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0" r:id="rId6"/>
    <p:sldId id="258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4F964-8112-4AF3-A059-A20F69049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6D6FD-D025-42DC-A5EB-8771CD44C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C71CB8-EDC9-47E6-9381-DE51F1FB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F42599-3A97-4793-A505-EA7E0340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E31F3-6416-46A1-BF26-21E4AE44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41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5899B-CCF4-42C1-AF8E-1F353420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6CA23-D3AC-41F4-A48A-1AB849174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6440C-8518-4B50-97FC-E1E32450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655B2B-CAB9-437E-A710-CFB6964E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77D787-4A28-4AA6-B5B6-12475B18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76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EC040B-5952-45B0-9E0D-3A962ADA9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679CD0-51DB-44D5-80A2-345B1112D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A9BB5A-1D43-4184-A3D2-EC6D23D9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A54AE-0458-475B-884E-F04A4729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C3DBFD-8CEE-43BE-96E3-A4B82DB7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8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877F8-5B7F-4796-807A-92417B05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4D153-BB20-4B0D-A1A7-3079AA7D9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8404FA-E971-4B78-B8C7-655835D4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35043-FCD2-457B-9B64-93B926DE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C6845B-AF33-421B-8EFB-5CC87A6E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29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6DBBE-7B6B-43CB-9515-DB315104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0C192-47B7-4622-8136-922A4D470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43FC1C-1C65-47AB-88E2-1055968E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46D04-CB0A-4C8B-9B44-1A642F0E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F0516B-7F4F-4DDF-AF3C-74252551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95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3062C-DB36-4AD0-9BDE-71A8C169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33EEA-0774-4ABB-87EE-3D7105B90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200F5A-DF3C-4FF5-B191-4DCABFAEE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E325A4-C8CB-491D-8F43-954BACB0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7626C9-3212-4ABC-AE95-CC9F59F8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2025EE-BB03-4CC6-84C4-314C4A55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88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F190D-32D0-4CED-8078-D50AE340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49C3E4-1D3D-4517-93BE-03A6DC76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BBFEB7-CB0B-4BF1-8472-1C6FDFD54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405AFE-8149-4F6D-A2BA-DC2F51D61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7EEC90-B817-437A-9354-5EE442A6B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4255E2-308F-4310-B600-7E54D0C1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4F00C0-5A9C-43F7-8BB8-31AAEDAF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31331F-0730-410A-8CC4-1D2013A4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23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C2C55-DF42-44A8-8AE4-C7244E02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B52150-F927-4BF0-9422-27824341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75A2DA-B4FC-4A35-913F-9A059F63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FEB6E3-7ED1-48A2-9AA4-D291ACFE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8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63833C-218E-47BA-92AF-82DAEEFE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E9A0EE-DAB6-4E3A-9125-2744A833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C3C8D5-B130-475F-BBA7-E91E0E26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2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25FDC-BCD5-4D4B-8361-44CAD6AC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53571C-3CF2-4496-A69D-9675AD9D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29F56C-0626-4912-BD07-94B339934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1BF5A6-3355-43C5-AF6E-7275A7EA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FCDC62-25D5-4468-8AF0-7A91AF5D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8B2E00-44A9-4423-ABBA-0638FAD4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26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45B47-8085-46F8-9575-7DC5C249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67D092-3BC9-43A3-8681-3ACB0EAD2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BD29DC-F5B7-4E55-A56F-67555B505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D40BA6-7D5F-4A45-9C16-77F057C6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248FB4-072E-4C8E-BAB6-D30433EE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978D0-9657-4D02-9CCA-C9B30135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4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342B58-D879-4EEC-BEC0-DCBB82E5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4083BE-D0ED-43B8-969E-374B912A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2AB6C3-E149-4AC8-8B4E-A28B4A56D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C35D-BB68-422D-A198-BB8BF22B5FCA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20B2D0-682B-484A-8259-EC903DDD4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289B7-0D8C-4D99-AEAC-EAB0836F2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09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11AE6-E1AE-4F09-ACC7-E601E29CA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503"/>
            <a:ext cx="9144000" cy="713497"/>
          </a:xfrm>
        </p:spPr>
        <p:txBody>
          <a:bodyPr>
            <a:normAutofit/>
          </a:bodyPr>
          <a:lstStyle/>
          <a:p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DO SISTEMA OU APLICAÇÃO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E31D6-4D17-43B8-B324-F9124921C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7642"/>
            <a:ext cx="9144000" cy="605978"/>
          </a:xfrm>
        </p:spPr>
        <p:txBody>
          <a:bodyPr/>
          <a:lstStyle/>
          <a:p>
            <a:r>
              <a:rPr lang="en-US" dirty="0"/>
              <a:t>Subtítulo ou imagem (opcional)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386D2E-FDCA-468B-A30F-0528C76A6C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17" y="487639"/>
            <a:ext cx="5394960" cy="8915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BDCFB314-B955-4C12-83D8-B05EA95831E1}"/>
              </a:ext>
            </a:extLst>
          </p:cNvPr>
          <p:cNvSpPr txBox="1">
            <a:spLocks/>
          </p:cNvSpPr>
          <p:nvPr/>
        </p:nvSpPr>
        <p:spPr>
          <a:xfrm>
            <a:off x="6298577" y="5473223"/>
            <a:ext cx="6088602" cy="897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Curso Técnico de Desenvolvimento de Sistemas</a:t>
            </a:r>
          </a:p>
          <a:p>
            <a:pPr algn="l"/>
            <a:r>
              <a:rPr lang="en-US" sz="2000" dirty="0"/>
              <a:t>Equipe / Integrantes</a:t>
            </a:r>
            <a:endParaRPr lang="pt-BR" sz="200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EB68EB0-132B-4913-806A-87E95C06A7B3}"/>
              </a:ext>
            </a:extLst>
          </p:cNvPr>
          <p:cNvSpPr txBox="1">
            <a:spLocks/>
          </p:cNvSpPr>
          <p:nvPr/>
        </p:nvSpPr>
        <p:spPr>
          <a:xfrm>
            <a:off x="6026459" y="773201"/>
            <a:ext cx="2522738" cy="605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(opcional)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573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11AE6-E1AE-4F09-ACC7-E601E29CA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569" y="1090890"/>
            <a:ext cx="4832411" cy="713497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Apresentação da Equipe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E31D6-4D17-43B8-B324-F9124921C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223" y="2579056"/>
            <a:ext cx="9144000" cy="2596626"/>
          </a:xfrm>
        </p:spPr>
        <p:txBody>
          <a:bodyPr>
            <a:normAutofit/>
          </a:bodyPr>
          <a:lstStyle/>
          <a:p>
            <a:r>
              <a:rPr lang="en-US" dirty="0"/>
              <a:t>NonononononononononoonnonononononononononononononononononononononoonnoNonononononononononoonnonononononononononononononononononononononoonnoNonononononononononoonnonononononononononononononononononononononoonnoNonononononononononoonnonononononononononononononononononononononoonnoNonononononononononoonnonononononononononononononononononononononoonnononoononononononononononononononono</a:t>
            </a:r>
          </a:p>
        </p:txBody>
      </p:sp>
    </p:spTree>
    <p:extLst>
      <p:ext uri="{BB962C8B-B14F-4D97-AF65-F5344CB8AC3E}">
        <p14:creationId xmlns:p14="http://schemas.microsoft.com/office/powerpoint/2010/main" val="348445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11AE6-E1AE-4F09-ACC7-E601E29CA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570" y="1090890"/>
            <a:ext cx="4335262" cy="713497"/>
          </a:xfrm>
        </p:spPr>
        <p:txBody>
          <a:bodyPr>
            <a:normAutofit/>
          </a:bodyPr>
          <a:lstStyle/>
          <a:p>
            <a:pPr algn="l"/>
            <a:r>
              <a:rPr lang="pt-B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 da Aplicação</a:t>
            </a: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E31D6-4D17-43B8-B324-F9124921C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223" y="2579055"/>
            <a:ext cx="9144000" cy="342224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Descrição da aplicação (o que é, objetivos, etc)</a:t>
            </a:r>
          </a:p>
          <a:p>
            <a:endParaRPr lang="en-US" dirty="0"/>
          </a:p>
          <a:p>
            <a:r>
              <a:rPr lang="en-US" dirty="0"/>
              <a:t>NonononononononononoonnonononononononononononononononononononononoonnoNonononononononononoonnonononononononononononononononononononononoonnoNonononononononononoonnonononononononononononononononononononononoonnoNonononononononononoonnonononononononononononononononononononononoonnoNonononononononononoonnonononononononononononononononononononononoonnononoononononononononononononononono</a:t>
            </a:r>
          </a:p>
        </p:txBody>
      </p:sp>
    </p:spTree>
    <p:extLst>
      <p:ext uri="{BB962C8B-B14F-4D97-AF65-F5344CB8AC3E}">
        <p14:creationId xmlns:p14="http://schemas.microsoft.com/office/powerpoint/2010/main" val="54939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B1740B-81B9-46BA-85AD-5F9C3DBA1BC3}"/>
              </a:ext>
            </a:extLst>
          </p:cNvPr>
          <p:cNvSpPr/>
          <p:nvPr/>
        </p:nvSpPr>
        <p:spPr>
          <a:xfrm>
            <a:off x="1426346" y="2237168"/>
            <a:ext cx="2772792" cy="3728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B11AE6-E1AE-4F09-ACC7-E601E29CA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570" y="1090890"/>
            <a:ext cx="4335262" cy="713497"/>
          </a:xfrm>
        </p:spPr>
        <p:txBody>
          <a:bodyPr>
            <a:normAutofit/>
          </a:bodyPr>
          <a:lstStyle/>
          <a:p>
            <a:pPr algn="l"/>
            <a:r>
              <a:rPr lang="pt-B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Funcionalidades</a:t>
            </a: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E31D6-4D17-43B8-B324-F9124921C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268" y="2480818"/>
            <a:ext cx="2435441" cy="32413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Funcionalidade 1</a:t>
            </a:r>
          </a:p>
          <a:p>
            <a:endParaRPr lang="en-US" dirty="0"/>
          </a:p>
          <a:p>
            <a:r>
              <a:rPr lang="en-US" dirty="0"/>
              <a:t>Nonononononononononononononononononononononononononononononononononoononononononoononononononono</a:t>
            </a:r>
          </a:p>
          <a:p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4AE1969-3085-4DF3-A9B2-E31DC9AF8C0A}"/>
              </a:ext>
            </a:extLst>
          </p:cNvPr>
          <p:cNvSpPr/>
          <p:nvPr/>
        </p:nvSpPr>
        <p:spPr>
          <a:xfrm>
            <a:off x="4526133" y="2237168"/>
            <a:ext cx="2772792" cy="3728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696C34B9-F347-4F71-B1D3-7A4D201B8F01}"/>
              </a:ext>
            </a:extLst>
          </p:cNvPr>
          <p:cNvSpPr txBox="1">
            <a:spLocks/>
          </p:cNvSpPr>
          <p:nvPr/>
        </p:nvSpPr>
        <p:spPr>
          <a:xfrm>
            <a:off x="4677055" y="2480818"/>
            <a:ext cx="2435441" cy="32413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Funcionalidade 1</a:t>
            </a:r>
          </a:p>
          <a:p>
            <a:endParaRPr lang="en-US"/>
          </a:p>
          <a:p>
            <a:r>
              <a:rPr lang="en-US"/>
              <a:t>Nonononononononononononononononononononononononononononononononononoononononononoononononononono</a:t>
            </a:r>
          </a:p>
          <a:p>
            <a:endParaRPr lang="en-US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0D250D-7EEB-4016-8B9E-ECE5268AB793}"/>
              </a:ext>
            </a:extLst>
          </p:cNvPr>
          <p:cNvSpPr/>
          <p:nvPr/>
        </p:nvSpPr>
        <p:spPr>
          <a:xfrm>
            <a:off x="7625920" y="2237168"/>
            <a:ext cx="2772792" cy="3728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635185A7-4F40-45C2-9905-88F3D9F5C3F4}"/>
              </a:ext>
            </a:extLst>
          </p:cNvPr>
          <p:cNvSpPr txBox="1">
            <a:spLocks/>
          </p:cNvSpPr>
          <p:nvPr/>
        </p:nvSpPr>
        <p:spPr>
          <a:xfrm>
            <a:off x="7776842" y="2480818"/>
            <a:ext cx="2435441" cy="32413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Funcionalidade 1</a:t>
            </a:r>
          </a:p>
          <a:p>
            <a:endParaRPr lang="en-US"/>
          </a:p>
          <a:p>
            <a:r>
              <a:rPr lang="en-US"/>
              <a:t>Nonononononononononononononononononononononononononononononononononoononononononoononononononono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8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B1740B-81B9-46BA-85AD-5F9C3DBA1BC3}"/>
              </a:ext>
            </a:extLst>
          </p:cNvPr>
          <p:cNvSpPr/>
          <p:nvPr/>
        </p:nvSpPr>
        <p:spPr>
          <a:xfrm>
            <a:off x="1426345" y="2237168"/>
            <a:ext cx="3099787" cy="2219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B11AE6-E1AE-4F09-ACC7-E601E29CA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570" y="1090890"/>
            <a:ext cx="4335262" cy="713497"/>
          </a:xfrm>
        </p:spPr>
        <p:txBody>
          <a:bodyPr>
            <a:normAutofit/>
          </a:bodyPr>
          <a:lstStyle/>
          <a:p>
            <a:pPr algn="l"/>
            <a:r>
              <a:rPr lang="pt-B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Telas (opcional)</a:t>
            </a: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E31D6-4D17-43B8-B324-F9124921C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507" y="4660530"/>
            <a:ext cx="2391050" cy="457681"/>
          </a:xfrm>
        </p:spPr>
        <p:txBody>
          <a:bodyPr>
            <a:normAutofit/>
          </a:bodyPr>
          <a:lstStyle/>
          <a:p>
            <a:r>
              <a:rPr lang="en-US" dirty="0"/>
              <a:t>Tela 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083FD6D-401C-4769-84E3-1261A7064C63}"/>
              </a:ext>
            </a:extLst>
          </p:cNvPr>
          <p:cNvSpPr/>
          <p:nvPr/>
        </p:nvSpPr>
        <p:spPr>
          <a:xfrm>
            <a:off x="4122938" y="3502717"/>
            <a:ext cx="3099787" cy="2219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0FA8F4-1AAD-43A7-9A5D-56E82D621DD3}"/>
              </a:ext>
            </a:extLst>
          </p:cNvPr>
          <p:cNvSpPr/>
          <p:nvPr/>
        </p:nvSpPr>
        <p:spPr>
          <a:xfrm>
            <a:off x="6819530" y="2441108"/>
            <a:ext cx="3099787" cy="2219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B394324D-8C0E-4A3C-BFE0-C0F2E734D6DA}"/>
              </a:ext>
            </a:extLst>
          </p:cNvPr>
          <p:cNvSpPr txBox="1">
            <a:spLocks/>
          </p:cNvSpPr>
          <p:nvPr/>
        </p:nvSpPr>
        <p:spPr>
          <a:xfrm>
            <a:off x="4477306" y="3001741"/>
            <a:ext cx="2391050" cy="45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Tela 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A888086-DF18-4317-A996-95D5529C47F1}"/>
              </a:ext>
            </a:extLst>
          </p:cNvPr>
          <p:cNvSpPr txBox="1">
            <a:spLocks/>
          </p:cNvSpPr>
          <p:nvPr/>
        </p:nvSpPr>
        <p:spPr>
          <a:xfrm>
            <a:off x="7304106" y="4889370"/>
            <a:ext cx="2391050" cy="45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Tela Z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9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C3AFE59-CEE2-4694-94F9-5A21195F1968}"/>
              </a:ext>
            </a:extLst>
          </p:cNvPr>
          <p:cNvSpPr/>
          <p:nvPr/>
        </p:nvSpPr>
        <p:spPr>
          <a:xfrm>
            <a:off x="1432265" y="2239149"/>
            <a:ext cx="9235735" cy="118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B11AE6-E1AE-4F09-ACC7-E601E29CA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570" y="1090890"/>
            <a:ext cx="4335262" cy="713497"/>
          </a:xfrm>
        </p:spPr>
        <p:txBody>
          <a:bodyPr>
            <a:normAutofit/>
          </a:bodyPr>
          <a:lstStyle/>
          <a:p>
            <a:pPr algn="l"/>
            <a:r>
              <a:rPr lang="pt-B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Tecnologias Utilizadas</a:t>
            </a: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E31D6-4D17-43B8-B324-F9124921C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268" y="2480819"/>
            <a:ext cx="8996037" cy="741775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Tecnologia 1 - nonononononononononoo nononononononononononononon ononoononononononoononononononononononononononononononononn</a:t>
            </a:r>
          </a:p>
          <a:p>
            <a:pPr algn="l"/>
            <a:endParaRPr lang="en-US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23A6436-A58B-4461-B4A3-1A5D5349C1AE}"/>
              </a:ext>
            </a:extLst>
          </p:cNvPr>
          <p:cNvSpPr/>
          <p:nvPr/>
        </p:nvSpPr>
        <p:spPr>
          <a:xfrm>
            <a:off x="1432265" y="3581157"/>
            <a:ext cx="9235735" cy="118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4B4FF511-E39E-4161-A3DE-E9135ADB7272}"/>
              </a:ext>
            </a:extLst>
          </p:cNvPr>
          <p:cNvSpPr txBox="1">
            <a:spLocks/>
          </p:cNvSpPr>
          <p:nvPr/>
        </p:nvSpPr>
        <p:spPr>
          <a:xfrm>
            <a:off x="1577268" y="3822827"/>
            <a:ext cx="8996037" cy="741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Tecnologia 1 - nonononononononononoo nononononononononononononon ononoononononononoononononononononononononononononononononn</a:t>
            </a:r>
          </a:p>
          <a:p>
            <a:pPr algn="l"/>
            <a:endParaRPr lang="en-US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5FB6663-7846-47F6-ACFC-DA4066EDD4C1}"/>
              </a:ext>
            </a:extLst>
          </p:cNvPr>
          <p:cNvSpPr/>
          <p:nvPr/>
        </p:nvSpPr>
        <p:spPr>
          <a:xfrm>
            <a:off x="1432265" y="4923165"/>
            <a:ext cx="9235735" cy="1189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203DBB79-133E-4FE9-8E9B-1FCDCF77B679}"/>
              </a:ext>
            </a:extLst>
          </p:cNvPr>
          <p:cNvSpPr txBox="1">
            <a:spLocks/>
          </p:cNvSpPr>
          <p:nvPr/>
        </p:nvSpPr>
        <p:spPr>
          <a:xfrm>
            <a:off x="1577268" y="5164835"/>
            <a:ext cx="8996037" cy="741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Tecnologia 1 - nonononononononononoo nononononononononononononon ononoononononononoononononononononononononononononononononn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6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11AE6-E1AE-4F09-ACC7-E601E29CA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569" y="1090890"/>
            <a:ext cx="4832411" cy="713497"/>
          </a:xfrm>
        </p:spPr>
        <p:txBody>
          <a:bodyPr>
            <a:normAutofit/>
          </a:bodyPr>
          <a:lstStyle/>
          <a:p>
            <a:pPr algn="l"/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Agradecimento / Fim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E31D6-4D17-43B8-B324-F9124921C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223" y="2579056"/>
            <a:ext cx="9144000" cy="2596626"/>
          </a:xfrm>
        </p:spPr>
        <p:txBody>
          <a:bodyPr>
            <a:normAutofit/>
          </a:bodyPr>
          <a:lstStyle/>
          <a:p>
            <a:r>
              <a:rPr lang="en-US" dirty="0"/>
              <a:t>NonononononononononoonnonononononononononononononononononononononoonnoNonononononononononoonnonononononononononononononononononononononoonnoNonononononononononoonnonononononononononononononononononononononoonnoNonononononononononoonnonononononononononononononononononononononoonnoNonononononononononoonnonononononononononononononononononononononoonnononoononononononononononononononono</a:t>
            </a:r>
          </a:p>
        </p:txBody>
      </p:sp>
    </p:spTree>
    <p:extLst>
      <p:ext uri="{BB962C8B-B14F-4D97-AF65-F5344CB8AC3E}">
        <p14:creationId xmlns:p14="http://schemas.microsoft.com/office/powerpoint/2010/main" val="1776539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NOME DO SISTEMA OU APLICAÇÃO</vt:lpstr>
      <vt:lpstr>Apresentação da Equipe</vt:lpstr>
      <vt:lpstr>Nome da Aplicação</vt:lpstr>
      <vt:lpstr>Funcionalidades</vt:lpstr>
      <vt:lpstr>Telas (opcional)</vt:lpstr>
      <vt:lpstr>Tecnologias Utilizadas</vt:lpstr>
      <vt:lpstr>Agradecimento / 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SISTEMA OU APLICAÇÃO</dc:title>
  <dc:creator>Lucas Naspolini</dc:creator>
  <cp:lastModifiedBy>Lucas Naspolini</cp:lastModifiedBy>
  <cp:revision>4</cp:revision>
  <dcterms:created xsi:type="dcterms:W3CDTF">2020-10-18T22:53:50Z</dcterms:created>
  <dcterms:modified xsi:type="dcterms:W3CDTF">2020-10-19T22:44:25Z</dcterms:modified>
</cp:coreProperties>
</file>