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7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程序猿的自我修养\web编程\项目\简历作品库\项目7：全栈电商案例【×】开学前\shop-demo\src\img\海报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程序猿的自我修养\web编程\项目\简历作品库\项目7：全栈电商案例【×】开学前\shop-demo\src\img\log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08908"/>
            <a:ext cx="5135563" cy="251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067944" y="483518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爱猫士运动鞋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4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程序猿的自我修养\web编程\项目\简历作品库\项目7：全栈电商案例【×】开学前\shop-demo\src\img\log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83" y="785735"/>
            <a:ext cx="2424213" cy="226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960099" y="3024943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户外冲锋衣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20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程序猿的自我修养\web编程\项目\简历作品库\项目7：全栈电商案例【×】开学前\shop-demo\src\img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6231"/>
            <a:ext cx="4680520" cy="24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3867894"/>
            <a:ext cx="3352201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60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健身</a:t>
            </a:r>
            <a:r>
              <a:rPr lang="zh-CN" altLang="en-US" sz="6000" b="1" cap="none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器材</a:t>
            </a:r>
            <a:endParaRPr lang="zh-CN" altLang="en-US" sz="60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20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全屏显示(16:9)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shinelon</dc:creator>
  <cp:lastModifiedBy>shinelon</cp:lastModifiedBy>
  <cp:revision>1</cp:revision>
  <dcterms:created xsi:type="dcterms:W3CDTF">2021-03-06T08:14:15Z</dcterms:created>
  <dcterms:modified xsi:type="dcterms:W3CDTF">2021-03-06T08:22:48Z</dcterms:modified>
</cp:coreProperties>
</file>