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03" autoAdjust="0"/>
  </p:normalViewPr>
  <p:slideViewPr>
    <p:cSldViewPr>
      <p:cViewPr>
        <p:scale>
          <a:sx n="75" d="100"/>
          <a:sy n="75" d="100"/>
        </p:scale>
        <p:origin x="-172" y="4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E15C8-9587-4408-9414-80BB6E25D5F2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C8000-4C26-4D79-BBDB-6AEC7ED7A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9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C8000-4C26-4D79-BBDB-6AEC7ED7A3C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754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C8000-4C26-4D79-BBDB-6AEC7ED7A3C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43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836696" y="3987795"/>
            <a:ext cx="648072" cy="864096"/>
            <a:chOff x="4824028" y="3212976"/>
            <a:chExt cx="648072" cy="864096"/>
          </a:xfrm>
        </p:grpSpPr>
        <p:sp>
          <p:nvSpPr>
            <p:cNvPr id="6" name="等腰三角形 5"/>
            <p:cNvSpPr/>
            <p:nvPr/>
          </p:nvSpPr>
          <p:spPr>
            <a:xfrm>
              <a:off x="4932040" y="3212976"/>
              <a:ext cx="432048" cy="8640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4824028" y="3645024"/>
              <a:ext cx="216024" cy="43204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5256076" y="3645024"/>
              <a:ext cx="216024" cy="43204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10800000">
            <a:off x="503548" y="1664804"/>
            <a:ext cx="7776864" cy="3888432"/>
            <a:chOff x="503548" y="1664804"/>
            <a:chExt cx="7776864" cy="3888432"/>
          </a:xfrm>
        </p:grpSpPr>
        <p:sp>
          <p:nvSpPr>
            <p:cNvPr id="13" name="上凸弯带形 12"/>
            <p:cNvSpPr/>
            <p:nvPr/>
          </p:nvSpPr>
          <p:spPr>
            <a:xfrm>
              <a:off x="503548" y="3333746"/>
              <a:ext cx="7776864" cy="894123"/>
            </a:xfrm>
            <a:prstGeom prst="ellipseRibbon2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五角星 11"/>
            <p:cNvSpPr/>
            <p:nvPr/>
          </p:nvSpPr>
          <p:spPr>
            <a:xfrm>
              <a:off x="2447764" y="1664804"/>
              <a:ext cx="3888432" cy="3888432"/>
            </a:xfrm>
            <a:prstGeom prst="star5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" name="十字星 4"/>
            <p:cNvSpPr/>
            <p:nvPr/>
          </p:nvSpPr>
          <p:spPr>
            <a:xfrm>
              <a:off x="2843808" y="1785574"/>
              <a:ext cx="3096344" cy="3096344"/>
            </a:xfrm>
            <a:prstGeom prst="star4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31640" y="4086928"/>
              <a:ext cx="917848" cy="578564"/>
              <a:chOff x="1331640" y="4086928"/>
              <a:chExt cx="917848" cy="578564"/>
            </a:xfrm>
          </p:grpSpPr>
          <p:sp>
            <p:nvSpPr>
              <p:cNvPr id="14" name="下箭头 13"/>
              <p:cNvSpPr/>
              <p:nvPr/>
            </p:nvSpPr>
            <p:spPr>
              <a:xfrm>
                <a:off x="1331640" y="4174194"/>
                <a:ext cx="144016" cy="491298"/>
              </a:xfrm>
              <a:prstGeom prst="down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下箭头 14"/>
              <p:cNvSpPr/>
              <p:nvPr/>
            </p:nvSpPr>
            <p:spPr>
              <a:xfrm>
                <a:off x="1691680" y="4148161"/>
                <a:ext cx="144016" cy="491298"/>
              </a:xfrm>
              <a:prstGeom prst="down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下箭头 15"/>
              <p:cNvSpPr/>
              <p:nvPr/>
            </p:nvSpPr>
            <p:spPr>
              <a:xfrm>
                <a:off x="2105472" y="4086928"/>
                <a:ext cx="144016" cy="491298"/>
              </a:xfrm>
              <a:prstGeom prst="down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flipH="1">
              <a:off x="6804248" y="4086928"/>
              <a:ext cx="917848" cy="578564"/>
              <a:chOff x="1331640" y="4086928"/>
              <a:chExt cx="917848" cy="578564"/>
            </a:xfrm>
          </p:grpSpPr>
          <p:sp>
            <p:nvSpPr>
              <p:cNvPr id="19" name="下箭头 18"/>
              <p:cNvSpPr/>
              <p:nvPr/>
            </p:nvSpPr>
            <p:spPr>
              <a:xfrm>
                <a:off x="1331640" y="4174194"/>
                <a:ext cx="144016" cy="491298"/>
              </a:xfrm>
              <a:prstGeom prst="down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下箭头 19"/>
              <p:cNvSpPr/>
              <p:nvPr/>
            </p:nvSpPr>
            <p:spPr>
              <a:xfrm>
                <a:off x="1691680" y="4148161"/>
                <a:ext cx="144016" cy="491298"/>
              </a:xfrm>
              <a:prstGeom prst="down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下箭头 20"/>
              <p:cNvSpPr/>
              <p:nvPr/>
            </p:nvSpPr>
            <p:spPr>
              <a:xfrm>
                <a:off x="2105472" y="4086928"/>
                <a:ext cx="144016" cy="491298"/>
              </a:xfrm>
              <a:prstGeom prst="down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205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6300192" y="1556792"/>
            <a:ext cx="1080120" cy="10801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1124728" y="3429000"/>
            <a:ext cx="648072" cy="864096"/>
            <a:chOff x="4824028" y="3212976"/>
            <a:chExt cx="648072" cy="864096"/>
          </a:xfrm>
        </p:grpSpPr>
        <p:sp>
          <p:nvSpPr>
            <p:cNvPr id="9" name="等腰三角形 8"/>
            <p:cNvSpPr/>
            <p:nvPr/>
          </p:nvSpPr>
          <p:spPr>
            <a:xfrm>
              <a:off x="4932040" y="3212976"/>
              <a:ext cx="432048" cy="8640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4824028" y="3645024"/>
              <a:ext cx="216024" cy="43204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5256076" y="3645024"/>
              <a:ext cx="216024" cy="43204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88224" y="1655803"/>
            <a:ext cx="432048" cy="810090"/>
            <a:chOff x="6588224" y="1655803"/>
            <a:chExt cx="432048" cy="810090"/>
          </a:xfrm>
        </p:grpSpPr>
        <p:grpSp>
          <p:nvGrpSpPr>
            <p:cNvPr id="4" name="组合 3"/>
            <p:cNvGrpSpPr/>
            <p:nvPr/>
          </p:nvGrpSpPr>
          <p:grpSpPr>
            <a:xfrm>
              <a:off x="6588224" y="1655803"/>
              <a:ext cx="432048" cy="810090"/>
              <a:chOff x="4427984" y="3900775"/>
              <a:chExt cx="432048" cy="81009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4507821" y="3900775"/>
                <a:ext cx="288032" cy="64807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" name="椭圆 1"/>
              <p:cNvSpPr/>
              <p:nvPr/>
            </p:nvSpPr>
            <p:spPr>
              <a:xfrm flipH="1">
                <a:off x="4427984" y="4440835"/>
                <a:ext cx="432048" cy="10801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flipV="1">
                <a:off x="4509720" y="4494841"/>
                <a:ext cx="108012" cy="21602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flipV="1">
                <a:off x="4687841" y="4494841"/>
                <a:ext cx="108012" cy="21602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657227" y="179517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B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F:\程序猿的自我修养\python代码\项目\项目四：游戏开发-飞机大战\image\主角飞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1763713"/>
            <a:ext cx="1905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5184068" y="1795173"/>
            <a:ext cx="286308" cy="265675"/>
            <a:chOff x="5184068" y="1795173"/>
            <a:chExt cx="286308" cy="265675"/>
          </a:xfrm>
        </p:grpSpPr>
        <p:sp>
          <p:nvSpPr>
            <p:cNvPr id="17" name="等腰三角形 16"/>
            <p:cNvSpPr/>
            <p:nvPr/>
          </p:nvSpPr>
          <p:spPr>
            <a:xfrm>
              <a:off x="5220072" y="1795173"/>
              <a:ext cx="216024" cy="265675"/>
            </a:xfrm>
            <a:prstGeom prst="triangl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5184068" y="1916832"/>
              <a:ext cx="108012" cy="14400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5362364" y="1916832"/>
              <a:ext cx="108012" cy="14400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326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74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</Words>
  <Application>Microsoft Office PowerPoint</Application>
  <PresentationFormat>全屏显示(4:3)</PresentationFormat>
  <Paragraphs>3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Fcater</dc:creator>
  <cp:lastModifiedBy>Fcater</cp:lastModifiedBy>
  <cp:revision>16</cp:revision>
  <dcterms:created xsi:type="dcterms:W3CDTF">2020-07-07T10:57:24Z</dcterms:created>
  <dcterms:modified xsi:type="dcterms:W3CDTF">2020-07-22T06:49:47Z</dcterms:modified>
</cp:coreProperties>
</file>