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17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E15C8-9587-4408-9414-80BB6E25D5F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C8000-4C26-4D79-BBDB-6AEC7ED7A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9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C8000-4C26-4D79-BBDB-6AEC7ED7A3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5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C8000-4C26-4D79-BBDB-6AEC7ED7A3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4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836696" y="3987795"/>
            <a:ext cx="648072" cy="864096"/>
            <a:chOff x="4824028" y="3212976"/>
            <a:chExt cx="648072" cy="864096"/>
          </a:xfrm>
        </p:grpSpPr>
        <p:sp>
          <p:nvSpPr>
            <p:cNvPr id="6" name="等腰三角形 5"/>
            <p:cNvSpPr/>
            <p:nvPr/>
          </p:nvSpPr>
          <p:spPr>
            <a:xfrm>
              <a:off x="4932040" y="3212976"/>
              <a:ext cx="432048" cy="8640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4824028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256076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503548" y="1664804"/>
            <a:ext cx="7776864" cy="3888432"/>
            <a:chOff x="503548" y="1664804"/>
            <a:chExt cx="7776864" cy="3888432"/>
          </a:xfrm>
        </p:grpSpPr>
        <p:sp>
          <p:nvSpPr>
            <p:cNvPr id="13" name="上凸弯带形 12"/>
            <p:cNvSpPr/>
            <p:nvPr/>
          </p:nvSpPr>
          <p:spPr>
            <a:xfrm>
              <a:off x="503548" y="3333746"/>
              <a:ext cx="7776864" cy="894123"/>
            </a:xfrm>
            <a:prstGeom prst="ellipseRibbon2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五角星 11"/>
            <p:cNvSpPr/>
            <p:nvPr/>
          </p:nvSpPr>
          <p:spPr>
            <a:xfrm>
              <a:off x="2447764" y="1664804"/>
              <a:ext cx="3888432" cy="3888432"/>
            </a:xfrm>
            <a:prstGeom prst="star5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十字星 4"/>
            <p:cNvSpPr/>
            <p:nvPr/>
          </p:nvSpPr>
          <p:spPr>
            <a:xfrm>
              <a:off x="2843808" y="1785574"/>
              <a:ext cx="3096344" cy="3096344"/>
            </a:xfrm>
            <a:prstGeom prst="star4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31640" y="4086928"/>
              <a:ext cx="917848" cy="578564"/>
              <a:chOff x="1331640" y="4086928"/>
              <a:chExt cx="917848" cy="578564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1331640" y="4174194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下箭头 14"/>
              <p:cNvSpPr/>
              <p:nvPr/>
            </p:nvSpPr>
            <p:spPr>
              <a:xfrm>
                <a:off x="1691680" y="4148161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下箭头 15"/>
              <p:cNvSpPr/>
              <p:nvPr/>
            </p:nvSpPr>
            <p:spPr>
              <a:xfrm>
                <a:off x="2105472" y="4086928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flipH="1">
              <a:off x="6804248" y="4086928"/>
              <a:ext cx="917848" cy="578564"/>
              <a:chOff x="1331640" y="4086928"/>
              <a:chExt cx="917848" cy="578564"/>
            </a:xfrm>
          </p:grpSpPr>
          <p:sp>
            <p:nvSpPr>
              <p:cNvPr id="19" name="下箭头 18"/>
              <p:cNvSpPr/>
              <p:nvPr/>
            </p:nvSpPr>
            <p:spPr>
              <a:xfrm>
                <a:off x="1331640" y="4174194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下箭头 19"/>
              <p:cNvSpPr/>
              <p:nvPr/>
            </p:nvSpPr>
            <p:spPr>
              <a:xfrm>
                <a:off x="1691680" y="4148161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下箭头 20"/>
              <p:cNvSpPr/>
              <p:nvPr/>
            </p:nvSpPr>
            <p:spPr>
              <a:xfrm>
                <a:off x="2105472" y="4086928"/>
                <a:ext cx="144016" cy="491298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0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564367" y="2888940"/>
            <a:ext cx="648072" cy="864096"/>
            <a:chOff x="4824028" y="3212976"/>
            <a:chExt cx="648072" cy="864096"/>
          </a:xfrm>
        </p:grpSpPr>
        <p:sp>
          <p:nvSpPr>
            <p:cNvPr id="9" name="等腰三角形 8"/>
            <p:cNvSpPr/>
            <p:nvPr/>
          </p:nvSpPr>
          <p:spPr>
            <a:xfrm>
              <a:off x="4932040" y="3212976"/>
              <a:ext cx="432048" cy="8640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824028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5256076" y="3645024"/>
              <a:ext cx="216024" cy="4320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3736275" y="2384884"/>
            <a:ext cx="2304256" cy="230425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6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</Words>
  <Application>Microsoft Office PowerPoint</Application>
  <PresentationFormat>全屏显示(4:3)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Fcater</dc:creator>
  <cp:lastModifiedBy>Fcater</cp:lastModifiedBy>
  <cp:revision>9</cp:revision>
  <dcterms:created xsi:type="dcterms:W3CDTF">2020-07-07T10:57:24Z</dcterms:created>
  <dcterms:modified xsi:type="dcterms:W3CDTF">2020-07-17T12:17:16Z</dcterms:modified>
</cp:coreProperties>
</file>