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039A5-EAE7-4EED-945B-534320084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1109FC-2AA6-43EE-A2E6-80C1A9B06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B20A2-0955-4403-A4F1-9FD7CE4F2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F7A5E-5AA0-4F8F-BCDE-1914EC659A7C}" type="datetimeFigureOut">
              <a:rPr lang="en-GB" smtClean="0"/>
              <a:t>14/03/2018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7071D-E57C-4ED5-A2BD-BA99B8988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112F3-36DE-4C5A-9C5C-BA4CFD897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D49EE-2115-417C-9783-A4293DBCD5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231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D96F-0677-442C-A47C-999F1D2E5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83A53F-F329-4CA0-9396-3421B0080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3E8E8-A952-4308-9ADF-9B4661A76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F7A5E-5AA0-4F8F-BCDE-1914EC659A7C}" type="datetimeFigureOut">
              <a:rPr lang="en-GB" smtClean="0"/>
              <a:t>14/03/2018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00888-EEA3-4F14-B83B-EF3E1E7DA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3DD48-DC74-4274-98E0-3239C9836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D49EE-2115-417C-9783-A4293DBCD5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7771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5F6923-23BE-4E35-BC86-A689BF0944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A152BB-CCE2-4452-942E-B6DA394DE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8D908-AFB6-4538-ACAF-5DCC75DC0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F7A5E-5AA0-4F8F-BCDE-1914EC659A7C}" type="datetimeFigureOut">
              <a:rPr lang="en-GB" smtClean="0"/>
              <a:t>14/03/2018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988B4-62CF-45D6-965C-095CD41BD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6637E-B059-40FB-B1DD-A8CF32B55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D49EE-2115-417C-9783-A4293DBCD5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791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65501-03B1-449B-AAC1-9B7E5179F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5ABE5-B82E-48B7-AE8A-7F3FD4467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D03A1-B381-4C16-8B84-AB68BFC87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F7A5E-5AA0-4F8F-BCDE-1914EC659A7C}" type="datetimeFigureOut">
              <a:rPr lang="en-GB" smtClean="0"/>
              <a:t>14/03/2018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84471-FF46-4112-B97B-6B1C4D79E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BB22C-7FCB-4408-AD61-D57ED95F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D49EE-2115-417C-9783-A4293DBCD5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418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DE32B-4EA0-4D16-86BB-A199C00E4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7EFCD-0F2A-4028-A6F1-E8B988512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56700-0B19-485D-B119-CB4BF43F0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F7A5E-5AA0-4F8F-BCDE-1914EC659A7C}" type="datetimeFigureOut">
              <a:rPr lang="en-GB" smtClean="0"/>
              <a:t>14/03/2018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4446E-25D6-4919-A1C0-AFB7EAF21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264ED-B831-4C42-8AD0-D0C411D5A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D49EE-2115-417C-9783-A4293DBCD5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788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2B494-BF56-4AAD-BA32-DCC01E378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F82AD-662A-49B4-9974-3A84CCF7D1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80FE65-501B-4F10-B9AD-C495923B7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17D47-485D-4954-9F0E-2C50262B4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F7A5E-5AA0-4F8F-BCDE-1914EC659A7C}" type="datetimeFigureOut">
              <a:rPr lang="en-GB" smtClean="0"/>
              <a:t>14/03/2018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94C3E-171F-4862-B1C2-D675548DD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CE5B6-1B29-444D-9836-D2A0DCF79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D49EE-2115-417C-9783-A4293DBCD5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475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1C413-4879-4AE5-AE13-84328EB2A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FDF51-51C8-4DE7-9852-F4FC56AAC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078EA3-F639-4651-B31C-807A2E11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0D7B34-5102-4232-9CDE-9A63F806C3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F78434-22E6-4AB5-90DB-4769F90DBA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7CC898-1F7F-42EF-9BEC-D341F458F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F7A5E-5AA0-4F8F-BCDE-1914EC659A7C}" type="datetimeFigureOut">
              <a:rPr lang="en-GB" smtClean="0"/>
              <a:t>14/03/2018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3C5B05-F227-45DA-802E-2E3EFE191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A0B7F4-6426-418A-9DD6-10DCD4665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D49EE-2115-417C-9783-A4293DBCD5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131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FE34B-CD56-44C0-8A3E-E91693143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B1C298-CF1E-41B4-84A4-ABE946C87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F7A5E-5AA0-4F8F-BCDE-1914EC659A7C}" type="datetimeFigureOut">
              <a:rPr lang="en-GB" smtClean="0"/>
              <a:t>14/03/2018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13809D-D76E-4470-A334-E118FF93B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750BCA-57BD-4989-9DE2-8886A06ED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D49EE-2115-417C-9783-A4293DBCD5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6763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181127-21F7-4954-A687-228CABBAF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F7A5E-5AA0-4F8F-BCDE-1914EC659A7C}" type="datetimeFigureOut">
              <a:rPr lang="en-GB" smtClean="0"/>
              <a:t>14/03/2018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18B49D-14D0-4693-A31C-432469DA6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2DA8F7-2D20-428E-909C-958E01A5A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D49EE-2115-417C-9783-A4293DBCD5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414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F3ADA-475D-4B42-8BCE-A2A038BB7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EEF8D-951A-4FEF-B255-63F9AB1C6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FD66DA-3F18-4401-A633-AA9D5246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12F10-C7C0-42D8-862D-32EBA8FDC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F7A5E-5AA0-4F8F-BCDE-1914EC659A7C}" type="datetimeFigureOut">
              <a:rPr lang="en-GB" smtClean="0"/>
              <a:t>14/03/2018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924E7B-CECF-4FE2-A3B1-B3D82522F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850B8-5E79-4244-A14B-36B44E02B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D49EE-2115-417C-9783-A4293DBCD5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46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C841A-15BA-4CD4-B1DA-42DFCC179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4BDAF5-C458-4AD4-9E90-0DC4346047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DCCF6-FB52-43CC-8917-9820D17A8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10B7F-9432-476C-B76F-328B6B514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F7A5E-5AA0-4F8F-BCDE-1914EC659A7C}" type="datetimeFigureOut">
              <a:rPr lang="en-GB" smtClean="0"/>
              <a:t>14/03/2018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E864E-5545-49D6-8AB8-0D51C119F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ABDD24-DBB2-4BFD-AF53-F93B579C6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D49EE-2115-417C-9783-A4293DBCD5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292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13029-FC65-42DF-AC00-5274332C3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5C5DC-1CA4-45C0-A4D3-6395EAAE0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8A68F-74D3-4FAE-835D-D814C8C561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F7A5E-5AA0-4F8F-BCDE-1914EC659A7C}" type="datetimeFigureOut">
              <a:rPr lang="en-GB" smtClean="0"/>
              <a:t>14/03/2018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71CBB-A1A7-43C3-9378-6E899F10F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106CB-9A0E-41FE-9897-61656E2D6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D49EE-2115-417C-9783-A4293DBCD5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809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A82F9A-4BD4-4EBD-A472-960E5FDA7655}"/>
              </a:ext>
            </a:extLst>
          </p:cNvPr>
          <p:cNvSpPr/>
          <p:nvPr/>
        </p:nvSpPr>
        <p:spPr>
          <a:xfrm>
            <a:off x="6308035" y="3604592"/>
            <a:ext cx="1669774" cy="1126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Grid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3F9F17-854D-4FB6-B7F7-BDCC5B5A0703}"/>
              </a:ext>
            </a:extLst>
          </p:cNvPr>
          <p:cNvSpPr/>
          <p:nvPr/>
        </p:nvSpPr>
        <p:spPr>
          <a:xfrm>
            <a:off x="9349409" y="3882887"/>
            <a:ext cx="755374" cy="569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cell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879F0E-ABB2-4631-895E-8E2C207772B3}"/>
              </a:ext>
            </a:extLst>
          </p:cNvPr>
          <p:cNvSpPr/>
          <p:nvPr/>
        </p:nvSpPr>
        <p:spPr>
          <a:xfrm>
            <a:off x="2292626" y="3101009"/>
            <a:ext cx="2438400" cy="2067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Game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9810397-EC87-4C01-B55F-AC4727499E25}"/>
              </a:ext>
            </a:extLst>
          </p:cNvPr>
          <p:cNvSpPr/>
          <p:nvPr/>
        </p:nvSpPr>
        <p:spPr>
          <a:xfrm>
            <a:off x="5102086" y="4068418"/>
            <a:ext cx="609601" cy="3843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88C7672-54AD-4FEF-89DF-34140BD08A15}"/>
              </a:ext>
            </a:extLst>
          </p:cNvPr>
          <p:cNvSpPr/>
          <p:nvPr/>
        </p:nvSpPr>
        <p:spPr>
          <a:xfrm>
            <a:off x="8378687" y="4015409"/>
            <a:ext cx="569844" cy="4373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5F28C8-F7F0-423E-90E5-EB7C70040327}"/>
              </a:ext>
            </a:extLst>
          </p:cNvPr>
          <p:cNvSpPr/>
          <p:nvPr/>
        </p:nvSpPr>
        <p:spPr>
          <a:xfrm>
            <a:off x="2292626" y="887895"/>
            <a:ext cx="2438400" cy="148424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IO Device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97C3BB14-7CB5-46A4-852D-8504E49C4B62}"/>
              </a:ext>
            </a:extLst>
          </p:cNvPr>
          <p:cNvSpPr/>
          <p:nvPr/>
        </p:nvSpPr>
        <p:spPr>
          <a:xfrm>
            <a:off x="3273287" y="2517913"/>
            <a:ext cx="477078" cy="4373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B1D8A85-0C46-4618-BFAA-A1AD618CA1DC}"/>
              </a:ext>
            </a:extLst>
          </p:cNvPr>
          <p:cNvSpPr/>
          <p:nvPr/>
        </p:nvSpPr>
        <p:spPr>
          <a:xfrm flipH="1">
            <a:off x="5102086" y="1338469"/>
            <a:ext cx="993914" cy="583095"/>
          </a:xfrm>
          <a:prstGeom prst="rightArrow">
            <a:avLst>
              <a:gd name="adj1" fmla="val 40909"/>
              <a:gd name="adj2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Render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9C6EB9-8609-45AD-9072-90C9E619A841}"/>
              </a:ext>
            </a:extLst>
          </p:cNvPr>
          <p:cNvSpPr/>
          <p:nvPr/>
        </p:nvSpPr>
        <p:spPr>
          <a:xfrm>
            <a:off x="6291470" y="1119807"/>
            <a:ext cx="1686339" cy="10204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Current Grid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19ADBDC-42BC-403A-BCEA-1DDC2FCB2132}"/>
              </a:ext>
            </a:extLst>
          </p:cNvPr>
          <p:cNvSpPr/>
          <p:nvPr/>
        </p:nvSpPr>
        <p:spPr>
          <a:xfrm>
            <a:off x="715617" y="3303105"/>
            <a:ext cx="1205949" cy="60297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Play (n)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B3A392-0734-42EA-92D9-0A14D7D44117}"/>
              </a:ext>
            </a:extLst>
          </p:cNvPr>
          <p:cNvSpPr/>
          <p:nvPr/>
        </p:nvSpPr>
        <p:spPr>
          <a:xfrm>
            <a:off x="5711687" y="5261113"/>
            <a:ext cx="1815548" cy="1338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8F5F4B1-22F5-4D36-AB93-BD4412C367FF}"/>
              </a:ext>
            </a:extLst>
          </p:cNvPr>
          <p:cNvCxnSpPr/>
          <p:nvPr/>
        </p:nvCxnSpPr>
        <p:spPr>
          <a:xfrm>
            <a:off x="5711687" y="5738193"/>
            <a:ext cx="181554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7D4D193-843C-490B-A289-4BB9C7812C73}"/>
              </a:ext>
            </a:extLst>
          </p:cNvPr>
          <p:cNvCxnSpPr/>
          <p:nvPr/>
        </p:nvCxnSpPr>
        <p:spPr>
          <a:xfrm>
            <a:off x="5711687" y="6195393"/>
            <a:ext cx="181554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0C69E7-1139-40EB-A5E2-22035E8164BD}"/>
              </a:ext>
            </a:extLst>
          </p:cNvPr>
          <p:cNvCxnSpPr>
            <a:cxnSpLocks/>
          </p:cNvCxnSpPr>
          <p:nvPr/>
        </p:nvCxnSpPr>
        <p:spPr>
          <a:xfrm flipV="1">
            <a:off x="6258340" y="5168348"/>
            <a:ext cx="0" cy="14312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A5D81B9-9BE3-4DF5-9E11-4E674E0C5732}"/>
              </a:ext>
            </a:extLst>
          </p:cNvPr>
          <p:cNvCxnSpPr>
            <a:cxnSpLocks/>
          </p:cNvCxnSpPr>
          <p:nvPr/>
        </p:nvCxnSpPr>
        <p:spPr>
          <a:xfrm flipV="1">
            <a:off x="6914322" y="5168348"/>
            <a:ext cx="0" cy="14312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DF3C758B-4234-46F5-BC02-4F25D93F43EE}"/>
              </a:ext>
            </a:extLst>
          </p:cNvPr>
          <p:cNvSpPr/>
          <p:nvPr/>
        </p:nvSpPr>
        <p:spPr>
          <a:xfrm>
            <a:off x="5726595" y="5731566"/>
            <a:ext cx="414131" cy="463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16218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13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Francisco Cavaco</dc:creator>
  <cp:lastModifiedBy>Francisco Cavaco</cp:lastModifiedBy>
  <cp:revision>3</cp:revision>
  <dcterms:created xsi:type="dcterms:W3CDTF">2018-03-14T11:32:49Z</dcterms:created>
  <dcterms:modified xsi:type="dcterms:W3CDTF">2018-03-14T17:41:29Z</dcterms:modified>
</cp:coreProperties>
</file>