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1" r:id="rId7"/>
    <p:sldId id="262" r:id="rId8"/>
    <p:sldId id="260" r:id="rId9"/>
    <p:sldId id="259" r:id="rId10"/>
    <p:sldId id="268" r:id="rId11"/>
    <p:sldId id="267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7B8C-63A1-4EBB-978A-F20D06D1CF0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bmek/Bsest-of-Ani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animelist.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26504"/>
            <a:ext cx="1219086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9460" y="1073425"/>
            <a:ext cx="8030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Data science final project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7525" y="2485404"/>
            <a:ext cx="43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By Mekonet Ageza &amp; Yakov Avata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8765" y="4028661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9461" y="301848"/>
            <a:ext cx="690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Score and Number of episodes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690" y="2965174"/>
            <a:ext cx="3463388" cy="3304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352801" y="1285460"/>
            <a:ext cx="8176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According to the scatter plot there is no correlation between the number of episodes and the score given.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5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5808" y="560025"/>
            <a:ext cx="279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6713" y="1245704"/>
            <a:ext cx="7540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wanted to predict the Score of a given Anime based on the following features : Rank, Scored by, Episodes, Duration, Popularity, Members, Favorites, Genres, Source and rating.</a:t>
            </a:r>
          </a:p>
          <a:p>
            <a:r>
              <a:rPr lang="en-US" dirty="0"/>
              <a:t>We tried building </a:t>
            </a:r>
            <a:r>
              <a:rPr lang="en-US" dirty="0" smtClean="0"/>
              <a:t>linear </a:t>
            </a:r>
            <a:r>
              <a:rPr lang="en-US" dirty="0"/>
              <a:t>regression </a:t>
            </a:r>
            <a:r>
              <a:rPr lang="en-US" dirty="0" smtClean="0"/>
              <a:t>models using only : Rank, Scored by, Episodes , Members, Favorites but the model score was about 0.34</a:t>
            </a:r>
          </a:p>
          <a:p>
            <a:endParaRPr lang="en-US" dirty="0"/>
          </a:p>
          <a:p>
            <a:r>
              <a:rPr lang="en-US" dirty="0" smtClean="0"/>
              <a:t>To increase the model score we added Genres, Source and Rating.</a:t>
            </a:r>
          </a:p>
          <a:p>
            <a:r>
              <a:rPr lang="en-US" dirty="0" smtClean="0"/>
              <a:t>To convert those features we used get dummies.</a:t>
            </a:r>
          </a:p>
          <a:p>
            <a:r>
              <a:rPr lang="en-US" dirty="0" smtClean="0"/>
              <a:t>After adding the additional features and using standard-scaler we only got 0.49..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02" y="4400965"/>
            <a:ext cx="445770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45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1096" y="384313"/>
            <a:ext cx="329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3130" y="1298592"/>
            <a:ext cx="679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trying to improve our prediction score we decided to check if the correlation between score and other features.</a:t>
            </a:r>
          </a:p>
          <a:p>
            <a:r>
              <a:rPr lang="en-US" dirty="0" smtClean="0"/>
              <a:t>We saw a low correlation between the features and the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1" y="2810932"/>
            <a:ext cx="6411220" cy="3458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97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38329" y="1166194"/>
            <a:ext cx="84151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conclusion</a:t>
            </a:r>
            <a:r>
              <a:rPr lang="en-US" sz="2000" dirty="0"/>
              <a:t>, </a:t>
            </a:r>
          </a:p>
          <a:p>
            <a:r>
              <a:rPr lang="en-US" sz="2000" dirty="0"/>
              <a:t>trying to predict the score was unsuccessful because we had a low correlation between the score and the other features.</a:t>
            </a:r>
          </a:p>
          <a:p>
            <a:r>
              <a:rPr lang="en-US" sz="2000" dirty="0"/>
              <a:t>we tried to add more features but we still didn't got a high score for our model.</a:t>
            </a:r>
          </a:p>
          <a:p>
            <a:endParaRPr lang="en-US" sz="2000" dirty="0"/>
          </a:p>
          <a:p>
            <a:r>
              <a:rPr lang="en-US" sz="2000" dirty="0"/>
              <a:t>we learned that most of the successful </a:t>
            </a:r>
            <a:r>
              <a:rPr lang="en-US" sz="2000" dirty="0" err="1" smtClean="0"/>
              <a:t>animes</a:t>
            </a:r>
            <a:r>
              <a:rPr lang="en-US" sz="2000" dirty="0" smtClean="0"/>
              <a:t> </a:t>
            </a:r>
            <a:r>
              <a:rPr lang="en-US" sz="2000" dirty="0"/>
              <a:t>are rated as PG-13 or R17</a:t>
            </a:r>
            <a:r>
              <a:rPr lang="en-US" sz="2000" dirty="0" smtClean="0"/>
              <a:t>+ and are part of the Action or comedy genre </a:t>
            </a:r>
            <a:endParaRPr lang="en-US" sz="20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02227" y="940904"/>
            <a:ext cx="801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Our research - intro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8087" y="2213282"/>
            <a:ext cx="7593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Research question</a:t>
            </a:r>
            <a:r>
              <a:rPr lang="en-US" sz="4000" dirty="0" smtClean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/>
              <a:t>Can we predict success of anime based on features ?</a:t>
            </a:r>
          </a:p>
        </p:txBody>
      </p:sp>
    </p:spTree>
    <p:extLst>
      <p:ext uri="{BB962C8B-B14F-4D97-AF65-F5344CB8AC3E}">
        <p14:creationId xmlns:p14="http://schemas.microsoft.com/office/powerpoint/2010/main" val="12999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7356" y="2250446"/>
            <a:ext cx="81898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global anime market size was valued at </a:t>
            </a:r>
            <a:r>
              <a:rPr lang="en-US" sz="2000" b="1" dirty="0"/>
              <a:t>USD </a:t>
            </a:r>
            <a:r>
              <a:rPr lang="en-US" sz="2000" b="1" dirty="0" smtClean="0"/>
              <a:t>23.5</a:t>
            </a:r>
            <a:br>
              <a:rPr lang="en-US" sz="2000" b="1" dirty="0" smtClean="0"/>
            </a:br>
            <a:r>
              <a:rPr lang="en-US" sz="2000" dirty="0" smtClean="0"/>
              <a:t>Billion </a:t>
            </a:r>
            <a:r>
              <a:rPr lang="en-US" sz="2000" dirty="0"/>
              <a:t>in 2020 and is expected to reach </a:t>
            </a:r>
            <a:r>
              <a:rPr lang="en-US" sz="2000" b="1" dirty="0"/>
              <a:t>USD 25.46 billion in </a:t>
            </a:r>
            <a:r>
              <a:rPr lang="en-US" sz="2000" b="1" dirty="0" smtClean="0"/>
              <a:t>2021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According to Netflix reports, over 100 million households around the world watch at least one anime title.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survey held in the United States found that 27 percent of adults aged 18 to 29 years old stated that they watched at least one anime.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Japan, the birthplace of anime.</a:t>
            </a:r>
            <a:br>
              <a:rPr lang="en-US" sz="2000" dirty="0" smtClean="0"/>
            </a:br>
            <a:r>
              <a:rPr lang="en-US" sz="2000" dirty="0" smtClean="0"/>
              <a:t>reports show that almost 76% of the population watch anime.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62470" y="998920"/>
            <a:ext cx="6042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anime in numbers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68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5477" y="993914"/>
            <a:ext cx="816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Data sources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986" y="2252870"/>
            <a:ext cx="6758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https://myanimelist.net/</a:t>
            </a:r>
            <a:endParaRPr lang="en-US" sz="2800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5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5479" y="990748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Cleaning data</a:t>
            </a:r>
            <a:endParaRPr lang="en-US" sz="4800" dirty="0">
              <a:latin typeface="Algerian" panose="04020705040A02060702" pitchFamily="82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dirty="0">
              <a:latin typeface="Algerian" panose="04020705040A02060702" pitchFamily="82" charset="0"/>
            </a:endParaRPr>
          </a:p>
          <a:p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8089" y="2252871"/>
            <a:ext cx="6997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fixing columns names.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filling missing values with median and other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Converting data from strings to floats.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dropping unnecessary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1114" y="2967335"/>
            <a:ext cx="559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EDA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5438" y="1088840"/>
            <a:ext cx="581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Plotting Genres Feature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64" y="1550505"/>
            <a:ext cx="4277322" cy="4337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419061" y="2040835"/>
            <a:ext cx="3988904" cy="272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062" y="2133600"/>
            <a:ext cx="39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saw that the most common and successful genre is </a:t>
            </a:r>
            <a:r>
              <a:rPr lang="en-US" sz="2400" b="1" dirty="0" smtClean="0"/>
              <a:t>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32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6209" y="1133276"/>
            <a:ext cx="564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Plotting Source Feature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54" y="1364109"/>
            <a:ext cx="4124404" cy="4710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260035" y="2001078"/>
            <a:ext cx="442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saw that the most common and successful Source is </a:t>
            </a:r>
            <a:r>
              <a:rPr lang="en-US" sz="2400" b="1" dirty="0" smtClean="0"/>
              <a:t>Manga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46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9216" y="45234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Plotting Rating Feature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07491" y="920191"/>
            <a:ext cx="81134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According to the data, most of the amines are rated as PG-13.</a:t>
            </a:r>
          </a:p>
          <a:p>
            <a:r>
              <a:rPr lang="en-US" sz="2200" dirty="0" smtClean="0"/>
              <a:t>We wanted to find out to ratings among the top 100 Anime by score. For that we used a scatter plot and discovered that most of the anime are rated as </a:t>
            </a:r>
            <a:r>
              <a:rPr lang="en-US" sz="2200" b="1" dirty="0" smtClean="0"/>
              <a:t>PG-13</a:t>
            </a:r>
            <a:r>
              <a:rPr lang="en-US" sz="2200" dirty="0" smtClean="0"/>
              <a:t> and </a:t>
            </a:r>
            <a:r>
              <a:rPr lang="en-US" sz="2200" b="1" dirty="0" smtClean="0"/>
              <a:t>R17+</a:t>
            </a:r>
            <a:r>
              <a:rPr lang="en-US" sz="2200" dirty="0" smtClean="0"/>
              <a:t>.</a:t>
            </a:r>
            <a:endParaRPr lang="en-US" sz="2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44" y="2994993"/>
            <a:ext cx="4431059" cy="2941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491" y="2684022"/>
            <a:ext cx="3596824" cy="3332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21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379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 ageza</dc:creator>
  <cp:lastModifiedBy>mec ageza</cp:lastModifiedBy>
  <cp:revision>36</cp:revision>
  <dcterms:created xsi:type="dcterms:W3CDTF">2022-02-02T13:28:33Z</dcterms:created>
  <dcterms:modified xsi:type="dcterms:W3CDTF">2022-02-03T18:44:28Z</dcterms:modified>
</cp:coreProperties>
</file>