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61" r:id="rId7"/>
    <p:sldId id="262" r:id="rId8"/>
    <p:sldId id="260" r:id="rId9"/>
    <p:sldId id="259" r:id="rId10"/>
    <p:sldId id="268" r:id="rId11"/>
    <p:sldId id="267" r:id="rId12"/>
    <p:sldId id="266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4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8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7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3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2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7B8C-63A1-4EBB-978A-F20D06D1CF0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7B8C-63A1-4EBB-978A-F20D06D1CF0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CA1C7-A57F-4E3D-B5E4-625B6C303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4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4" y="0"/>
            <a:ext cx="12190864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09460" y="1073425"/>
            <a:ext cx="8030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lgerian" panose="04020705040A02060702" pitchFamily="82" charset="0"/>
              </a:rPr>
              <a:t>Data science final project</a:t>
            </a:r>
            <a:endParaRPr lang="en-US" sz="4000" b="1" dirty="0">
              <a:latin typeface="Algerian" panose="04020705040A020607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7525" y="2485404"/>
            <a:ext cx="433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By Mekonet Ageza &amp; Yaakov Avata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4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4" y="0"/>
            <a:ext cx="121908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09461" y="1232452"/>
            <a:ext cx="6904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Score and Num Of Episodes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24" y="1963087"/>
            <a:ext cx="4572638" cy="43630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299792" y="2173356"/>
            <a:ext cx="37901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can see that the number of episode </a:t>
            </a:r>
            <a:r>
              <a:rPr lang="en-US" sz="2400" b="1" dirty="0" smtClean="0"/>
              <a:t>doesn't affect </a:t>
            </a:r>
            <a:r>
              <a:rPr lang="en-US" sz="2400" dirty="0" smtClean="0"/>
              <a:t>the </a:t>
            </a:r>
            <a:r>
              <a:rPr lang="en-US" sz="2400" b="1" dirty="0" smtClean="0"/>
              <a:t>rating</a:t>
            </a:r>
            <a:r>
              <a:rPr lang="en-US" sz="2400" dirty="0" smtClean="0"/>
              <a:t>  and </a:t>
            </a:r>
            <a:r>
              <a:rPr lang="en-US" sz="2400" b="1" dirty="0" smtClean="0"/>
              <a:t>Score</a:t>
            </a:r>
            <a:r>
              <a:rPr lang="en-US" sz="2400" dirty="0" smtClean="0"/>
              <a:t> of the anime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95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4" y="0"/>
            <a:ext cx="12190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4" y="0"/>
            <a:ext cx="12190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4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4" y="0"/>
            <a:ext cx="12190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3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" y="0"/>
            <a:ext cx="121908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02227" y="940904"/>
            <a:ext cx="8017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Our research - intro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8087" y="2213282"/>
            <a:ext cx="759349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Research question: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800" b="1" dirty="0" smtClean="0"/>
              <a:t>Can we predict success of anime based on feather 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/>
              <a:t>Like- number of episodes , rank, score , members, popularity    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9998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4" y="0"/>
            <a:ext cx="12190864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7356" y="2250446"/>
            <a:ext cx="7593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global anime market size was valued at </a:t>
            </a:r>
            <a:r>
              <a:rPr lang="en-US" sz="2000" b="1" dirty="0"/>
              <a:t>USD </a:t>
            </a:r>
            <a:r>
              <a:rPr lang="en-US" sz="2000" b="1" dirty="0" smtClean="0"/>
              <a:t>23.5</a:t>
            </a:r>
          </a:p>
          <a:p>
            <a:r>
              <a:rPr lang="en-US" sz="2000" dirty="0" smtClean="0"/>
              <a:t>Billion </a:t>
            </a:r>
            <a:r>
              <a:rPr lang="en-US" sz="2000" dirty="0"/>
              <a:t>in 2020 and is expected to reach </a:t>
            </a:r>
            <a:r>
              <a:rPr lang="en-US" sz="2000" b="1" dirty="0"/>
              <a:t>USD 25.46 billion in 2021</a:t>
            </a:r>
            <a:endParaRPr lang="en-US" sz="2000" b="1" dirty="0" smtClean="0"/>
          </a:p>
          <a:p>
            <a:r>
              <a:rPr lang="en-US" sz="2000" b="1" dirty="0" smtClean="0"/>
              <a:t>Netflix</a:t>
            </a:r>
            <a:r>
              <a:rPr lang="en-US" sz="2000" dirty="0" smtClean="0"/>
              <a:t> reported that over 100 million households around the world watched at least one anime title in the first nine months of </a:t>
            </a:r>
            <a:r>
              <a:rPr lang="en-US" sz="2000" b="1" dirty="0" smtClean="0"/>
              <a:t>2020, a 50% increase from 2019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862470" y="998920"/>
            <a:ext cx="6042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lgerian" panose="04020705040A02060702" pitchFamily="82" charset="0"/>
              </a:rPr>
              <a:t>anime statistics</a:t>
            </a:r>
            <a:endParaRPr lang="en-US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68"/>
            <a:ext cx="121908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15477" y="993914"/>
            <a:ext cx="8163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Data sources</a:t>
            </a:r>
            <a:endParaRPr lang="en-US" sz="48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1986" y="2252870"/>
            <a:ext cx="67586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Crawling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www.myanimelist.net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05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4" y="0"/>
            <a:ext cx="121908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15479" y="990748"/>
            <a:ext cx="548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Algerian" panose="04020705040A02060702" pitchFamily="82" charset="0"/>
              </a:rPr>
              <a:t>Cleaning data</a:t>
            </a:r>
            <a:endParaRPr lang="en-US" sz="4800" dirty="0">
              <a:latin typeface="Algerian" panose="04020705040A02060702" pitchFamily="82" charset="0"/>
            </a:endParaRP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5400" dirty="0">
              <a:latin typeface="Algerian" panose="04020705040A02060702" pitchFamily="82" charset="0"/>
            </a:endParaRPr>
          </a:p>
          <a:p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8089" y="2252871"/>
            <a:ext cx="699714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sz="2400" dirty="0" smtClean="0"/>
              <a:t>fixing columns names and sorting columns</a:t>
            </a:r>
          </a:p>
          <a:p>
            <a:r>
              <a:rPr lang="en-US" sz="2400" dirty="0" smtClean="0"/>
              <a:t>filling missing values with mean and other values</a:t>
            </a:r>
            <a:endParaRPr lang="en-US" sz="2400" dirty="0" smtClean="0"/>
          </a:p>
          <a:p>
            <a:r>
              <a:rPr lang="en-US" sz="2400" dirty="0" smtClean="0"/>
              <a:t>cleaning nulls and converting from strings to floats etc.'</a:t>
            </a:r>
          </a:p>
          <a:p>
            <a:r>
              <a:rPr lang="en-US" sz="2400" dirty="0" smtClean="0"/>
              <a:t>dropping unnecessary columns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4" y="0"/>
            <a:ext cx="121908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61114" y="2967335"/>
            <a:ext cx="5592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lgerian" panose="04020705040A02060702" pitchFamily="82" charset="0"/>
              </a:rPr>
              <a:t>EDA</a:t>
            </a:r>
            <a:endParaRPr lang="en-US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8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05438" y="1088840"/>
            <a:ext cx="5811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Plotting Genres Feature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64" y="1550505"/>
            <a:ext cx="4277322" cy="43378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3419061" y="2040835"/>
            <a:ext cx="3988904" cy="272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062" y="2133600"/>
            <a:ext cx="3988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saw that the most common and successful genre is </a:t>
            </a:r>
            <a:r>
              <a:rPr lang="en-US" sz="2400" b="1" dirty="0" smtClean="0"/>
              <a:t>action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32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4" y="0"/>
            <a:ext cx="121908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96209" y="1133276"/>
            <a:ext cx="5645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Plotting Source Feature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554" y="1364109"/>
            <a:ext cx="4124404" cy="47107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260035" y="2001078"/>
            <a:ext cx="4426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dirty="0" smtClean="0"/>
              <a:t>e saw that the most common and successful Source is </a:t>
            </a:r>
            <a:r>
              <a:rPr lang="en-US" sz="2400" b="1" dirty="0" smtClean="0"/>
              <a:t>Manga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0462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84" y="0"/>
            <a:ext cx="12190864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69704" y="1095625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Plotting Rating Feature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286539" y="1987826"/>
            <a:ext cx="4755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Sum of amines in each Rating</a:t>
            </a:r>
          </a:p>
          <a:p>
            <a:r>
              <a:rPr lang="en-US" sz="2400" dirty="0" smtClean="0"/>
              <a:t>We can see that most of the amines are rated as </a:t>
            </a:r>
            <a:r>
              <a:rPr lang="en-US" sz="2400" b="1" dirty="0" smtClean="0"/>
              <a:t>PG-13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012" y="2447493"/>
            <a:ext cx="4176458" cy="43173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21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156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mec ageza</dc:creator>
  <cp:lastModifiedBy>mec ageza</cp:lastModifiedBy>
  <cp:revision>22</cp:revision>
  <dcterms:created xsi:type="dcterms:W3CDTF">2022-02-02T13:28:33Z</dcterms:created>
  <dcterms:modified xsi:type="dcterms:W3CDTF">2022-02-02T18:38:10Z</dcterms:modified>
</cp:coreProperties>
</file>