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35999725" cx="251999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DB5C52-7413-4F2A-97CD-E215D1EE6262}">
  <a:tblStyle styleId="{B6DB5C52-7413-4F2A-97CD-E215D1EE626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976"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179236" y="10136527"/>
            <a:ext cx="22841503" cy="217349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71" name="Google Shape;71;p11"/>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96548" y="14453838"/>
            <a:ext cx="30508115" cy="54337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528440" y="9177593"/>
            <a:ext cx="30508115" cy="159862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77" name="Google Shape;77;p12"/>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889998" y="5891626"/>
            <a:ext cx="21419980" cy="1253324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6535"/>
              <a:buFont typeface="Calibri"/>
              <a:buNone/>
              <a:defRPr sz="165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3149997" y="18908198"/>
            <a:ext cx="18899981" cy="869160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756"/>
              </a:spcBef>
              <a:spcAft>
                <a:spcPts val="0"/>
              </a:spcAft>
              <a:buClr>
                <a:schemeClr val="dk1"/>
              </a:buClr>
              <a:buSzPts val="6614"/>
              <a:buNone/>
              <a:defRPr sz="6614"/>
            </a:lvl1pPr>
            <a:lvl2pPr lvl="1" algn="ctr">
              <a:lnSpc>
                <a:spcPct val="90000"/>
              </a:lnSpc>
              <a:spcBef>
                <a:spcPts val="1378"/>
              </a:spcBef>
              <a:spcAft>
                <a:spcPts val="0"/>
              </a:spcAft>
              <a:buClr>
                <a:schemeClr val="dk1"/>
              </a:buClr>
              <a:buSzPts val="5512"/>
              <a:buNone/>
              <a:defRPr sz="5512"/>
            </a:lvl2pPr>
            <a:lvl3pPr lvl="2" algn="ctr">
              <a:lnSpc>
                <a:spcPct val="90000"/>
              </a:lnSpc>
              <a:spcBef>
                <a:spcPts val="1378"/>
              </a:spcBef>
              <a:spcAft>
                <a:spcPts val="0"/>
              </a:spcAft>
              <a:buClr>
                <a:schemeClr val="dk1"/>
              </a:buClr>
              <a:buSzPts val="4961"/>
              <a:buNone/>
              <a:defRPr sz="4961"/>
            </a:lvl3pPr>
            <a:lvl4pPr lvl="3" algn="ctr">
              <a:lnSpc>
                <a:spcPct val="90000"/>
              </a:lnSpc>
              <a:spcBef>
                <a:spcPts val="1378"/>
              </a:spcBef>
              <a:spcAft>
                <a:spcPts val="0"/>
              </a:spcAft>
              <a:buClr>
                <a:schemeClr val="dk1"/>
              </a:buClr>
              <a:buSzPts val="4409"/>
              <a:buNone/>
              <a:defRPr sz="4409"/>
            </a:lvl4pPr>
            <a:lvl5pPr lvl="4" algn="ctr">
              <a:lnSpc>
                <a:spcPct val="90000"/>
              </a:lnSpc>
              <a:spcBef>
                <a:spcPts val="1378"/>
              </a:spcBef>
              <a:spcAft>
                <a:spcPts val="0"/>
              </a:spcAft>
              <a:buClr>
                <a:schemeClr val="dk1"/>
              </a:buClr>
              <a:buSzPts val="4409"/>
              <a:buNone/>
              <a:defRPr sz="4409"/>
            </a:lvl5pPr>
            <a:lvl6pPr lvl="5" algn="ctr">
              <a:lnSpc>
                <a:spcPct val="90000"/>
              </a:lnSpc>
              <a:spcBef>
                <a:spcPts val="1378"/>
              </a:spcBef>
              <a:spcAft>
                <a:spcPts val="0"/>
              </a:spcAft>
              <a:buClr>
                <a:schemeClr val="dk1"/>
              </a:buClr>
              <a:buSzPts val="4409"/>
              <a:buNone/>
              <a:defRPr sz="4409"/>
            </a:lvl6pPr>
            <a:lvl7pPr lvl="6" algn="ctr">
              <a:lnSpc>
                <a:spcPct val="90000"/>
              </a:lnSpc>
              <a:spcBef>
                <a:spcPts val="1378"/>
              </a:spcBef>
              <a:spcAft>
                <a:spcPts val="0"/>
              </a:spcAft>
              <a:buClr>
                <a:schemeClr val="dk1"/>
              </a:buClr>
              <a:buSzPts val="4409"/>
              <a:buNone/>
              <a:defRPr sz="4409"/>
            </a:lvl7pPr>
            <a:lvl8pPr lvl="7" algn="ctr">
              <a:lnSpc>
                <a:spcPct val="90000"/>
              </a:lnSpc>
              <a:spcBef>
                <a:spcPts val="1378"/>
              </a:spcBef>
              <a:spcAft>
                <a:spcPts val="0"/>
              </a:spcAft>
              <a:buClr>
                <a:schemeClr val="dk1"/>
              </a:buClr>
              <a:buSzPts val="4409"/>
              <a:buNone/>
              <a:defRPr sz="4409"/>
            </a:lvl8pPr>
            <a:lvl9pPr lvl="8" algn="ctr">
              <a:lnSpc>
                <a:spcPct val="90000"/>
              </a:lnSpc>
              <a:spcBef>
                <a:spcPts val="1378"/>
              </a:spcBef>
              <a:spcAft>
                <a:spcPts val="0"/>
              </a:spcAft>
              <a:buClr>
                <a:schemeClr val="dk1"/>
              </a:buClr>
              <a:buSzPts val="4409"/>
              <a:buNone/>
              <a:defRPr sz="4409"/>
            </a:lvl9pPr>
          </a:lstStyle>
          <a:p/>
        </p:txBody>
      </p:sp>
      <p:sp>
        <p:nvSpPr>
          <p:cNvPr id="19" name="Google Shape;19;p3"/>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1732499" y="9583264"/>
            <a:ext cx="21734978" cy="22841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25" name="Google Shape;25;p4"/>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1719375" y="8974945"/>
            <a:ext cx="21734978" cy="149748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6535"/>
              <a:buFont typeface="Calibri"/>
              <a:buNone/>
              <a:defRPr sz="165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1719375" y="24091502"/>
            <a:ext cx="21734978" cy="78749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6614"/>
              <a:buNone/>
              <a:defRPr sz="6614">
                <a:solidFill>
                  <a:schemeClr val="dk1"/>
                </a:solidFill>
              </a:defRPr>
            </a:lvl1pPr>
            <a:lvl2pPr indent="-228600" lvl="1" marL="914400" algn="l">
              <a:lnSpc>
                <a:spcPct val="90000"/>
              </a:lnSpc>
              <a:spcBef>
                <a:spcPts val="1378"/>
              </a:spcBef>
              <a:spcAft>
                <a:spcPts val="0"/>
              </a:spcAft>
              <a:buClr>
                <a:srgbClr val="888888"/>
              </a:buClr>
              <a:buSzPts val="5512"/>
              <a:buNone/>
              <a:defRPr sz="5512">
                <a:solidFill>
                  <a:srgbClr val="888888"/>
                </a:solidFill>
              </a:defRPr>
            </a:lvl2pPr>
            <a:lvl3pPr indent="-228600" lvl="2" marL="1371600" algn="l">
              <a:lnSpc>
                <a:spcPct val="90000"/>
              </a:lnSpc>
              <a:spcBef>
                <a:spcPts val="1378"/>
              </a:spcBef>
              <a:spcAft>
                <a:spcPts val="0"/>
              </a:spcAft>
              <a:buClr>
                <a:srgbClr val="888888"/>
              </a:buClr>
              <a:buSzPts val="4961"/>
              <a:buNone/>
              <a:defRPr sz="4961">
                <a:solidFill>
                  <a:srgbClr val="888888"/>
                </a:solidFill>
              </a:defRPr>
            </a:lvl3pPr>
            <a:lvl4pPr indent="-228600" lvl="3" marL="1828800" algn="l">
              <a:lnSpc>
                <a:spcPct val="90000"/>
              </a:lnSpc>
              <a:spcBef>
                <a:spcPts val="1378"/>
              </a:spcBef>
              <a:spcAft>
                <a:spcPts val="0"/>
              </a:spcAft>
              <a:buClr>
                <a:srgbClr val="888888"/>
              </a:buClr>
              <a:buSzPts val="4409"/>
              <a:buNone/>
              <a:defRPr sz="4409">
                <a:solidFill>
                  <a:srgbClr val="888888"/>
                </a:solidFill>
              </a:defRPr>
            </a:lvl4pPr>
            <a:lvl5pPr indent="-228600" lvl="4" marL="2286000" algn="l">
              <a:lnSpc>
                <a:spcPct val="90000"/>
              </a:lnSpc>
              <a:spcBef>
                <a:spcPts val="1378"/>
              </a:spcBef>
              <a:spcAft>
                <a:spcPts val="0"/>
              </a:spcAft>
              <a:buClr>
                <a:srgbClr val="888888"/>
              </a:buClr>
              <a:buSzPts val="4409"/>
              <a:buNone/>
              <a:defRPr sz="4409">
                <a:solidFill>
                  <a:srgbClr val="888888"/>
                </a:solidFill>
              </a:defRPr>
            </a:lvl5pPr>
            <a:lvl6pPr indent="-228600" lvl="5" marL="2743200" algn="l">
              <a:lnSpc>
                <a:spcPct val="90000"/>
              </a:lnSpc>
              <a:spcBef>
                <a:spcPts val="1378"/>
              </a:spcBef>
              <a:spcAft>
                <a:spcPts val="0"/>
              </a:spcAft>
              <a:buClr>
                <a:srgbClr val="888888"/>
              </a:buClr>
              <a:buSzPts val="4409"/>
              <a:buNone/>
              <a:defRPr sz="4409">
                <a:solidFill>
                  <a:srgbClr val="888888"/>
                </a:solidFill>
              </a:defRPr>
            </a:lvl6pPr>
            <a:lvl7pPr indent="-228600" lvl="6" marL="3200400" algn="l">
              <a:lnSpc>
                <a:spcPct val="90000"/>
              </a:lnSpc>
              <a:spcBef>
                <a:spcPts val="1378"/>
              </a:spcBef>
              <a:spcAft>
                <a:spcPts val="0"/>
              </a:spcAft>
              <a:buClr>
                <a:srgbClr val="888888"/>
              </a:buClr>
              <a:buSzPts val="4409"/>
              <a:buNone/>
              <a:defRPr sz="4409">
                <a:solidFill>
                  <a:srgbClr val="888888"/>
                </a:solidFill>
              </a:defRPr>
            </a:lvl7pPr>
            <a:lvl8pPr indent="-228600" lvl="7" marL="3657600" algn="l">
              <a:lnSpc>
                <a:spcPct val="90000"/>
              </a:lnSpc>
              <a:spcBef>
                <a:spcPts val="1378"/>
              </a:spcBef>
              <a:spcAft>
                <a:spcPts val="0"/>
              </a:spcAft>
              <a:buClr>
                <a:srgbClr val="888888"/>
              </a:buClr>
              <a:buSzPts val="4409"/>
              <a:buNone/>
              <a:defRPr sz="4409">
                <a:solidFill>
                  <a:srgbClr val="888888"/>
                </a:solidFill>
              </a:defRPr>
            </a:lvl8pPr>
            <a:lvl9pPr indent="-228600" lvl="8" marL="4114800" algn="l">
              <a:lnSpc>
                <a:spcPct val="90000"/>
              </a:lnSpc>
              <a:spcBef>
                <a:spcPts val="1378"/>
              </a:spcBef>
              <a:spcAft>
                <a:spcPts val="0"/>
              </a:spcAft>
              <a:buClr>
                <a:srgbClr val="888888"/>
              </a:buClr>
              <a:buSzPts val="4409"/>
              <a:buNone/>
              <a:defRPr sz="4409">
                <a:solidFill>
                  <a:srgbClr val="888888"/>
                </a:solidFill>
              </a:defRPr>
            </a:lvl9pPr>
          </a:lstStyle>
          <a:p/>
        </p:txBody>
      </p:sp>
      <p:sp>
        <p:nvSpPr>
          <p:cNvPr id="31" name="Google Shape;31;p5"/>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1732498" y="9583264"/>
            <a:ext cx="10709989" cy="22841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37" name="Google Shape;37;p6"/>
          <p:cNvSpPr txBox="1"/>
          <p:nvPr>
            <p:ph idx="2" type="body"/>
          </p:nvPr>
        </p:nvSpPr>
        <p:spPr>
          <a:xfrm>
            <a:off x="12757488" y="9583264"/>
            <a:ext cx="10709989" cy="22841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38" name="Google Shape;38;p6"/>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1735781" y="1916661"/>
            <a:ext cx="21734978" cy="695828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735783" y="8824938"/>
            <a:ext cx="10660769" cy="432496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6614"/>
              <a:buNone/>
              <a:defRPr b="1" sz="6614"/>
            </a:lvl1pPr>
            <a:lvl2pPr indent="-228600" lvl="1" marL="914400" algn="l">
              <a:lnSpc>
                <a:spcPct val="90000"/>
              </a:lnSpc>
              <a:spcBef>
                <a:spcPts val="1378"/>
              </a:spcBef>
              <a:spcAft>
                <a:spcPts val="0"/>
              </a:spcAft>
              <a:buClr>
                <a:schemeClr val="dk1"/>
              </a:buClr>
              <a:buSzPts val="5512"/>
              <a:buNone/>
              <a:defRPr b="1" sz="5512"/>
            </a:lvl2pPr>
            <a:lvl3pPr indent="-228600" lvl="2" marL="1371600" algn="l">
              <a:lnSpc>
                <a:spcPct val="90000"/>
              </a:lnSpc>
              <a:spcBef>
                <a:spcPts val="1378"/>
              </a:spcBef>
              <a:spcAft>
                <a:spcPts val="0"/>
              </a:spcAft>
              <a:buClr>
                <a:schemeClr val="dk1"/>
              </a:buClr>
              <a:buSzPts val="4961"/>
              <a:buNone/>
              <a:defRPr b="1" sz="4961"/>
            </a:lvl3pPr>
            <a:lvl4pPr indent="-228600" lvl="3" marL="1828800" algn="l">
              <a:lnSpc>
                <a:spcPct val="90000"/>
              </a:lnSpc>
              <a:spcBef>
                <a:spcPts val="1378"/>
              </a:spcBef>
              <a:spcAft>
                <a:spcPts val="0"/>
              </a:spcAft>
              <a:buClr>
                <a:schemeClr val="dk1"/>
              </a:buClr>
              <a:buSzPts val="4409"/>
              <a:buNone/>
              <a:defRPr b="1" sz="4409"/>
            </a:lvl4pPr>
            <a:lvl5pPr indent="-228600" lvl="4" marL="2286000" algn="l">
              <a:lnSpc>
                <a:spcPct val="90000"/>
              </a:lnSpc>
              <a:spcBef>
                <a:spcPts val="1378"/>
              </a:spcBef>
              <a:spcAft>
                <a:spcPts val="0"/>
              </a:spcAft>
              <a:buClr>
                <a:schemeClr val="dk1"/>
              </a:buClr>
              <a:buSzPts val="4409"/>
              <a:buNone/>
              <a:defRPr b="1" sz="4409"/>
            </a:lvl5pPr>
            <a:lvl6pPr indent="-228600" lvl="5" marL="2743200" algn="l">
              <a:lnSpc>
                <a:spcPct val="90000"/>
              </a:lnSpc>
              <a:spcBef>
                <a:spcPts val="1378"/>
              </a:spcBef>
              <a:spcAft>
                <a:spcPts val="0"/>
              </a:spcAft>
              <a:buClr>
                <a:schemeClr val="dk1"/>
              </a:buClr>
              <a:buSzPts val="4409"/>
              <a:buNone/>
              <a:defRPr b="1" sz="4409"/>
            </a:lvl6pPr>
            <a:lvl7pPr indent="-228600" lvl="6" marL="3200400" algn="l">
              <a:lnSpc>
                <a:spcPct val="90000"/>
              </a:lnSpc>
              <a:spcBef>
                <a:spcPts val="1378"/>
              </a:spcBef>
              <a:spcAft>
                <a:spcPts val="0"/>
              </a:spcAft>
              <a:buClr>
                <a:schemeClr val="dk1"/>
              </a:buClr>
              <a:buSzPts val="4409"/>
              <a:buNone/>
              <a:defRPr b="1" sz="4409"/>
            </a:lvl7pPr>
            <a:lvl8pPr indent="-228600" lvl="7" marL="3657600" algn="l">
              <a:lnSpc>
                <a:spcPct val="90000"/>
              </a:lnSpc>
              <a:spcBef>
                <a:spcPts val="1378"/>
              </a:spcBef>
              <a:spcAft>
                <a:spcPts val="0"/>
              </a:spcAft>
              <a:buClr>
                <a:schemeClr val="dk1"/>
              </a:buClr>
              <a:buSzPts val="4409"/>
              <a:buNone/>
              <a:defRPr b="1" sz="4409"/>
            </a:lvl8pPr>
            <a:lvl9pPr indent="-228600" lvl="8" marL="4114800" algn="l">
              <a:lnSpc>
                <a:spcPct val="90000"/>
              </a:lnSpc>
              <a:spcBef>
                <a:spcPts val="1378"/>
              </a:spcBef>
              <a:spcAft>
                <a:spcPts val="0"/>
              </a:spcAft>
              <a:buClr>
                <a:schemeClr val="dk1"/>
              </a:buClr>
              <a:buSzPts val="4409"/>
              <a:buNone/>
              <a:defRPr b="1" sz="4409"/>
            </a:lvl9pPr>
          </a:lstStyle>
          <a:p/>
        </p:txBody>
      </p:sp>
      <p:sp>
        <p:nvSpPr>
          <p:cNvPr id="44" name="Google Shape;44;p7"/>
          <p:cNvSpPr txBox="1"/>
          <p:nvPr>
            <p:ph idx="2" type="body"/>
          </p:nvPr>
        </p:nvSpPr>
        <p:spPr>
          <a:xfrm>
            <a:off x="1735783" y="13149905"/>
            <a:ext cx="10660769" cy="193415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45" name="Google Shape;45;p7"/>
          <p:cNvSpPr txBox="1"/>
          <p:nvPr>
            <p:ph idx="3" type="body"/>
          </p:nvPr>
        </p:nvSpPr>
        <p:spPr>
          <a:xfrm>
            <a:off x="12757489" y="8824938"/>
            <a:ext cx="10713272" cy="432496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6614"/>
              <a:buNone/>
              <a:defRPr b="1" sz="6614"/>
            </a:lvl1pPr>
            <a:lvl2pPr indent="-228600" lvl="1" marL="914400" algn="l">
              <a:lnSpc>
                <a:spcPct val="90000"/>
              </a:lnSpc>
              <a:spcBef>
                <a:spcPts val="1378"/>
              </a:spcBef>
              <a:spcAft>
                <a:spcPts val="0"/>
              </a:spcAft>
              <a:buClr>
                <a:schemeClr val="dk1"/>
              </a:buClr>
              <a:buSzPts val="5512"/>
              <a:buNone/>
              <a:defRPr b="1" sz="5512"/>
            </a:lvl2pPr>
            <a:lvl3pPr indent="-228600" lvl="2" marL="1371600" algn="l">
              <a:lnSpc>
                <a:spcPct val="90000"/>
              </a:lnSpc>
              <a:spcBef>
                <a:spcPts val="1378"/>
              </a:spcBef>
              <a:spcAft>
                <a:spcPts val="0"/>
              </a:spcAft>
              <a:buClr>
                <a:schemeClr val="dk1"/>
              </a:buClr>
              <a:buSzPts val="4961"/>
              <a:buNone/>
              <a:defRPr b="1" sz="4961"/>
            </a:lvl3pPr>
            <a:lvl4pPr indent="-228600" lvl="3" marL="1828800" algn="l">
              <a:lnSpc>
                <a:spcPct val="90000"/>
              </a:lnSpc>
              <a:spcBef>
                <a:spcPts val="1378"/>
              </a:spcBef>
              <a:spcAft>
                <a:spcPts val="0"/>
              </a:spcAft>
              <a:buClr>
                <a:schemeClr val="dk1"/>
              </a:buClr>
              <a:buSzPts val="4409"/>
              <a:buNone/>
              <a:defRPr b="1" sz="4409"/>
            </a:lvl4pPr>
            <a:lvl5pPr indent="-228600" lvl="4" marL="2286000" algn="l">
              <a:lnSpc>
                <a:spcPct val="90000"/>
              </a:lnSpc>
              <a:spcBef>
                <a:spcPts val="1378"/>
              </a:spcBef>
              <a:spcAft>
                <a:spcPts val="0"/>
              </a:spcAft>
              <a:buClr>
                <a:schemeClr val="dk1"/>
              </a:buClr>
              <a:buSzPts val="4409"/>
              <a:buNone/>
              <a:defRPr b="1" sz="4409"/>
            </a:lvl5pPr>
            <a:lvl6pPr indent="-228600" lvl="5" marL="2743200" algn="l">
              <a:lnSpc>
                <a:spcPct val="90000"/>
              </a:lnSpc>
              <a:spcBef>
                <a:spcPts val="1378"/>
              </a:spcBef>
              <a:spcAft>
                <a:spcPts val="0"/>
              </a:spcAft>
              <a:buClr>
                <a:schemeClr val="dk1"/>
              </a:buClr>
              <a:buSzPts val="4409"/>
              <a:buNone/>
              <a:defRPr b="1" sz="4409"/>
            </a:lvl6pPr>
            <a:lvl7pPr indent="-228600" lvl="6" marL="3200400" algn="l">
              <a:lnSpc>
                <a:spcPct val="90000"/>
              </a:lnSpc>
              <a:spcBef>
                <a:spcPts val="1378"/>
              </a:spcBef>
              <a:spcAft>
                <a:spcPts val="0"/>
              </a:spcAft>
              <a:buClr>
                <a:schemeClr val="dk1"/>
              </a:buClr>
              <a:buSzPts val="4409"/>
              <a:buNone/>
              <a:defRPr b="1" sz="4409"/>
            </a:lvl7pPr>
            <a:lvl8pPr indent="-228600" lvl="7" marL="3657600" algn="l">
              <a:lnSpc>
                <a:spcPct val="90000"/>
              </a:lnSpc>
              <a:spcBef>
                <a:spcPts val="1378"/>
              </a:spcBef>
              <a:spcAft>
                <a:spcPts val="0"/>
              </a:spcAft>
              <a:buClr>
                <a:schemeClr val="dk1"/>
              </a:buClr>
              <a:buSzPts val="4409"/>
              <a:buNone/>
              <a:defRPr b="1" sz="4409"/>
            </a:lvl8pPr>
            <a:lvl9pPr indent="-228600" lvl="8" marL="4114800" algn="l">
              <a:lnSpc>
                <a:spcPct val="90000"/>
              </a:lnSpc>
              <a:spcBef>
                <a:spcPts val="1378"/>
              </a:spcBef>
              <a:spcAft>
                <a:spcPts val="0"/>
              </a:spcAft>
              <a:buClr>
                <a:schemeClr val="dk1"/>
              </a:buClr>
              <a:buSzPts val="4409"/>
              <a:buNone/>
              <a:defRPr b="1" sz="4409"/>
            </a:lvl9pPr>
          </a:lstStyle>
          <a:p/>
        </p:txBody>
      </p:sp>
      <p:sp>
        <p:nvSpPr>
          <p:cNvPr id="46" name="Google Shape;46;p7"/>
          <p:cNvSpPr txBox="1"/>
          <p:nvPr>
            <p:ph idx="4" type="body"/>
          </p:nvPr>
        </p:nvSpPr>
        <p:spPr>
          <a:xfrm>
            <a:off x="12757489" y="13149905"/>
            <a:ext cx="10713272" cy="193415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56"/>
              </a:spcBef>
              <a:spcAft>
                <a:spcPts val="0"/>
              </a:spcAft>
              <a:buClr>
                <a:schemeClr val="dk1"/>
              </a:buClr>
              <a:buSzPts val="1800"/>
              <a:buChar char="•"/>
              <a:defRPr/>
            </a:lvl1pPr>
            <a:lvl2pPr indent="-342900" lvl="1" marL="914400" algn="l">
              <a:lnSpc>
                <a:spcPct val="90000"/>
              </a:lnSpc>
              <a:spcBef>
                <a:spcPts val="1378"/>
              </a:spcBef>
              <a:spcAft>
                <a:spcPts val="0"/>
              </a:spcAft>
              <a:buClr>
                <a:schemeClr val="dk1"/>
              </a:buClr>
              <a:buSzPts val="1800"/>
              <a:buChar char="•"/>
              <a:defRPr/>
            </a:lvl2pPr>
            <a:lvl3pPr indent="-342900" lvl="2" marL="1371600" algn="l">
              <a:lnSpc>
                <a:spcPct val="90000"/>
              </a:lnSpc>
              <a:spcBef>
                <a:spcPts val="1378"/>
              </a:spcBef>
              <a:spcAft>
                <a:spcPts val="0"/>
              </a:spcAft>
              <a:buClr>
                <a:schemeClr val="dk1"/>
              </a:buClr>
              <a:buSzPts val="1800"/>
              <a:buChar char="•"/>
              <a:defRPr/>
            </a:lvl3pPr>
            <a:lvl4pPr indent="-342900" lvl="3" marL="1828800" algn="l">
              <a:lnSpc>
                <a:spcPct val="90000"/>
              </a:lnSpc>
              <a:spcBef>
                <a:spcPts val="1378"/>
              </a:spcBef>
              <a:spcAft>
                <a:spcPts val="0"/>
              </a:spcAft>
              <a:buClr>
                <a:schemeClr val="dk1"/>
              </a:buClr>
              <a:buSzPts val="1800"/>
              <a:buChar char="•"/>
              <a:defRPr/>
            </a:lvl4pPr>
            <a:lvl5pPr indent="-342900" lvl="4" marL="2286000" algn="l">
              <a:lnSpc>
                <a:spcPct val="90000"/>
              </a:lnSpc>
              <a:spcBef>
                <a:spcPts val="1378"/>
              </a:spcBef>
              <a:spcAft>
                <a:spcPts val="0"/>
              </a:spcAft>
              <a:buClr>
                <a:schemeClr val="dk1"/>
              </a:buClr>
              <a:buSzPts val="1800"/>
              <a:buChar char="•"/>
              <a:defRPr/>
            </a:lvl5pPr>
            <a:lvl6pPr indent="-342900" lvl="5" marL="2743200" algn="l">
              <a:lnSpc>
                <a:spcPct val="90000"/>
              </a:lnSpc>
              <a:spcBef>
                <a:spcPts val="1378"/>
              </a:spcBef>
              <a:spcAft>
                <a:spcPts val="0"/>
              </a:spcAft>
              <a:buClr>
                <a:schemeClr val="dk1"/>
              </a:buClr>
              <a:buSzPts val="1800"/>
              <a:buChar char="•"/>
              <a:defRPr/>
            </a:lvl6pPr>
            <a:lvl7pPr indent="-342900" lvl="6" marL="3200400" algn="l">
              <a:lnSpc>
                <a:spcPct val="90000"/>
              </a:lnSpc>
              <a:spcBef>
                <a:spcPts val="1378"/>
              </a:spcBef>
              <a:spcAft>
                <a:spcPts val="0"/>
              </a:spcAft>
              <a:buClr>
                <a:schemeClr val="dk1"/>
              </a:buClr>
              <a:buSzPts val="1800"/>
              <a:buChar char="•"/>
              <a:defRPr/>
            </a:lvl7pPr>
            <a:lvl8pPr indent="-342900" lvl="7" marL="3657600" algn="l">
              <a:lnSpc>
                <a:spcPct val="90000"/>
              </a:lnSpc>
              <a:spcBef>
                <a:spcPts val="1378"/>
              </a:spcBef>
              <a:spcAft>
                <a:spcPts val="0"/>
              </a:spcAft>
              <a:buClr>
                <a:schemeClr val="dk1"/>
              </a:buClr>
              <a:buSzPts val="1800"/>
              <a:buChar char="•"/>
              <a:defRPr/>
            </a:lvl8pPr>
            <a:lvl9pPr indent="-342900" lvl="8" marL="4114800" algn="l">
              <a:lnSpc>
                <a:spcPct val="90000"/>
              </a:lnSpc>
              <a:spcBef>
                <a:spcPts val="1378"/>
              </a:spcBef>
              <a:spcAft>
                <a:spcPts val="0"/>
              </a:spcAft>
              <a:buClr>
                <a:schemeClr val="dk1"/>
              </a:buClr>
              <a:buSzPts val="1800"/>
              <a:buChar char="•"/>
              <a:defRPr/>
            </a:lvl9pPr>
          </a:lstStyle>
          <a:p/>
        </p:txBody>
      </p:sp>
      <p:sp>
        <p:nvSpPr>
          <p:cNvPr id="47" name="Google Shape;47;p7"/>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735780" y="2399982"/>
            <a:ext cx="8127648" cy="83999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819"/>
              <a:buFont typeface="Calibri"/>
              <a:buNone/>
              <a:defRPr sz="881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0713272" y="5183304"/>
            <a:ext cx="12757487" cy="25583147"/>
          </a:xfrm>
          <a:prstGeom prst="rect">
            <a:avLst/>
          </a:prstGeom>
          <a:noFill/>
          <a:ln>
            <a:noFill/>
          </a:ln>
        </p:spPr>
        <p:txBody>
          <a:bodyPr anchorCtr="0" anchor="t" bIns="45700" lIns="91425" spcFirstLastPara="1" rIns="91425" wrap="square" tIns="45700">
            <a:normAutofit/>
          </a:bodyPr>
          <a:lstStyle>
            <a:lvl1pPr indent="-788606" lvl="0" marL="457200" algn="l">
              <a:lnSpc>
                <a:spcPct val="90000"/>
              </a:lnSpc>
              <a:spcBef>
                <a:spcPts val="2756"/>
              </a:spcBef>
              <a:spcAft>
                <a:spcPts val="0"/>
              </a:spcAft>
              <a:buClr>
                <a:schemeClr val="dk1"/>
              </a:buClr>
              <a:buSzPts val="8819"/>
              <a:buChar char="•"/>
              <a:defRPr sz="8819"/>
            </a:lvl1pPr>
            <a:lvl2pPr indent="-718629" lvl="1" marL="914400" algn="l">
              <a:lnSpc>
                <a:spcPct val="90000"/>
              </a:lnSpc>
              <a:spcBef>
                <a:spcPts val="1378"/>
              </a:spcBef>
              <a:spcAft>
                <a:spcPts val="0"/>
              </a:spcAft>
              <a:buClr>
                <a:schemeClr val="dk1"/>
              </a:buClr>
              <a:buSzPts val="7717"/>
              <a:buChar char="•"/>
              <a:defRPr sz="7717"/>
            </a:lvl2pPr>
            <a:lvl3pPr indent="-648589" lvl="2" marL="1371600" algn="l">
              <a:lnSpc>
                <a:spcPct val="90000"/>
              </a:lnSpc>
              <a:spcBef>
                <a:spcPts val="1378"/>
              </a:spcBef>
              <a:spcAft>
                <a:spcPts val="0"/>
              </a:spcAft>
              <a:buClr>
                <a:schemeClr val="dk1"/>
              </a:buClr>
              <a:buSzPts val="6614"/>
              <a:buChar char="•"/>
              <a:defRPr sz="6614"/>
            </a:lvl3pPr>
            <a:lvl4pPr indent="-578612" lvl="3" marL="1828800" algn="l">
              <a:lnSpc>
                <a:spcPct val="90000"/>
              </a:lnSpc>
              <a:spcBef>
                <a:spcPts val="1378"/>
              </a:spcBef>
              <a:spcAft>
                <a:spcPts val="0"/>
              </a:spcAft>
              <a:buClr>
                <a:schemeClr val="dk1"/>
              </a:buClr>
              <a:buSzPts val="5512"/>
              <a:buChar char="•"/>
              <a:defRPr sz="5512"/>
            </a:lvl4pPr>
            <a:lvl5pPr indent="-578612" lvl="4" marL="2286000" algn="l">
              <a:lnSpc>
                <a:spcPct val="90000"/>
              </a:lnSpc>
              <a:spcBef>
                <a:spcPts val="1378"/>
              </a:spcBef>
              <a:spcAft>
                <a:spcPts val="0"/>
              </a:spcAft>
              <a:buClr>
                <a:schemeClr val="dk1"/>
              </a:buClr>
              <a:buSzPts val="5512"/>
              <a:buChar char="•"/>
              <a:defRPr sz="5512"/>
            </a:lvl5pPr>
            <a:lvl6pPr indent="-578612" lvl="5" marL="2743200" algn="l">
              <a:lnSpc>
                <a:spcPct val="90000"/>
              </a:lnSpc>
              <a:spcBef>
                <a:spcPts val="1378"/>
              </a:spcBef>
              <a:spcAft>
                <a:spcPts val="0"/>
              </a:spcAft>
              <a:buClr>
                <a:schemeClr val="dk1"/>
              </a:buClr>
              <a:buSzPts val="5512"/>
              <a:buChar char="•"/>
              <a:defRPr sz="5512"/>
            </a:lvl6pPr>
            <a:lvl7pPr indent="-578612" lvl="6" marL="3200400" algn="l">
              <a:lnSpc>
                <a:spcPct val="90000"/>
              </a:lnSpc>
              <a:spcBef>
                <a:spcPts val="1378"/>
              </a:spcBef>
              <a:spcAft>
                <a:spcPts val="0"/>
              </a:spcAft>
              <a:buClr>
                <a:schemeClr val="dk1"/>
              </a:buClr>
              <a:buSzPts val="5512"/>
              <a:buChar char="•"/>
              <a:defRPr sz="5512"/>
            </a:lvl7pPr>
            <a:lvl8pPr indent="-578612" lvl="7" marL="3657600" algn="l">
              <a:lnSpc>
                <a:spcPct val="90000"/>
              </a:lnSpc>
              <a:spcBef>
                <a:spcPts val="1378"/>
              </a:spcBef>
              <a:spcAft>
                <a:spcPts val="0"/>
              </a:spcAft>
              <a:buClr>
                <a:schemeClr val="dk1"/>
              </a:buClr>
              <a:buSzPts val="5512"/>
              <a:buChar char="•"/>
              <a:defRPr sz="5512"/>
            </a:lvl8pPr>
            <a:lvl9pPr indent="-578612" lvl="8" marL="4114800" algn="l">
              <a:lnSpc>
                <a:spcPct val="90000"/>
              </a:lnSpc>
              <a:spcBef>
                <a:spcPts val="1378"/>
              </a:spcBef>
              <a:spcAft>
                <a:spcPts val="0"/>
              </a:spcAft>
              <a:buClr>
                <a:schemeClr val="dk1"/>
              </a:buClr>
              <a:buSzPts val="5512"/>
              <a:buChar char="•"/>
              <a:defRPr sz="5512"/>
            </a:lvl9pPr>
          </a:lstStyle>
          <a:p/>
        </p:txBody>
      </p:sp>
      <p:sp>
        <p:nvSpPr>
          <p:cNvPr id="57" name="Google Shape;57;p9"/>
          <p:cNvSpPr txBox="1"/>
          <p:nvPr>
            <p:ph idx="2" type="body"/>
          </p:nvPr>
        </p:nvSpPr>
        <p:spPr>
          <a:xfrm>
            <a:off x="1735780" y="10799922"/>
            <a:ext cx="8127648" cy="200081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4409"/>
              <a:buNone/>
              <a:defRPr sz="4409"/>
            </a:lvl1pPr>
            <a:lvl2pPr indent="-228600" lvl="1" marL="914400" algn="l">
              <a:lnSpc>
                <a:spcPct val="90000"/>
              </a:lnSpc>
              <a:spcBef>
                <a:spcPts val="1378"/>
              </a:spcBef>
              <a:spcAft>
                <a:spcPts val="0"/>
              </a:spcAft>
              <a:buClr>
                <a:schemeClr val="dk1"/>
              </a:buClr>
              <a:buSzPts val="3858"/>
              <a:buNone/>
              <a:defRPr sz="3858"/>
            </a:lvl2pPr>
            <a:lvl3pPr indent="-228600" lvl="2" marL="1371600" algn="l">
              <a:lnSpc>
                <a:spcPct val="90000"/>
              </a:lnSpc>
              <a:spcBef>
                <a:spcPts val="1378"/>
              </a:spcBef>
              <a:spcAft>
                <a:spcPts val="0"/>
              </a:spcAft>
              <a:buClr>
                <a:schemeClr val="dk1"/>
              </a:buClr>
              <a:buSzPts val="3307"/>
              <a:buNone/>
              <a:defRPr sz="3307"/>
            </a:lvl3pPr>
            <a:lvl4pPr indent="-228600" lvl="3" marL="1828800" algn="l">
              <a:lnSpc>
                <a:spcPct val="90000"/>
              </a:lnSpc>
              <a:spcBef>
                <a:spcPts val="1378"/>
              </a:spcBef>
              <a:spcAft>
                <a:spcPts val="0"/>
              </a:spcAft>
              <a:buClr>
                <a:schemeClr val="dk1"/>
              </a:buClr>
              <a:buSzPts val="2756"/>
              <a:buNone/>
              <a:defRPr sz="2756"/>
            </a:lvl4pPr>
            <a:lvl5pPr indent="-228600" lvl="4" marL="2286000" algn="l">
              <a:lnSpc>
                <a:spcPct val="90000"/>
              </a:lnSpc>
              <a:spcBef>
                <a:spcPts val="1378"/>
              </a:spcBef>
              <a:spcAft>
                <a:spcPts val="0"/>
              </a:spcAft>
              <a:buClr>
                <a:schemeClr val="dk1"/>
              </a:buClr>
              <a:buSzPts val="2756"/>
              <a:buNone/>
              <a:defRPr sz="2756"/>
            </a:lvl5pPr>
            <a:lvl6pPr indent="-228600" lvl="5" marL="2743200" algn="l">
              <a:lnSpc>
                <a:spcPct val="90000"/>
              </a:lnSpc>
              <a:spcBef>
                <a:spcPts val="1378"/>
              </a:spcBef>
              <a:spcAft>
                <a:spcPts val="0"/>
              </a:spcAft>
              <a:buClr>
                <a:schemeClr val="dk1"/>
              </a:buClr>
              <a:buSzPts val="2756"/>
              <a:buNone/>
              <a:defRPr sz="2756"/>
            </a:lvl6pPr>
            <a:lvl7pPr indent="-228600" lvl="6" marL="3200400" algn="l">
              <a:lnSpc>
                <a:spcPct val="90000"/>
              </a:lnSpc>
              <a:spcBef>
                <a:spcPts val="1378"/>
              </a:spcBef>
              <a:spcAft>
                <a:spcPts val="0"/>
              </a:spcAft>
              <a:buClr>
                <a:schemeClr val="dk1"/>
              </a:buClr>
              <a:buSzPts val="2756"/>
              <a:buNone/>
              <a:defRPr sz="2756"/>
            </a:lvl7pPr>
            <a:lvl8pPr indent="-228600" lvl="7" marL="3657600" algn="l">
              <a:lnSpc>
                <a:spcPct val="90000"/>
              </a:lnSpc>
              <a:spcBef>
                <a:spcPts val="1378"/>
              </a:spcBef>
              <a:spcAft>
                <a:spcPts val="0"/>
              </a:spcAft>
              <a:buClr>
                <a:schemeClr val="dk1"/>
              </a:buClr>
              <a:buSzPts val="2756"/>
              <a:buNone/>
              <a:defRPr sz="2756"/>
            </a:lvl8pPr>
            <a:lvl9pPr indent="-228600" lvl="8" marL="4114800" algn="l">
              <a:lnSpc>
                <a:spcPct val="90000"/>
              </a:lnSpc>
              <a:spcBef>
                <a:spcPts val="1378"/>
              </a:spcBef>
              <a:spcAft>
                <a:spcPts val="0"/>
              </a:spcAft>
              <a:buClr>
                <a:schemeClr val="dk1"/>
              </a:buClr>
              <a:buSzPts val="2756"/>
              <a:buNone/>
              <a:defRPr sz="2756"/>
            </a:lvl9pPr>
          </a:lstStyle>
          <a:p/>
        </p:txBody>
      </p:sp>
      <p:sp>
        <p:nvSpPr>
          <p:cNvPr id="58" name="Google Shape;58;p9"/>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35780" y="2399982"/>
            <a:ext cx="8127648" cy="83999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819"/>
              <a:buFont typeface="Calibri"/>
              <a:buNone/>
              <a:defRPr sz="881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0713272" y="5183304"/>
            <a:ext cx="12757487" cy="25583147"/>
          </a:xfrm>
          <a:prstGeom prst="rect">
            <a:avLst/>
          </a:prstGeom>
          <a:noFill/>
          <a:ln>
            <a:noFill/>
          </a:ln>
        </p:spPr>
      </p:sp>
      <p:sp>
        <p:nvSpPr>
          <p:cNvPr id="64" name="Google Shape;64;p10"/>
          <p:cNvSpPr txBox="1"/>
          <p:nvPr>
            <p:ph idx="1" type="body"/>
          </p:nvPr>
        </p:nvSpPr>
        <p:spPr>
          <a:xfrm>
            <a:off x="1735780" y="10799922"/>
            <a:ext cx="8127648" cy="200081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56"/>
              </a:spcBef>
              <a:spcAft>
                <a:spcPts val="0"/>
              </a:spcAft>
              <a:buClr>
                <a:schemeClr val="dk1"/>
              </a:buClr>
              <a:buSzPts val="4409"/>
              <a:buNone/>
              <a:defRPr sz="4409"/>
            </a:lvl1pPr>
            <a:lvl2pPr indent="-228600" lvl="1" marL="914400" algn="l">
              <a:lnSpc>
                <a:spcPct val="90000"/>
              </a:lnSpc>
              <a:spcBef>
                <a:spcPts val="1378"/>
              </a:spcBef>
              <a:spcAft>
                <a:spcPts val="0"/>
              </a:spcAft>
              <a:buClr>
                <a:schemeClr val="dk1"/>
              </a:buClr>
              <a:buSzPts val="3858"/>
              <a:buNone/>
              <a:defRPr sz="3858"/>
            </a:lvl2pPr>
            <a:lvl3pPr indent="-228600" lvl="2" marL="1371600" algn="l">
              <a:lnSpc>
                <a:spcPct val="90000"/>
              </a:lnSpc>
              <a:spcBef>
                <a:spcPts val="1378"/>
              </a:spcBef>
              <a:spcAft>
                <a:spcPts val="0"/>
              </a:spcAft>
              <a:buClr>
                <a:schemeClr val="dk1"/>
              </a:buClr>
              <a:buSzPts val="3307"/>
              <a:buNone/>
              <a:defRPr sz="3307"/>
            </a:lvl3pPr>
            <a:lvl4pPr indent="-228600" lvl="3" marL="1828800" algn="l">
              <a:lnSpc>
                <a:spcPct val="90000"/>
              </a:lnSpc>
              <a:spcBef>
                <a:spcPts val="1378"/>
              </a:spcBef>
              <a:spcAft>
                <a:spcPts val="0"/>
              </a:spcAft>
              <a:buClr>
                <a:schemeClr val="dk1"/>
              </a:buClr>
              <a:buSzPts val="2756"/>
              <a:buNone/>
              <a:defRPr sz="2756"/>
            </a:lvl4pPr>
            <a:lvl5pPr indent="-228600" lvl="4" marL="2286000" algn="l">
              <a:lnSpc>
                <a:spcPct val="90000"/>
              </a:lnSpc>
              <a:spcBef>
                <a:spcPts val="1378"/>
              </a:spcBef>
              <a:spcAft>
                <a:spcPts val="0"/>
              </a:spcAft>
              <a:buClr>
                <a:schemeClr val="dk1"/>
              </a:buClr>
              <a:buSzPts val="2756"/>
              <a:buNone/>
              <a:defRPr sz="2756"/>
            </a:lvl5pPr>
            <a:lvl6pPr indent="-228600" lvl="5" marL="2743200" algn="l">
              <a:lnSpc>
                <a:spcPct val="90000"/>
              </a:lnSpc>
              <a:spcBef>
                <a:spcPts val="1378"/>
              </a:spcBef>
              <a:spcAft>
                <a:spcPts val="0"/>
              </a:spcAft>
              <a:buClr>
                <a:schemeClr val="dk1"/>
              </a:buClr>
              <a:buSzPts val="2756"/>
              <a:buNone/>
              <a:defRPr sz="2756"/>
            </a:lvl6pPr>
            <a:lvl7pPr indent="-228600" lvl="6" marL="3200400" algn="l">
              <a:lnSpc>
                <a:spcPct val="90000"/>
              </a:lnSpc>
              <a:spcBef>
                <a:spcPts val="1378"/>
              </a:spcBef>
              <a:spcAft>
                <a:spcPts val="0"/>
              </a:spcAft>
              <a:buClr>
                <a:schemeClr val="dk1"/>
              </a:buClr>
              <a:buSzPts val="2756"/>
              <a:buNone/>
              <a:defRPr sz="2756"/>
            </a:lvl7pPr>
            <a:lvl8pPr indent="-228600" lvl="7" marL="3657600" algn="l">
              <a:lnSpc>
                <a:spcPct val="90000"/>
              </a:lnSpc>
              <a:spcBef>
                <a:spcPts val="1378"/>
              </a:spcBef>
              <a:spcAft>
                <a:spcPts val="0"/>
              </a:spcAft>
              <a:buClr>
                <a:schemeClr val="dk1"/>
              </a:buClr>
              <a:buSzPts val="2756"/>
              <a:buNone/>
              <a:defRPr sz="2756"/>
            </a:lvl8pPr>
            <a:lvl9pPr indent="-228600" lvl="8" marL="4114800" algn="l">
              <a:lnSpc>
                <a:spcPct val="90000"/>
              </a:lnSpc>
              <a:spcBef>
                <a:spcPts val="1378"/>
              </a:spcBef>
              <a:spcAft>
                <a:spcPts val="0"/>
              </a:spcAft>
              <a:buClr>
                <a:schemeClr val="dk1"/>
              </a:buClr>
              <a:buSzPts val="2756"/>
              <a:buNone/>
              <a:defRPr sz="2756"/>
            </a:lvl9pPr>
          </a:lstStyle>
          <a:p/>
        </p:txBody>
      </p:sp>
      <p:sp>
        <p:nvSpPr>
          <p:cNvPr id="65" name="Google Shape;65;p10"/>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499" y="1916661"/>
            <a:ext cx="21734978" cy="695828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2126"/>
              <a:buFont typeface="Calibri"/>
              <a:buNone/>
              <a:defRPr b="0" i="0" sz="1212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732499" y="9583264"/>
            <a:ext cx="21734978" cy="22841503"/>
          </a:xfrm>
          <a:prstGeom prst="rect">
            <a:avLst/>
          </a:prstGeom>
          <a:noFill/>
          <a:ln>
            <a:noFill/>
          </a:ln>
        </p:spPr>
        <p:txBody>
          <a:bodyPr anchorCtr="0" anchor="t" bIns="45700" lIns="91425" spcFirstLastPara="1" rIns="91425" wrap="square" tIns="45700">
            <a:normAutofit/>
          </a:bodyPr>
          <a:lstStyle>
            <a:lvl1pPr indent="-718629" lvl="0" marL="457200" marR="0" rtl="0" algn="l">
              <a:lnSpc>
                <a:spcPct val="90000"/>
              </a:lnSpc>
              <a:spcBef>
                <a:spcPts val="2756"/>
              </a:spcBef>
              <a:spcAft>
                <a:spcPts val="0"/>
              </a:spcAft>
              <a:buClr>
                <a:schemeClr val="dk1"/>
              </a:buClr>
              <a:buSzPts val="7717"/>
              <a:buFont typeface="Arial"/>
              <a:buChar char="•"/>
              <a:defRPr b="0" i="0" sz="7717" u="none" cap="none" strike="noStrike">
                <a:solidFill>
                  <a:schemeClr val="dk1"/>
                </a:solidFill>
                <a:latin typeface="Calibri"/>
                <a:ea typeface="Calibri"/>
                <a:cs typeface="Calibri"/>
                <a:sym typeface="Calibri"/>
              </a:defRPr>
            </a:lvl1pPr>
            <a:lvl2pPr indent="-648589" lvl="1" marL="914400" marR="0" rtl="0" algn="l">
              <a:lnSpc>
                <a:spcPct val="90000"/>
              </a:lnSpc>
              <a:spcBef>
                <a:spcPts val="1378"/>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2pPr>
            <a:lvl3pPr indent="-578612" lvl="2" marL="1371600" marR="0" rtl="0" algn="l">
              <a:lnSpc>
                <a:spcPct val="90000"/>
              </a:lnSpc>
              <a:spcBef>
                <a:spcPts val="1378"/>
              </a:spcBef>
              <a:spcAft>
                <a:spcPts val="0"/>
              </a:spcAft>
              <a:buClr>
                <a:schemeClr val="dk1"/>
              </a:buClr>
              <a:buSzPts val="5512"/>
              <a:buFont typeface="Arial"/>
              <a:buChar char="•"/>
              <a:defRPr b="0" i="0" sz="5512" u="none" cap="none" strike="noStrike">
                <a:solidFill>
                  <a:schemeClr val="dk1"/>
                </a:solidFill>
                <a:latin typeface="Calibri"/>
                <a:ea typeface="Calibri"/>
                <a:cs typeface="Calibri"/>
                <a:sym typeface="Calibri"/>
              </a:defRPr>
            </a:lvl3pPr>
            <a:lvl4pPr indent="-543623" lvl="3" marL="18288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4pPr>
            <a:lvl5pPr indent="-543623" lvl="4" marL="22860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5pPr>
            <a:lvl6pPr indent="-543623" lvl="5" marL="27432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6pPr>
            <a:lvl7pPr indent="-543623" lvl="6" marL="32004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7pPr>
            <a:lvl8pPr indent="-543623" lvl="7" marL="36576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8pPr>
            <a:lvl9pPr indent="-543623" lvl="8" marL="4114800" marR="0" rtl="0" algn="l">
              <a:lnSpc>
                <a:spcPct val="90000"/>
              </a:lnSpc>
              <a:spcBef>
                <a:spcPts val="1378"/>
              </a:spcBef>
              <a:spcAft>
                <a:spcPts val="0"/>
              </a:spcAft>
              <a:buClr>
                <a:schemeClr val="dk1"/>
              </a:buClr>
              <a:buSzPts val="4961"/>
              <a:buFont typeface="Arial"/>
              <a:buChar char="•"/>
              <a:defRPr b="0" i="0" sz="4961"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732498" y="33366431"/>
            <a:ext cx="5669994" cy="191665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307"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8347492" y="33366431"/>
            <a:ext cx="8504992" cy="191665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307"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7797483" y="33366431"/>
            <a:ext cx="5669994" cy="191665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307" u="none" cap="none" strike="noStrike">
                <a:solidFill>
                  <a:srgbClr val="888888"/>
                </a:solidFill>
                <a:latin typeface="Calibri"/>
                <a:ea typeface="Calibri"/>
                <a:cs typeface="Calibri"/>
                <a:sym typeface="Calibri"/>
              </a:defRPr>
            </a:lvl1pPr>
            <a:lvl2pPr indent="0" lvl="1" marL="0" marR="0" rtl="0" algn="r">
              <a:spcBef>
                <a:spcPts val="0"/>
              </a:spcBef>
              <a:buNone/>
              <a:defRPr b="0" i="0" sz="3307" u="none" cap="none" strike="noStrike">
                <a:solidFill>
                  <a:srgbClr val="888888"/>
                </a:solidFill>
                <a:latin typeface="Calibri"/>
                <a:ea typeface="Calibri"/>
                <a:cs typeface="Calibri"/>
                <a:sym typeface="Calibri"/>
              </a:defRPr>
            </a:lvl2pPr>
            <a:lvl3pPr indent="0" lvl="2" marL="0" marR="0" rtl="0" algn="r">
              <a:spcBef>
                <a:spcPts val="0"/>
              </a:spcBef>
              <a:buNone/>
              <a:defRPr b="0" i="0" sz="3307" u="none" cap="none" strike="noStrike">
                <a:solidFill>
                  <a:srgbClr val="888888"/>
                </a:solidFill>
                <a:latin typeface="Calibri"/>
                <a:ea typeface="Calibri"/>
                <a:cs typeface="Calibri"/>
                <a:sym typeface="Calibri"/>
              </a:defRPr>
            </a:lvl3pPr>
            <a:lvl4pPr indent="0" lvl="3" marL="0" marR="0" rtl="0" algn="r">
              <a:spcBef>
                <a:spcPts val="0"/>
              </a:spcBef>
              <a:buNone/>
              <a:defRPr b="0" i="0" sz="3307" u="none" cap="none" strike="noStrike">
                <a:solidFill>
                  <a:srgbClr val="888888"/>
                </a:solidFill>
                <a:latin typeface="Calibri"/>
                <a:ea typeface="Calibri"/>
                <a:cs typeface="Calibri"/>
                <a:sym typeface="Calibri"/>
              </a:defRPr>
            </a:lvl4pPr>
            <a:lvl5pPr indent="0" lvl="4" marL="0" marR="0" rtl="0" algn="r">
              <a:spcBef>
                <a:spcPts val="0"/>
              </a:spcBef>
              <a:buNone/>
              <a:defRPr b="0" i="0" sz="3307" u="none" cap="none" strike="noStrike">
                <a:solidFill>
                  <a:srgbClr val="888888"/>
                </a:solidFill>
                <a:latin typeface="Calibri"/>
                <a:ea typeface="Calibri"/>
                <a:cs typeface="Calibri"/>
                <a:sym typeface="Calibri"/>
              </a:defRPr>
            </a:lvl5pPr>
            <a:lvl6pPr indent="0" lvl="5" marL="0" marR="0" rtl="0" algn="r">
              <a:spcBef>
                <a:spcPts val="0"/>
              </a:spcBef>
              <a:buNone/>
              <a:defRPr b="0" i="0" sz="3307" u="none" cap="none" strike="noStrike">
                <a:solidFill>
                  <a:srgbClr val="888888"/>
                </a:solidFill>
                <a:latin typeface="Calibri"/>
                <a:ea typeface="Calibri"/>
                <a:cs typeface="Calibri"/>
                <a:sym typeface="Calibri"/>
              </a:defRPr>
            </a:lvl6pPr>
            <a:lvl7pPr indent="0" lvl="6" marL="0" marR="0" rtl="0" algn="r">
              <a:spcBef>
                <a:spcPts val="0"/>
              </a:spcBef>
              <a:buNone/>
              <a:defRPr b="0" i="0" sz="3307" u="none" cap="none" strike="noStrike">
                <a:solidFill>
                  <a:srgbClr val="888888"/>
                </a:solidFill>
                <a:latin typeface="Calibri"/>
                <a:ea typeface="Calibri"/>
                <a:cs typeface="Calibri"/>
                <a:sym typeface="Calibri"/>
              </a:defRPr>
            </a:lvl7pPr>
            <a:lvl8pPr indent="0" lvl="7" marL="0" marR="0" rtl="0" algn="r">
              <a:spcBef>
                <a:spcPts val="0"/>
              </a:spcBef>
              <a:buNone/>
              <a:defRPr b="0" i="0" sz="3307" u="none" cap="none" strike="noStrike">
                <a:solidFill>
                  <a:srgbClr val="888888"/>
                </a:solidFill>
                <a:latin typeface="Calibri"/>
                <a:ea typeface="Calibri"/>
                <a:cs typeface="Calibri"/>
                <a:sym typeface="Calibri"/>
              </a:defRPr>
            </a:lvl8pPr>
            <a:lvl9pPr indent="0" lvl="8" marL="0" marR="0" rtl="0" algn="r">
              <a:spcBef>
                <a:spcPts val="0"/>
              </a:spcBef>
              <a:buNone/>
              <a:defRPr b="0" i="0" sz="3307"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www.youtube.com/watch?v=-8ujoYlwe0A" TargetMode="External"/><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3"/>
          <p:cNvGraphicFramePr/>
          <p:nvPr/>
        </p:nvGraphicFramePr>
        <p:xfrm>
          <a:off x="818147" y="665380"/>
          <a:ext cx="3000000" cy="3000000"/>
        </p:xfrm>
        <a:graphic>
          <a:graphicData uri="http://schemas.openxmlformats.org/drawingml/2006/table">
            <a:tbl>
              <a:tblPr bandRow="1" firstRow="1">
                <a:noFill/>
                <a:tableStyleId>{B6DB5C52-7413-4F2A-97CD-E215D1EE6262}</a:tableStyleId>
              </a:tblPr>
              <a:tblGrid>
                <a:gridCol w="5558600"/>
                <a:gridCol w="13210675"/>
                <a:gridCol w="4740450"/>
              </a:tblGrid>
              <a:tr h="1781850">
                <a:tc>
                  <a:txBody>
                    <a:bodyPr/>
                    <a:lstStyle/>
                    <a:p>
                      <a:pPr indent="0" lvl="0" marL="0" marR="0" rtl="0" algn="ctr">
                        <a:lnSpc>
                          <a:spcPct val="100000"/>
                        </a:lnSpc>
                        <a:spcBef>
                          <a:spcPts val="0"/>
                        </a:spcBef>
                        <a:spcAft>
                          <a:spcPts val="0"/>
                        </a:spcAft>
                        <a:buClr>
                          <a:schemeClr val="dk1"/>
                        </a:buClr>
                        <a:buSzPts val="4000"/>
                        <a:buFont typeface="Calibri"/>
                        <a:buNone/>
                      </a:pPr>
                      <a:r>
                        <a:rPr lang="en-US" sz="4000" u="none" cap="none" strike="noStrike"/>
                        <a:t>Algorithms in multimedia and machine learning in the Python environment</a:t>
                      </a:r>
                      <a:endParaRPr sz="4000" u="none" cap="none" strike="noStrike"/>
                    </a:p>
                  </a:txBody>
                  <a:tcPr marT="45725" marB="45725" marR="91450" marL="91450" anchor="ctr">
                    <a:solidFill>
                      <a:srgbClr val="009999"/>
                    </a:solidFill>
                  </a:tcPr>
                </a:tc>
                <a:tc rowSpan="2">
                  <a:txBody>
                    <a:bodyPr/>
                    <a:lstStyle/>
                    <a:p>
                      <a:pPr indent="0" lvl="0" marL="0" marR="0" rtl="0" algn="ctr">
                        <a:spcBef>
                          <a:spcPts val="0"/>
                        </a:spcBef>
                        <a:spcAft>
                          <a:spcPts val="0"/>
                        </a:spcAft>
                        <a:buNone/>
                      </a:pPr>
                      <a:r>
                        <a:rPr lang="en-US" sz="7600"/>
                        <a:t>Lossless DATA Compression</a:t>
                      </a:r>
                      <a:endParaRPr sz="7600" u="none" cap="none" strike="noStrike"/>
                    </a:p>
                    <a:p>
                      <a:pPr indent="0" lvl="0" marL="0" marR="0" rtl="0" algn="ctr">
                        <a:spcBef>
                          <a:spcPts val="0"/>
                        </a:spcBef>
                        <a:spcAft>
                          <a:spcPts val="0"/>
                        </a:spcAft>
                        <a:buNone/>
                      </a:pPr>
                      <a:r>
                        <a:rPr lang="en-US" sz="5400"/>
                        <a:t>Ido Mizrahi </a:t>
                      </a:r>
                      <a:r>
                        <a:rPr lang="en-US" sz="5400" u="none" cap="none" strike="noStrike"/>
                        <a:t> &amp;</a:t>
                      </a:r>
                      <a:r>
                        <a:rPr lang="en-US" sz="5400"/>
                        <a:t> Mekonet Ageza</a:t>
                      </a:r>
                      <a:endParaRPr/>
                    </a:p>
                    <a:p>
                      <a:pPr indent="0" lvl="0" marL="0" marR="0" rtl="0" algn="ctr">
                        <a:spcBef>
                          <a:spcPts val="0"/>
                        </a:spcBef>
                        <a:spcAft>
                          <a:spcPts val="0"/>
                        </a:spcAft>
                        <a:buNone/>
                      </a:pPr>
                      <a:r>
                        <a:rPr b="1" lang="en-US" sz="4000" u="none" cap="none" strike="noStrike">
                          <a:solidFill>
                            <a:schemeClr val="lt1"/>
                          </a:solidFill>
                          <a:latin typeface="Calibri"/>
                          <a:ea typeface="Calibri"/>
                          <a:cs typeface="Calibri"/>
                          <a:sym typeface="Calibri"/>
                        </a:rPr>
                        <a:t>Summer 2021 – שנה"ל תשפ"א, סמסטר קיץ</a:t>
                      </a:r>
                      <a:endParaRPr b="1" sz="4000" u="none" cap="none" strike="noStrike">
                        <a:solidFill>
                          <a:schemeClr val="lt1"/>
                        </a:solidFill>
                        <a:latin typeface="Arial"/>
                        <a:ea typeface="Arial"/>
                        <a:cs typeface="Arial"/>
                        <a:sym typeface="Arial"/>
                      </a:endParaRPr>
                    </a:p>
                  </a:txBody>
                  <a:tcPr marT="45725" marB="45725" marR="91450" marL="91450" anchor="ctr">
                    <a:solidFill>
                      <a:srgbClr val="009999"/>
                    </a:solidFill>
                  </a:tcPr>
                </a:tc>
                <a:tc rowSpan="2">
                  <a:txBody>
                    <a:bodyPr/>
                    <a:lstStyle/>
                    <a:p>
                      <a:pPr indent="0" lvl="0" marL="0" marR="0" rtl="0" algn="l">
                        <a:spcBef>
                          <a:spcPts val="0"/>
                        </a:spcBef>
                        <a:spcAft>
                          <a:spcPts val="0"/>
                        </a:spcAft>
                        <a:buNone/>
                      </a:pPr>
                      <a:r>
                        <a:t/>
                      </a:r>
                      <a:endParaRPr sz="4961"/>
                    </a:p>
                  </a:txBody>
                  <a:tcPr marT="45725" marB="45725" marR="91450" marL="91450">
                    <a:solidFill>
                      <a:srgbClr val="009999"/>
                    </a:solidFill>
                  </a:tcPr>
                </a:tc>
              </a:tr>
              <a:tr h="1781850">
                <a:tc>
                  <a:txBody>
                    <a:bodyPr/>
                    <a:lstStyle/>
                    <a:p>
                      <a:pPr indent="0" lvl="0" marL="0" marR="0" rtl="0" algn="ctr">
                        <a:lnSpc>
                          <a:spcPct val="100000"/>
                        </a:lnSpc>
                        <a:spcBef>
                          <a:spcPts val="0"/>
                        </a:spcBef>
                        <a:spcAft>
                          <a:spcPts val="0"/>
                        </a:spcAft>
                        <a:buClr>
                          <a:schemeClr val="lt1"/>
                        </a:buClr>
                        <a:buSzPts val="5400"/>
                        <a:buFont typeface="Calibri"/>
                        <a:buNone/>
                      </a:pPr>
                      <a:r>
                        <a:rPr b="1" lang="en-US" sz="5400">
                          <a:solidFill>
                            <a:schemeClr val="lt1"/>
                          </a:solidFill>
                        </a:rPr>
                        <a:t>Yakir Menahem</a:t>
                      </a:r>
                      <a:endParaRPr b="1" sz="5400">
                        <a:solidFill>
                          <a:schemeClr val="lt1"/>
                        </a:solidFill>
                      </a:endParaRPr>
                    </a:p>
                  </a:txBody>
                  <a:tcPr marT="45725" marB="45725" marR="91450" marL="91450" anchor="ctr">
                    <a:solidFill>
                      <a:srgbClr val="009999"/>
                    </a:solidFill>
                  </a:tcPr>
                </a:tc>
                <a:tc vMerge="1"/>
                <a:tc vMerge="1"/>
              </a:tr>
            </a:tbl>
          </a:graphicData>
        </a:graphic>
      </p:graphicFrame>
      <p:pic>
        <p:nvPicPr>
          <p:cNvPr descr="Related image" id="85" name="Google Shape;85;p13"/>
          <p:cNvPicPr preferRelativeResize="0"/>
          <p:nvPr/>
        </p:nvPicPr>
        <p:blipFill rotWithShape="1">
          <a:blip r:embed="rId3">
            <a:alphaModFix/>
          </a:blip>
          <a:srcRect b="0" l="0" r="0" t="0"/>
          <a:stretch/>
        </p:blipFill>
        <p:spPr>
          <a:xfrm>
            <a:off x="19840513" y="1040568"/>
            <a:ext cx="4252557" cy="2815350"/>
          </a:xfrm>
          <a:prstGeom prst="rect">
            <a:avLst/>
          </a:prstGeom>
          <a:noFill/>
          <a:ln>
            <a:noFill/>
          </a:ln>
        </p:spPr>
      </p:pic>
      <p:sp>
        <p:nvSpPr>
          <p:cNvPr id="86" name="Google Shape;86;p13"/>
          <p:cNvSpPr/>
          <p:nvPr/>
        </p:nvSpPr>
        <p:spPr>
          <a:xfrm>
            <a:off x="818147" y="4591050"/>
            <a:ext cx="23509800" cy="30743400"/>
          </a:xfrm>
          <a:prstGeom prst="roundRect">
            <a:avLst>
              <a:gd fmla="val 16667" name="adj"/>
            </a:avLst>
          </a:prstGeom>
          <a:solidFill>
            <a:srgbClr val="009999"/>
          </a:solidFill>
          <a:ln cap="flat" cmpd="sng" w="127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txBox="1"/>
          <p:nvPr/>
        </p:nvSpPr>
        <p:spPr>
          <a:xfrm>
            <a:off x="2770200" y="5200650"/>
            <a:ext cx="19659600" cy="29584200"/>
          </a:xfrm>
          <a:prstGeom prst="rect">
            <a:avLst/>
          </a:prstGeom>
          <a:solidFill>
            <a:srgbClr val="D8D8D8"/>
          </a:solidFill>
          <a:ln>
            <a:noFill/>
          </a:ln>
        </p:spPr>
        <p:txBody>
          <a:bodyPr anchorCtr="0" anchor="t" bIns="45700" lIns="91425" spcFirstLastPara="1" rIns="91425" wrap="square" tIns="45700">
            <a:spAutoFit/>
          </a:bodyPr>
          <a:lstStyle/>
          <a:p>
            <a:pPr indent="0" lvl="0" marL="457200" marR="0" rtl="1" algn="r">
              <a:spcBef>
                <a:spcPts val="0"/>
              </a:spcBef>
              <a:spcAft>
                <a:spcPts val="0"/>
              </a:spcAft>
              <a:buNone/>
            </a:pPr>
            <a:r>
              <a:rPr b="1" lang="en-US" sz="5200"/>
              <a:t>הקדמה</a:t>
            </a:r>
            <a:endParaRPr b="1" sz="5200"/>
          </a:p>
          <a:p>
            <a:pPr indent="0" lvl="0" marL="457200" marR="0" rtl="1" algn="r">
              <a:spcBef>
                <a:spcPts val="0"/>
              </a:spcBef>
              <a:spcAft>
                <a:spcPts val="0"/>
              </a:spcAft>
              <a:buNone/>
            </a:pPr>
            <a:r>
              <a:rPr lang="en-US" sz="3200"/>
              <a:t>בפרויקט זה</a:t>
            </a:r>
            <a:r>
              <a:rPr lang="en-US" sz="3200"/>
              <a:t> אנו מתעסקים בנושא דחיסת נתונים ללא הפסד, כאשר המטרה המרכזית היא להפחית את גודל המידע ללא אובדן כלל.</a:t>
            </a:r>
            <a:endParaRPr sz="3200"/>
          </a:p>
          <a:p>
            <a:pPr indent="0" lvl="0" marL="457200" marR="0" rtl="1" algn="r">
              <a:spcBef>
                <a:spcPts val="0"/>
              </a:spcBef>
              <a:spcAft>
                <a:spcPts val="0"/>
              </a:spcAft>
              <a:buNone/>
            </a:pPr>
            <a:r>
              <a:rPr lang="en-US" sz="3200"/>
              <a:t>חקרנו כיצד הדחיסה עובדת תוך שימוש בשני האלגוריתמים הנפוצים: למפל-זיו והאפמן קוד וראינו את ההבדלים בין שתי השיטות.</a:t>
            </a:r>
            <a:endParaRPr sz="3200"/>
          </a:p>
          <a:p>
            <a:pPr indent="0" lvl="0" marL="457200" marR="0" rtl="1" algn="r">
              <a:spcBef>
                <a:spcPts val="0"/>
              </a:spcBef>
              <a:spcAft>
                <a:spcPts val="0"/>
              </a:spcAft>
              <a:buNone/>
            </a:pPr>
            <a:r>
              <a:rPr b="1" lang="en-US" sz="5200"/>
              <a:t>האלגוריתמים המרכזיים </a:t>
            </a:r>
            <a:r>
              <a:rPr b="1" lang="en-US" sz="5200"/>
              <a:t>בפרויקט</a:t>
            </a:r>
            <a:endParaRPr b="1" sz="5200"/>
          </a:p>
          <a:p>
            <a:pPr indent="0" lvl="0" marL="457200" marR="0" rtl="1" algn="r">
              <a:spcBef>
                <a:spcPts val="0"/>
              </a:spcBef>
              <a:spcAft>
                <a:spcPts val="0"/>
              </a:spcAft>
              <a:buNone/>
            </a:pPr>
            <a:r>
              <a:rPr lang="en-US" sz="3200" u="sng"/>
              <a:t>האפמן קוד:</a:t>
            </a:r>
            <a:endParaRPr sz="3200" u="sng"/>
          </a:p>
          <a:p>
            <a:pPr indent="0" lvl="0" marL="457200" marR="0" rtl="1" algn="r">
              <a:spcBef>
                <a:spcPts val="0"/>
              </a:spcBef>
              <a:spcAft>
                <a:spcPts val="0"/>
              </a:spcAft>
              <a:buNone/>
            </a:pPr>
            <a:r>
              <a:rPr lang="en-US" sz="3200"/>
              <a:t>שיטה לקידוד סימנים, כגון תווי טקסט, ללא אובדן נתונים. השיטה </a:t>
            </a:r>
            <a:r>
              <a:rPr lang="en-US" sz="3200"/>
              <a:t>מבוססת</a:t>
            </a:r>
            <a:r>
              <a:rPr lang="en-US" sz="3200"/>
              <a:t> על הקצאת אורך משתנה</a:t>
            </a:r>
            <a:endParaRPr sz="3200"/>
          </a:p>
          <a:p>
            <a:pPr indent="0" lvl="0" marL="457200" marR="0" rtl="1" algn="r">
              <a:spcBef>
                <a:spcPts val="0"/>
              </a:spcBef>
              <a:spcAft>
                <a:spcPts val="0"/>
              </a:spcAft>
              <a:buNone/>
            </a:pPr>
            <a:r>
              <a:rPr lang="en-US" sz="3200"/>
              <a:t>סימנים</a:t>
            </a:r>
            <a:r>
              <a:rPr lang="en-US" sz="3200"/>
              <a:t> על פי שכיחותם, כך שסימן נפוץ יוצג באמצעות מספר קטן של סיביות. לרוב ניתן לחסוך באמצעות שיטה זו בין 20% ל-90% משטח האחסון.</a:t>
            </a:r>
            <a:endParaRPr sz="3200"/>
          </a:p>
          <a:p>
            <a:pPr indent="0" lvl="0" marL="457200" marR="0" rtl="1" algn="r">
              <a:spcBef>
                <a:spcPts val="0"/>
              </a:spcBef>
              <a:spcAft>
                <a:spcPts val="0"/>
              </a:spcAft>
              <a:buNone/>
            </a:pPr>
            <a:r>
              <a:t/>
            </a:r>
            <a:endParaRPr sz="3200"/>
          </a:p>
          <a:p>
            <a:pPr indent="0" lvl="0" marL="457200" marR="0" rtl="1" algn="r">
              <a:spcBef>
                <a:spcPts val="0"/>
              </a:spcBef>
              <a:spcAft>
                <a:spcPts val="0"/>
              </a:spcAft>
              <a:buNone/>
            </a:pPr>
            <a:r>
              <a:rPr lang="en-US" sz="3200" u="sng"/>
              <a:t>למפל-זיו</a:t>
            </a:r>
            <a:r>
              <a:rPr lang="en-US" sz="3200" u="sng"/>
              <a:t>:</a:t>
            </a:r>
            <a:endParaRPr sz="3200"/>
          </a:p>
          <a:p>
            <a:pPr indent="0" lvl="0" marL="457200" marR="0" rtl="1" algn="r">
              <a:spcBef>
                <a:spcPts val="0"/>
              </a:spcBef>
              <a:spcAft>
                <a:spcPts val="0"/>
              </a:spcAft>
              <a:buNone/>
            </a:pPr>
            <a:r>
              <a:rPr lang="en-US" sz="3200"/>
              <a:t>אלגוריתם למפל-זיו הוא אלגוריתם לדחיסת נתונים מסוג דחיסה משמרת מידע, המאפשרת </a:t>
            </a:r>
            <a:r>
              <a:rPr lang="en-US" sz="3200"/>
              <a:t>שחזור</a:t>
            </a:r>
            <a:r>
              <a:rPr lang="en-US" sz="3200"/>
              <a:t> המידע הדחוס במלואו (ללא עיוות). האלגוריתם </a:t>
            </a:r>
            <a:r>
              <a:rPr lang="en-US" sz="3200"/>
              <a:t>מבוסס</a:t>
            </a:r>
            <a:r>
              <a:rPr lang="en-US" sz="3200"/>
              <a:t> על חלוקת המחרוזת המקודדת לתת-מחרוזות הנקראות פסקאות בתהליך המכונה פיסוק. כל פסקה מותאמת למחרוזת מעל א"ב סופי ונבנה מילון בתהליך דינמי. האלגוריתם הוא אוניברסלי, הדחיסה היא אסימפטומטית אופטימלית ולא נדרש ידע קודם של התוכן הנדחס.</a:t>
            </a:r>
            <a:endParaRPr sz="3200"/>
          </a:p>
          <a:p>
            <a:pPr indent="0" lvl="0" marL="0" marR="0" rtl="1" algn="r">
              <a:spcBef>
                <a:spcPts val="0"/>
              </a:spcBef>
              <a:spcAft>
                <a:spcPts val="0"/>
              </a:spcAft>
              <a:buNone/>
            </a:pPr>
            <a:r>
              <a:t/>
            </a:r>
            <a:endParaRPr sz="3600"/>
          </a:p>
          <a:p>
            <a:pPr indent="0" lvl="0" marL="457200" marR="0" rtl="1" algn="r">
              <a:spcBef>
                <a:spcPts val="0"/>
              </a:spcBef>
              <a:spcAft>
                <a:spcPts val="0"/>
              </a:spcAft>
              <a:buNone/>
            </a:pPr>
            <a:r>
              <a:rPr lang="en-US" sz="3200"/>
              <a:t>על פי תוצאות המחקר נראה כי דחיסת LZW יותר טובה מהאפמן קוד (ללא התייחסות לזמן הדחיסה).</a:t>
            </a:r>
            <a:endParaRPr sz="3200"/>
          </a:p>
          <a:p>
            <a:pPr indent="0" lvl="0" marL="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45720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45720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0" marR="0" rtl="1" algn="r">
              <a:spcBef>
                <a:spcPts val="0"/>
              </a:spcBef>
              <a:spcAft>
                <a:spcPts val="0"/>
              </a:spcAft>
              <a:buNone/>
            </a:pPr>
            <a:r>
              <a:rPr lang="en-US" sz="3600"/>
              <a:t>   </a:t>
            </a:r>
            <a:r>
              <a:rPr lang="en-US" sz="3200"/>
              <a:t>בפרויקט</a:t>
            </a:r>
            <a:r>
              <a:rPr lang="en-US" sz="3200"/>
              <a:t> המשתמש יכול לבחור בין שתי שיטות הדחיסה LZW או האפמן קוד, לאחר שהמשתמש בוחר את סוג     </a:t>
            </a:r>
            <a:endParaRPr sz="3200"/>
          </a:p>
          <a:p>
            <a:pPr indent="0" lvl="0" marL="0" marR="0" rtl="1" algn="r">
              <a:spcBef>
                <a:spcPts val="0"/>
              </a:spcBef>
              <a:spcAft>
                <a:spcPts val="0"/>
              </a:spcAft>
              <a:buNone/>
            </a:pPr>
            <a:r>
              <a:rPr lang="en-US" sz="3200"/>
              <a:t>   הדחיסה, האלגוריתם הנבחר מעבד את שני הקבצים (האחד תמונה והשני קובץ טקסט) ומראה לנו כיצד </a:t>
            </a:r>
            <a:endParaRPr sz="3200"/>
          </a:p>
          <a:p>
            <a:pPr indent="0" lvl="0" marL="0" marR="0" rtl="1" algn="r">
              <a:spcBef>
                <a:spcPts val="0"/>
              </a:spcBef>
              <a:spcAft>
                <a:spcPts val="0"/>
              </a:spcAft>
              <a:buNone/>
            </a:pPr>
            <a:r>
              <a:rPr lang="en-US" sz="3200"/>
              <a:t>   השיטה דוחסת את הקבצים, ובזכות זה אנו יכולים לראות את ההבדלים ביניהם.</a:t>
            </a:r>
            <a:endParaRPr sz="3200"/>
          </a:p>
          <a:p>
            <a:pPr indent="0" lvl="0" marL="457200" marR="0" rtl="1" algn="r">
              <a:spcBef>
                <a:spcPts val="0"/>
              </a:spcBef>
              <a:spcAft>
                <a:spcPts val="0"/>
              </a:spcAft>
              <a:buNone/>
            </a:pPr>
            <a:r>
              <a:t/>
            </a:r>
            <a:endParaRPr sz="3600"/>
          </a:p>
          <a:p>
            <a:pPr indent="0" lvl="0" marL="45720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457200" marR="0" rtl="0" algn="l">
              <a:spcBef>
                <a:spcPts val="0"/>
              </a:spcBef>
              <a:spcAft>
                <a:spcPts val="0"/>
              </a:spcAft>
              <a:buNone/>
            </a:pPr>
            <a:r>
              <a:t/>
            </a:r>
            <a:endParaRPr sz="3600"/>
          </a:p>
          <a:p>
            <a:pPr indent="0" lvl="0" marL="0" marR="0" rtl="0" algn="l">
              <a:spcBef>
                <a:spcPts val="0"/>
              </a:spcBef>
              <a:spcAft>
                <a:spcPts val="0"/>
              </a:spcAft>
              <a:buNone/>
            </a:pPr>
            <a:r>
              <a:t/>
            </a:r>
            <a:endParaRPr sz="3600"/>
          </a:p>
          <a:p>
            <a:pPr indent="0" lvl="0" marL="457200" marR="0" rtl="1" algn="r">
              <a:spcBef>
                <a:spcPts val="0"/>
              </a:spcBef>
              <a:spcAft>
                <a:spcPts val="0"/>
              </a:spcAft>
              <a:buNone/>
            </a:pPr>
            <a:r>
              <a:t/>
            </a:r>
            <a:endParaRPr sz="3600"/>
          </a:p>
          <a:p>
            <a:pPr indent="0" lvl="0" marL="0" marR="0" rtl="1" algn="r">
              <a:spcBef>
                <a:spcPts val="0"/>
              </a:spcBef>
              <a:spcAft>
                <a:spcPts val="0"/>
              </a:spcAft>
              <a:buNone/>
            </a:pPr>
            <a:r>
              <a:t/>
            </a:r>
            <a:endParaRPr sz="3600"/>
          </a:p>
          <a:p>
            <a:pPr indent="0" lvl="0" marL="457200" marR="0" rtl="1" algn="r">
              <a:spcBef>
                <a:spcPts val="0"/>
              </a:spcBef>
              <a:spcAft>
                <a:spcPts val="0"/>
              </a:spcAft>
              <a:buNone/>
            </a:pPr>
            <a:r>
              <a:rPr b="1" lang="en-US" sz="5200"/>
              <a:t>מסקנות ודיונים</a:t>
            </a:r>
            <a:endParaRPr sz="3600"/>
          </a:p>
          <a:p>
            <a:pPr indent="0" lvl="0" marL="457200" marR="0" rtl="1" algn="r">
              <a:spcBef>
                <a:spcPts val="0"/>
              </a:spcBef>
              <a:spcAft>
                <a:spcPts val="0"/>
              </a:spcAft>
              <a:buNone/>
            </a:pPr>
            <a:r>
              <a:rPr lang="en-US" sz="3200"/>
              <a:t>ב</a:t>
            </a:r>
            <a:r>
              <a:rPr lang="en-US" sz="3200"/>
              <a:t>פרויקט</a:t>
            </a:r>
            <a:r>
              <a:rPr lang="en-US" sz="3200"/>
              <a:t> אנו מצליחים להראות את היכולת של שני סוגי הדחיסות וכך ניתן להבין באיזו שיטה עדיף להשתמש, כאשר אנו מעוניינים לדחוס תמונה או קובץ טקסט עם מילות שיר. בעזרת הפרויקט הצלחנו להסיק שעדיף להשתמש ב-LZW בדחיסת התמונה וקובץ הטקסט, אך ככל שיש פחות תווים אנחנו רואים עדיפות בשימוש האפמן קוד לעומת LZW בזכות השיפור ביעילות הדחיסה.</a:t>
            </a:r>
            <a:endParaRPr sz="3200"/>
          </a:p>
          <a:p>
            <a:pPr indent="0" lvl="0" marL="457200" marR="0" rtl="1" algn="r">
              <a:spcBef>
                <a:spcPts val="0"/>
              </a:spcBef>
              <a:spcAft>
                <a:spcPts val="0"/>
              </a:spcAft>
              <a:buNone/>
            </a:pPr>
            <a:r>
              <a:rPr lang="en-US" sz="3200"/>
              <a:t>העלנו </a:t>
            </a:r>
            <a:r>
              <a:rPr lang="en-US" sz="3200"/>
              <a:t>לדיון </a:t>
            </a:r>
            <a:r>
              <a:rPr lang="en-US" sz="3200"/>
              <a:t>את השיפורים הבאים;</a:t>
            </a:r>
            <a:endParaRPr sz="3200"/>
          </a:p>
          <a:p>
            <a:pPr indent="-431800" lvl="0" marL="457200" marR="0" rtl="1" algn="r">
              <a:spcBef>
                <a:spcPts val="0"/>
              </a:spcBef>
              <a:spcAft>
                <a:spcPts val="0"/>
              </a:spcAft>
              <a:buSzPts val="3200"/>
              <a:buChar char="●"/>
            </a:pPr>
            <a:r>
              <a:rPr lang="en-US" sz="3200"/>
              <a:t>פתיחת תיקייה אוטומטית בקוד אשר אליה יעלה המשתמש את הקבצים שהוא רוצה לדחוס. ביצוע שיפור זה הוא די פשוט, הוספה לקוד את הפונקציה של פתיחת תיקייה ולהמתין עד להעלאת הקובץ לתיקייה, לאחר שהמשתמש הכניס את הקובץ ממשיכים בקוד לדחיסה הקובץ.</a:t>
            </a:r>
            <a:endParaRPr sz="3200"/>
          </a:p>
          <a:p>
            <a:pPr indent="-431800" lvl="0" marL="457200" marR="0" rtl="1" algn="r">
              <a:spcBef>
                <a:spcPts val="0"/>
              </a:spcBef>
              <a:spcAft>
                <a:spcPts val="0"/>
              </a:spcAft>
              <a:buSzPts val="3200"/>
              <a:buChar char="●"/>
            </a:pPr>
            <a:r>
              <a:rPr lang="en-US" sz="3200"/>
              <a:t>שיפור שני שאפשר לעשות בפרויקט הוא פתיחת תיקייה עם הקבצים הדחוסים, ביצוע שיפור זה אפשרי על ידי שהקוד ישמור כל דחיסה שהוא מבצע בתיקייה אשר תיפתח למשתמש בסוף התהליך.</a:t>
            </a:r>
            <a:endParaRPr sz="3200"/>
          </a:p>
          <a:p>
            <a:pPr indent="-431800" lvl="0" marL="457200" marR="0" rtl="1" algn="r">
              <a:spcBef>
                <a:spcPts val="0"/>
              </a:spcBef>
              <a:spcAft>
                <a:spcPts val="0"/>
              </a:spcAft>
              <a:buSzPts val="3200"/>
              <a:buChar char="●"/>
            </a:pPr>
            <a:r>
              <a:rPr lang="en-US" sz="3200"/>
              <a:t>שיפור נוסף, בחירה אוטומטית איזה אלגוריתם הכי עדיף לו בלי שייאלץ לבחור לבד, ניתן לבצע את זה ע"י</a:t>
            </a:r>
            <a:endParaRPr sz="3200"/>
          </a:p>
          <a:p>
            <a:pPr indent="0" lvl="0" marL="457200" marR="0" rtl="1" algn="r">
              <a:spcBef>
                <a:spcPts val="0"/>
              </a:spcBef>
              <a:spcAft>
                <a:spcPts val="0"/>
              </a:spcAft>
              <a:buNone/>
            </a:pPr>
            <a:r>
              <a:rPr lang="en-US" sz="3200"/>
              <a:t>בדיקה של דחיסת כל סוגי קבצים הקיימים (</a:t>
            </a:r>
            <a:r>
              <a:rPr lang="en-US" sz="3200">
                <a:solidFill>
                  <a:schemeClr val="dk1"/>
                </a:solidFill>
              </a:rPr>
              <a:t>כמו </a:t>
            </a:r>
            <a:r>
              <a:rPr lang="en-US" sz="3200"/>
              <a:t>pdf/mp3</a:t>
            </a:r>
            <a:r>
              <a:rPr lang="en-US" sz="3200"/>
              <a:t>..) בגדלים שונים תוך שימוש בשני האלגוריתמים, הגעה למסקנות והוספה בקוד את התנאים שאם המשתמש מעלה קובץ מסויים - סיומת וגודל אנו נגדיר עבורו את האלגוריתם היעיל ביותר.</a:t>
            </a:r>
            <a:endParaRPr sz="3200"/>
          </a:p>
          <a:p>
            <a:pPr indent="0" lvl="0" marL="457200" marR="0" rtl="1" algn="r">
              <a:spcBef>
                <a:spcPts val="0"/>
              </a:spcBef>
              <a:spcAft>
                <a:spcPts val="0"/>
              </a:spcAft>
              <a:buNone/>
            </a:pPr>
            <a:r>
              <a:t/>
            </a:r>
            <a:endParaRPr sz="3200"/>
          </a:p>
          <a:p>
            <a:pPr indent="0" lvl="0" marL="457200" marR="0" rtl="1" algn="r">
              <a:spcBef>
                <a:spcPts val="0"/>
              </a:spcBef>
              <a:spcAft>
                <a:spcPts val="0"/>
              </a:spcAft>
              <a:buNone/>
            </a:pPr>
            <a:r>
              <a:rPr lang="en-US" sz="5200"/>
              <a:t>סרטון הפרויקט:</a:t>
            </a:r>
            <a:endParaRPr sz="5200"/>
          </a:p>
          <a:p>
            <a:pPr indent="0" lvl="0" marL="457200" marR="0" rtl="1" algn="r">
              <a:spcBef>
                <a:spcPts val="0"/>
              </a:spcBef>
              <a:spcAft>
                <a:spcPts val="0"/>
              </a:spcAft>
              <a:buNone/>
            </a:pPr>
            <a:r>
              <a:t/>
            </a:r>
            <a:endParaRPr sz="3200"/>
          </a:p>
          <a:p>
            <a:pPr indent="0" lvl="0" marL="0" marR="0" rtl="1" algn="r">
              <a:spcBef>
                <a:spcPts val="0"/>
              </a:spcBef>
              <a:spcAft>
                <a:spcPts val="0"/>
              </a:spcAft>
              <a:buNone/>
            </a:pPr>
            <a:r>
              <a:t/>
            </a:r>
            <a:endParaRPr sz="3600"/>
          </a:p>
        </p:txBody>
      </p:sp>
      <p:pic>
        <p:nvPicPr>
          <p:cNvPr id="88" name="Google Shape;88;p13">
            <a:hlinkClick r:id="rId4"/>
          </p:cNvPr>
          <p:cNvPicPr preferRelativeResize="0"/>
          <p:nvPr/>
        </p:nvPicPr>
        <p:blipFill>
          <a:blip r:embed="rId5">
            <a:alphaModFix/>
          </a:blip>
          <a:stretch>
            <a:fillRect/>
          </a:stretch>
        </p:blipFill>
        <p:spPr>
          <a:xfrm>
            <a:off x="15518700" y="32277175"/>
            <a:ext cx="2393950" cy="2393950"/>
          </a:xfrm>
          <a:prstGeom prst="rect">
            <a:avLst/>
          </a:prstGeom>
          <a:noFill/>
          <a:ln>
            <a:noFill/>
          </a:ln>
        </p:spPr>
      </p:pic>
      <p:pic>
        <p:nvPicPr>
          <p:cNvPr id="89" name="Google Shape;89;p13" title="Points scored"/>
          <p:cNvPicPr preferRelativeResize="0"/>
          <p:nvPr/>
        </p:nvPicPr>
        <p:blipFill>
          <a:blip r:embed="rId6">
            <a:alphaModFix/>
          </a:blip>
          <a:stretch>
            <a:fillRect/>
          </a:stretch>
        </p:blipFill>
        <p:spPr>
          <a:xfrm>
            <a:off x="14204374" y="14833963"/>
            <a:ext cx="7750833" cy="4799074"/>
          </a:xfrm>
          <a:prstGeom prst="rect">
            <a:avLst/>
          </a:prstGeom>
          <a:noFill/>
          <a:ln>
            <a:noFill/>
          </a:ln>
        </p:spPr>
      </p:pic>
      <p:grpSp>
        <p:nvGrpSpPr>
          <p:cNvPr id="90" name="Google Shape;90;p13"/>
          <p:cNvGrpSpPr/>
          <p:nvPr/>
        </p:nvGrpSpPr>
        <p:grpSpPr>
          <a:xfrm>
            <a:off x="7678303" y="21579320"/>
            <a:ext cx="14048817" cy="3255772"/>
            <a:chOff x="6665150" y="18847513"/>
            <a:chExt cx="15265475" cy="4080937"/>
          </a:xfrm>
        </p:grpSpPr>
        <p:grpSp>
          <p:nvGrpSpPr>
            <p:cNvPr id="91" name="Google Shape;91;p13"/>
            <p:cNvGrpSpPr/>
            <p:nvPr/>
          </p:nvGrpSpPr>
          <p:grpSpPr>
            <a:xfrm>
              <a:off x="6665150" y="18847513"/>
              <a:ext cx="15265475" cy="1935350"/>
              <a:chOff x="6281875" y="13662750"/>
              <a:chExt cx="15265475" cy="1935350"/>
            </a:xfrm>
          </p:grpSpPr>
          <p:sp>
            <p:nvSpPr>
              <p:cNvPr id="92" name="Google Shape;92;p13"/>
              <p:cNvSpPr/>
              <p:nvPr/>
            </p:nvSpPr>
            <p:spPr>
              <a:xfrm flipH="1">
                <a:off x="13577875" y="13693100"/>
                <a:ext cx="4252500" cy="1905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lang="en-US" sz="3200"/>
                  <a:t>המשתמש בוחר סוג דחיסה</a:t>
                </a:r>
                <a:endParaRPr sz="3200"/>
              </a:p>
            </p:txBody>
          </p:sp>
          <p:sp>
            <p:nvSpPr>
              <p:cNvPr id="93" name="Google Shape;93;p13"/>
              <p:cNvSpPr/>
              <p:nvPr/>
            </p:nvSpPr>
            <p:spPr>
              <a:xfrm flipH="1">
                <a:off x="6281875" y="13693100"/>
                <a:ext cx="4143300" cy="1905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lang="en-US" sz="3200"/>
                  <a:t>הצגה של הדחיסה למשתמש</a:t>
                </a:r>
                <a:endParaRPr sz="3200"/>
              </a:p>
            </p:txBody>
          </p:sp>
          <p:sp>
            <p:nvSpPr>
              <p:cNvPr id="94" name="Google Shape;94;p13"/>
              <p:cNvSpPr/>
              <p:nvPr/>
            </p:nvSpPr>
            <p:spPr>
              <a:xfrm flipH="1">
                <a:off x="9967963" y="13693100"/>
                <a:ext cx="4143300" cy="1905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lang="en-US" sz="3200"/>
                  <a:t>האלגוריתם דוחס את הקבצים</a:t>
                </a:r>
                <a:endParaRPr sz="3200"/>
              </a:p>
            </p:txBody>
          </p:sp>
          <p:sp>
            <p:nvSpPr>
              <p:cNvPr id="95" name="Google Shape;95;p13"/>
              <p:cNvSpPr/>
              <p:nvPr/>
            </p:nvSpPr>
            <p:spPr>
              <a:xfrm flipH="1">
                <a:off x="17294850" y="13662750"/>
                <a:ext cx="4252500" cy="1905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lang="en-US" sz="3200"/>
                  <a:t>העלאת התמונה והטקסט</a:t>
                </a:r>
                <a:endParaRPr sz="3200"/>
              </a:p>
            </p:txBody>
          </p:sp>
        </p:grpSp>
        <p:grpSp>
          <p:nvGrpSpPr>
            <p:cNvPr id="96" name="Google Shape;96;p13"/>
            <p:cNvGrpSpPr/>
            <p:nvPr/>
          </p:nvGrpSpPr>
          <p:grpSpPr>
            <a:xfrm>
              <a:off x="6856800" y="20993100"/>
              <a:ext cx="14882188" cy="1935350"/>
              <a:chOff x="6665162" y="24085575"/>
              <a:chExt cx="14882188" cy="1935350"/>
            </a:xfrm>
          </p:grpSpPr>
          <p:pic>
            <p:nvPicPr>
              <p:cNvPr id="97" name="Google Shape;97;p13"/>
              <p:cNvPicPr preferRelativeResize="0"/>
              <p:nvPr/>
            </p:nvPicPr>
            <p:blipFill>
              <a:blip r:embed="rId7">
                <a:alphaModFix/>
              </a:blip>
              <a:stretch>
                <a:fillRect/>
              </a:stretch>
            </p:blipFill>
            <p:spPr>
              <a:xfrm>
                <a:off x="18095100" y="24085575"/>
                <a:ext cx="3452251" cy="1935350"/>
              </a:xfrm>
              <a:prstGeom prst="rect">
                <a:avLst/>
              </a:prstGeom>
              <a:noFill/>
              <a:ln>
                <a:noFill/>
              </a:ln>
            </p:spPr>
          </p:pic>
          <p:pic>
            <p:nvPicPr>
              <p:cNvPr id="98" name="Google Shape;98;p13"/>
              <p:cNvPicPr preferRelativeResize="0"/>
              <p:nvPr/>
            </p:nvPicPr>
            <p:blipFill>
              <a:blip r:embed="rId8">
                <a:alphaModFix/>
              </a:blip>
              <a:stretch>
                <a:fillRect/>
              </a:stretch>
            </p:blipFill>
            <p:spPr>
              <a:xfrm>
                <a:off x="11580463" y="24453800"/>
                <a:ext cx="6029050" cy="1209875"/>
              </a:xfrm>
              <a:prstGeom prst="rect">
                <a:avLst/>
              </a:prstGeom>
              <a:noFill/>
              <a:ln>
                <a:noFill/>
              </a:ln>
            </p:spPr>
          </p:pic>
          <p:pic>
            <p:nvPicPr>
              <p:cNvPr id="99" name="Google Shape;99;p13"/>
              <p:cNvPicPr preferRelativeResize="0"/>
              <p:nvPr/>
            </p:nvPicPr>
            <p:blipFill>
              <a:blip r:embed="rId9">
                <a:alphaModFix/>
              </a:blip>
              <a:stretch>
                <a:fillRect/>
              </a:stretch>
            </p:blipFill>
            <p:spPr>
              <a:xfrm>
                <a:off x="6665162" y="24418850"/>
                <a:ext cx="4143300" cy="1263875"/>
              </a:xfrm>
              <a:prstGeom prst="rect">
                <a:avLst/>
              </a:prstGeom>
              <a:noFill/>
              <a:ln>
                <a:noFill/>
              </a:ln>
            </p:spPr>
          </p:pic>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