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D61B0-8AA8-4312-AC6C-8F88AA2B5099}" type="datetimeFigureOut">
              <a:rPr lang="en-PK" smtClean="0"/>
              <a:t>19/07/2024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FA566-3296-4B5F-A1F6-DE75EF09080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08108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BFA566-3296-4B5F-A1F6-DE75EF090809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02056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59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9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7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3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2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25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566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8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9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5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5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7/19/2024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0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ized light photo effects">
            <a:extLst>
              <a:ext uri="{FF2B5EF4-FFF2-40B4-BE49-F238E27FC236}">
                <a16:creationId xmlns:a16="http://schemas.microsoft.com/office/drawing/2014/main" id="{1F0C2BD8-7556-27F0-1109-AA235CB21F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90" b="137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374A4-1FFD-683B-EDF9-51FC0446E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Comic Sans MS" panose="030F0702030302020204" pitchFamily="66" charset="0"/>
              </a:rPr>
              <a:t>English Presentation By Danish Ali Class 7-A</a:t>
            </a:r>
            <a:endParaRPr lang="en-PK" dirty="0">
              <a:solidFill>
                <a:srgbClr val="FFFFFF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49B70-B6B4-CC41-883E-9426D5950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/>
          <a:p>
            <a:endParaRPr lang="en-P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9AF89-48C5-D12C-CF87-BC5D7D20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Thomas Hood’s Writing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01A3-8E32-67BB-8A1E-81E07445A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/>
              <a:t>Thomas Hood's writing style was a unique blend of humor, social commentary, and sometimes even darkness. Here's a breakdown of his key characteristics: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Wit and Puns:</a:t>
            </a:r>
            <a:r>
              <a:rPr lang="en-US" dirty="0"/>
              <a:t> Hood was a master of wordplay. He used puns, double </a:t>
            </a:r>
            <a:r>
              <a:rPr lang="en-US" dirty="0" err="1"/>
              <a:t>entendres</a:t>
            </a:r>
            <a:r>
              <a:rPr lang="en-US" dirty="0"/>
              <a:t>, and other humorous devices to create lighthearted and entertaining poems. This playful style was almost ahead of its time, reminiscent of modern humor magazines.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Social Commentary:</a:t>
            </a:r>
            <a:r>
              <a:rPr lang="en-US" dirty="0"/>
              <a:t> Despite the humor, Hood wasn't afraid to tackle serious issues. Poems like "The Song of the Shirt" used vivid imagery to expose the harsh realities faced by the working 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Emotional Range:</a:t>
            </a:r>
            <a:r>
              <a:rPr lang="en-US" dirty="0"/>
              <a:t> Hood could shift gears from laugh-out-loud funny to deeply poignant. He wasn't afraid to explore themes of death, poverty, and injustice, often within the same poem.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Accessibility:</a:t>
            </a:r>
            <a:r>
              <a:rPr lang="en-US" dirty="0"/>
              <a:t> Unlike some Romantics, Hood wrote in a clear and concise style. He avoided overly complex language, making his poems accessible to a wide audience.</a:t>
            </a:r>
          </a:p>
          <a:p>
            <a:pPr algn="just"/>
            <a:endParaRPr lang="en-PK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1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212F-EF45-DE44-6D67-E50FF24B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Thomas Hood’s Quotes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817D6-CE14-E3CE-2EF5-416E9BB7D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 (1) </a:t>
            </a:r>
            <a:r>
              <a:rPr lang="en-US" sz="2800" b="1" dirty="0"/>
              <a:t>The little window where the sun</a:t>
            </a:r>
            <a:br>
              <a:rPr lang="en-US" sz="2800" b="1" dirty="0"/>
            </a:br>
            <a:r>
              <a:rPr lang="en-US" sz="2800" b="1" dirty="0"/>
              <a:t>Came peeping in at morn;</a:t>
            </a:r>
            <a:br>
              <a:rPr lang="en-US" sz="2800" b="1" dirty="0"/>
            </a:br>
            <a:r>
              <a:rPr lang="en-US" sz="2800" b="1" dirty="0"/>
              <a:t>He never came a wink too soon</a:t>
            </a:r>
            <a:br>
              <a:rPr lang="en-US" sz="2800" b="1" dirty="0"/>
            </a:br>
            <a:r>
              <a:rPr lang="en-US" sz="2800" b="1" dirty="0"/>
              <a:t>Nor brought too long a day;</a:t>
            </a:r>
            <a:br>
              <a:rPr lang="en-US" sz="2800" b="1" dirty="0"/>
            </a:br>
            <a:r>
              <a:rPr lang="en-US" sz="2800" b="1" dirty="0"/>
              <a:t>But now, I often wish the night</a:t>
            </a:r>
            <a:br>
              <a:rPr lang="en-US" sz="2800" b="1" dirty="0"/>
            </a:br>
            <a:r>
              <a:rPr lang="en-US" sz="2800" b="1" dirty="0"/>
              <a:t>Had borne my breath away.“</a:t>
            </a:r>
          </a:p>
          <a:p>
            <a:r>
              <a:rPr lang="en-US" sz="2800" b="1" dirty="0"/>
              <a:t>(2)</a:t>
            </a:r>
            <a:r>
              <a:rPr lang="en-US" sz="2800" dirty="0"/>
              <a:t> "I remember, I remember, the house where I was born,</a:t>
            </a:r>
            <a:br>
              <a:rPr lang="en-US" sz="2800" dirty="0"/>
            </a:br>
            <a:br>
              <a:rPr lang="en-US" sz="2800" dirty="0"/>
            </a:b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29783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50FD-376B-C1C1-6DAB-03075842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Thomas Hood’s Key Points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04106-7EFC-E4F2-FF9C-58694D07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035629"/>
            <a:ext cx="8883836" cy="4032121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Here are some key points about Thomas Hood:</a:t>
            </a:r>
          </a:p>
          <a:p>
            <a:r>
              <a:rPr lang="en-US" sz="3200" b="1" dirty="0"/>
              <a:t>Life (1799-1845):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English poet, author, and humorist.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Active contributor to magazines like The London Magazine and Punch.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Faced health struggles throughout his life.</a:t>
            </a:r>
          </a:p>
          <a:p>
            <a:endParaRPr lang="en-PK" sz="5400" dirty="0"/>
          </a:p>
        </p:txBody>
      </p:sp>
    </p:spTree>
    <p:extLst>
      <p:ext uri="{BB962C8B-B14F-4D97-AF65-F5344CB8AC3E}">
        <p14:creationId xmlns:p14="http://schemas.microsoft.com/office/powerpoint/2010/main" val="349105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C9DF313D-EF5E-34EA-4DC3-45AA17F7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reeform: Shape 2063">
            <a:extLst>
              <a:ext uri="{FF2B5EF4-FFF2-40B4-BE49-F238E27FC236}">
                <a16:creationId xmlns:a16="http://schemas.microsoft.com/office/drawing/2014/main" id="{6EE5BB47-4772-0FCB-64CB-A64B567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66" name="Freeform: Shape 2065">
            <a:extLst>
              <a:ext uri="{FF2B5EF4-FFF2-40B4-BE49-F238E27FC236}">
                <a16:creationId xmlns:a16="http://schemas.microsoft.com/office/drawing/2014/main" id="{54A2B586-305D-14FF-FFDD-EEC3113EA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3823340" y="2213834"/>
            <a:ext cx="8404540" cy="4724346"/>
          </a:xfrm>
          <a:custGeom>
            <a:avLst/>
            <a:gdLst>
              <a:gd name="connsiteX0" fmla="*/ 1276386 w 8404540"/>
              <a:gd name="connsiteY0" fmla="*/ 1707 h 4724346"/>
              <a:gd name="connsiteX1" fmla="*/ 46392 w 8404540"/>
              <a:gd name="connsiteY1" fmla="*/ 317762 h 4724346"/>
              <a:gd name="connsiteX2" fmla="*/ 0 w 8404540"/>
              <a:gd name="connsiteY2" fmla="*/ 342953 h 4724346"/>
              <a:gd name="connsiteX3" fmla="*/ 76477 w 8404540"/>
              <a:gd name="connsiteY3" fmla="*/ 4724346 h 4724346"/>
              <a:gd name="connsiteX4" fmla="*/ 8404540 w 8404540"/>
              <a:gd name="connsiteY4" fmla="*/ 4578979 h 4724346"/>
              <a:gd name="connsiteX5" fmla="*/ 3081575 w 8404540"/>
              <a:gd name="connsiteY5" fmla="*/ 550286 h 4724346"/>
              <a:gd name="connsiteX6" fmla="*/ 3019989 w 8404540"/>
              <a:gd name="connsiteY6" fmla="*/ 506058 h 4724346"/>
              <a:gd name="connsiteX7" fmla="*/ 1446842 w 8404540"/>
              <a:gd name="connsiteY7" fmla="*/ 840 h 4724346"/>
              <a:gd name="connsiteX8" fmla="*/ 1276386 w 8404540"/>
              <a:gd name="connsiteY8" fmla="*/ 1707 h 472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04540" h="4724346">
                <a:moveTo>
                  <a:pt x="1276386" y="1707"/>
                </a:moveTo>
                <a:cubicBezTo>
                  <a:pt x="850714" y="16212"/>
                  <a:pt x="429986" y="123046"/>
                  <a:pt x="46392" y="317762"/>
                </a:cubicBezTo>
                <a:lnTo>
                  <a:pt x="0" y="342953"/>
                </a:lnTo>
                <a:lnTo>
                  <a:pt x="76477" y="4724346"/>
                </a:lnTo>
                <a:lnTo>
                  <a:pt x="8404540" y="4578979"/>
                </a:lnTo>
                <a:lnTo>
                  <a:pt x="3081575" y="550286"/>
                </a:lnTo>
                <a:lnTo>
                  <a:pt x="3019989" y="506058"/>
                </a:lnTo>
                <a:cubicBezTo>
                  <a:pt x="2539541" y="179187"/>
                  <a:pt x="1992657" y="13891"/>
                  <a:pt x="1446842" y="840"/>
                </a:cubicBezTo>
                <a:cubicBezTo>
                  <a:pt x="1389987" y="-519"/>
                  <a:pt x="1333142" y="-227"/>
                  <a:pt x="1276386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Best Ending Presentation Royalty-Free Images, Stock Photos ...">
            <a:extLst>
              <a:ext uri="{FF2B5EF4-FFF2-40B4-BE49-F238E27FC236}">
                <a16:creationId xmlns:a16="http://schemas.microsoft.com/office/drawing/2014/main" id="{AC43386B-7997-A6E1-B87A-649363358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6" b="24970"/>
          <a:stretch/>
        </p:blipFill>
        <p:spPr bwMode="auto">
          <a:xfrm>
            <a:off x="880329" y="880329"/>
            <a:ext cx="10431342" cy="5097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405201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AnalogousFromLightSeedLeftStep">
      <a:dk1>
        <a:srgbClr val="000000"/>
      </a:dk1>
      <a:lt1>
        <a:srgbClr val="FFFFFF"/>
      </a:lt1>
      <a:dk2>
        <a:srgbClr val="213B33"/>
      </a:dk2>
      <a:lt2>
        <a:srgbClr val="E8E3E2"/>
      </a:lt2>
      <a:accent1>
        <a:srgbClr val="4EAFBA"/>
      </a:accent1>
      <a:accent2>
        <a:srgbClr val="4DB392"/>
      </a:accent2>
      <a:accent3>
        <a:srgbClr val="4FB369"/>
      </a:accent3>
      <a:accent4>
        <a:srgbClr val="5DB54E"/>
      </a:accent4>
      <a:accent5>
        <a:srgbClr val="89AA5D"/>
      </a:accent5>
      <a:accent6>
        <a:srgbClr val="A3A546"/>
      </a:accent6>
      <a:hlink>
        <a:srgbClr val="AE7069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300</Words>
  <Application>Microsoft Office PowerPoint</Application>
  <PresentationFormat>Widescreen</PresentationFormat>
  <Paragraphs>17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Comic Sans MS</vt:lpstr>
      <vt:lpstr>Neue Haas Grotesk Text Pro</vt:lpstr>
      <vt:lpstr>SwellVTI</vt:lpstr>
      <vt:lpstr>English Presentation By Danish Ali Class 7-A</vt:lpstr>
      <vt:lpstr>Thomas Hood’s Writing Style</vt:lpstr>
      <vt:lpstr>Thomas Hood’s Quotes </vt:lpstr>
      <vt:lpstr>Thomas Hood’s Key Points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02-134211-058</dc:creator>
  <cp:lastModifiedBy>02-134211-058</cp:lastModifiedBy>
  <cp:revision>1</cp:revision>
  <dcterms:created xsi:type="dcterms:W3CDTF">2024-07-19T05:59:12Z</dcterms:created>
  <dcterms:modified xsi:type="dcterms:W3CDTF">2024-07-19T06:36:03Z</dcterms:modified>
</cp:coreProperties>
</file>