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AD35-A540-940D-B669-9208194F0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A21DB-3FEB-9870-DB20-A5D94D0D5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3D4C-BB2C-95AA-38E2-9986ECE2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5C78-44D2-07CD-B23D-17943B06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5103-46CC-5C07-9A68-6E46CC6A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29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A8E5-F73A-A88D-23DE-35D606A8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4806C-FB67-8289-C2B1-18736923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7A46-65B9-90BB-4DE8-E22ED96D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D339-958D-211A-855F-E7E448ED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F06C-A88F-9982-1DD8-C4B71152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036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B59B7-CB7B-6980-72E8-18B5F69D0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46751-B9A4-A0BD-AB75-B312FA5F0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8D95-7625-9D30-687A-3EAF727D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EF03-9E5B-5F10-81DB-9889DF49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B879-4169-68C8-381A-346CC1CB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8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7959-FEF7-4833-DE15-E16ACE81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30AB-633D-FD8B-1A9A-8FBDCCD6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6A28-BB38-F875-95AB-EC5B5A6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5C9D-1EC0-47FC-3B87-4E7F866C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9C1B-6745-6516-4F3D-BB29A9A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943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E8B8-E83D-445A-006E-A57D9AC3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388C1-9CD4-C41A-2A0D-8C8130FE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D866-3867-0D52-496E-C24B8599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FFF2-E5AF-8579-2BE2-CEB7963C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4B24-3B84-D94D-6A04-AEC7D30C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79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4D4C-4A85-3C1F-941F-4346F0BF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8E8C-8A2E-7BB9-A130-3F622D4B8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FA11F-CAD8-7A01-799F-ACEA085C8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ED272-B6A0-6D1C-2999-C2878299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8476-2994-F3C9-1ECB-9163AEB6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B72C9-0416-1AE7-9D95-67457430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371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51E1-9D40-8282-BDDA-2E2F08BA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A7DE-B929-9246-2708-23EB741C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DEF5-C907-A043-4980-FD20E02A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A596B-59FC-20E4-B771-30038BA54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B384A-106F-979F-D9CD-D3FE5EDEF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1E130-C1D1-BBA9-94A8-216A33D6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BA66E-D6A5-B58A-1B4D-AD6DDFE8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9966D-4250-7590-4522-9D818927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278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DAD4-A9AB-E9A3-5B39-2138513D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28326-1963-E318-41CA-1FB3DA7D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6D1BD-9CE3-AC60-97A6-C79565C5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01A62-A296-C328-C024-07F95D93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36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59A29-3DD9-2E0D-0478-6BCFF2DC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05244-1603-483B-5AB5-810A5EFF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BDD97-4922-6B52-619F-07629DB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712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F263-6211-8CB2-F563-D18F24C6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CDCF-FB9A-F193-132D-82CF6467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43F2A-8D63-3566-AB0E-9F83599E3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7971-4D16-1F71-B49D-112B60A1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B4BBF-8280-CD38-8B17-35D11DAF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A8550-7472-3FC1-ABB4-B02A67DB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45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39EF-F1BA-208C-00B9-D3377F36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2587F-7F8D-E982-6ABE-AEB8A352B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8B39-A316-28C1-F2FB-D440268F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FF6F-8D95-8A26-A92F-A0FBF04F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611D9-B099-862C-1F0D-E000E38E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8988-65A7-CA97-D8B5-3AF044BD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9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1577E-248A-E408-C4AD-3AFF91F6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947E-3C27-E8F6-11DD-92E07BB7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0145-4816-4482-88EE-E45F5778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CAFFA-1A76-4546-8040-2A19A98797CA}" type="datetimeFigureOut">
              <a:rPr lang="en-PK" smtClean="0"/>
              <a:t>07/06/2024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B709-D479-17DE-E205-5CFB5D31E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6FBF-6747-9979-37FE-E8334C5A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0C01C-9040-4B38-BF80-5DEE74DC0A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43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0E84-E79D-E0CB-F961-E295E646D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solidFill>
                  <a:srgbClr val="7030A0"/>
                </a:solidFill>
              </a:rPr>
              <a:t>PRESENTATION MADE BY AMMAR</a:t>
            </a:r>
            <a:endParaRPr lang="en-PK" i="1" u="sng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E87D7-35C4-559D-BC34-2142BE65C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10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16CD-EFE5-B9BD-D55E-6DC2F7E3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6">
                    <a:lumMod val="50000"/>
                  </a:schemeClr>
                </a:solidFill>
              </a:rPr>
              <a:t>DIFFUSION AND OSMOSIS</a:t>
            </a:r>
            <a:endParaRPr lang="en-PK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7533-BAF3-AA25-8DF6-9297B1C45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11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C332-9A87-2F51-BEB2-4134B3D8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45" y="0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/>
              <a:t>DIFFUSION</a:t>
            </a:r>
            <a:endParaRPr lang="en-PK" sz="4800" u="sn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8864F-A93C-BFB4-B77B-ABCF2CF80B2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ABD1E-A014-FFB5-CBF4-2FFF45111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335" y="1600200"/>
            <a:ext cx="4343400" cy="434340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EXPLAINING DIFFUSION</a:t>
            </a:r>
          </a:p>
          <a:p>
            <a:r>
              <a:rPr lang="en-US" sz="2400" dirty="0"/>
              <a:t>If you very carefully put a drop of food dye into a glass of water ,you can see the dye very slowly spread </a:t>
            </a:r>
            <a:r>
              <a:rPr lang="en-US" sz="2400" dirty="0" err="1"/>
              <a:t>out.You</a:t>
            </a:r>
            <a:r>
              <a:rPr lang="en-US" sz="2400" dirty="0"/>
              <a:t> can explain this using particle </a:t>
            </a:r>
            <a:r>
              <a:rPr lang="en-US" sz="2400" dirty="0" err="1"/>
              <a:t>theory.the</a:t>
            </a:r>
            <a:r>
              <a:rPr lang="en-US" sz="2400" dirty="0"/>
              <a:t> particle in a food dye and in water are free to </a:t>
            </a:r>
            <a:r>
              <a:rPr lang="en-US" sz="2400" dirty="0" err="1"/>
              <a:t>move.the</a:t>
            </a:r>
            <a:r>
              <a:rPr lang="en-US" sz="2400" dirty="0"/>
              <a:t> particle of food dye and water move randomly, bumping into each other </a:t>
            </a:r>
          </a:p>
        </p:txBody>
      </p:sp>
    </p:spTree>
    <p:extLst>
      <p:ext uri="{BB962C8B-B14F-4D97-AF65-F5344CB8AC3E}">
        <p14:creationId xmlns:p14="http://schemas.microsoft.com/office/powerpoint/2010/main" val="321153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PRESENTATION MADE BY AMMAR</vt:lpstr>
      <vt:lpstr>DIFFUSION AND OSMOSIS</vt:lpstr>
      <vt:lpstr>DIFFUSION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Iqbal</dc:creator>
  <cp:lastModifiedBy>Muhammad Iqbal</cp:lastModifiedBy>
  <cp:revision>1</cp:revision>
  <dcterms:created xsi:type="dcterms:W3CDTF">2024-06-07T15:41:12Z</dcterms:created>
  <dcterms:modified xsi:type="dcterms:W3CDTF">2024-06-07T16:13:14Z</dcterms:modified>
</cp:coreProperties>
</file>