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CCA75"/>
    <a:srgbClr val="FF5050"/>
    <a:srgbClr val="A6A6A6"/>
    <a:srgbClr val="FF0000"/>
    <a:srgbClr val="00B050"/>
    <a:srgbClr val="0070C0"/>
    <a:srgbClr val="BAD2FF"/>
    <a:srgbClr val="FFAEAD"/>
    <a:srgbClr val="FF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8DC4-6442-41AF-B97B-9839BCD5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F1B18-6FDA-4E51-B7D7-DA368BC8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D17B-2406-4DD1-9D36-3A6EF13E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75B5-235F-4967-A19A-BA984B00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8F63-D47F-48A0-B25B-9136DF6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87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A4DE-BEB0-40F7-B3E3-F3F1B458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CB97D-1BB1-4058-9291-3E75CA52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9A04-B496-4FB8-8901-2A24DED9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2317-1152-4575-B553-4033F113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B94A-E098-4198-A0C5-D0918B71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2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4F07D-6C7F-426D-B2DC-C092AEDF1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C866C-55F2-4083-96C4-E9FEE5E0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EE46-3561-49AB-9615-78B9C404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2A14-975E-4974-AA64-A8DB6440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03AE-29E7-419C-BF2C-BEAF241D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BF22-839B-4A4C-8D2A-67AC11B3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C1D7-47CD-46A1-9ABD-1AE43998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9D74-A3E2-42F1-A462-B68BFE36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AA8C-7FFF-4C5A-A50D-D96AF8F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D588-CC9C-480C-AD66-5A0FF044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68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0C74-7195-4771-85E5-9B6DA24F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EC1-DD7A-4367-9C6E-6D6745F5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020A-04DA-42BC-8910-F8E7EA6B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4C84-E407-4301-9FB7-C1168920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43FF-E6F8-4248-A02A-310A227F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5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ACE8-F59D-4578-B8B2-23F2447E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C882-74BB-4505-BFB2-A2836DEE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B162-6C73-4640-8C08-4BCD2784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C645-17B5-44E4-A794-9C1D8FB6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C4C7-FF94-4EF0-826B-6151258B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463A-F095-429D-8370-F1DEFB3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4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5A5-9898-4886-A867-458519C6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1BA4-EBCF-4998-A07A-20A9A6E9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86EE-5C47-41F6-A8DE-40B0A7D3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F8DF4-83B1-40D7-920C-12131C441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35653-A28A-496A-9E1E-D54758B74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D268A-4AD2-4B50-8A7D-6A769203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0EE8E-EEFC-4F5B-B0F9-3081D95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E6C3-09F9-444E-9CD4-E397FFD6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853-8E37-40C7-98E0-8FA78384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D09E6-15EF-4AAD-886E-77C38EBE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112AF-3751-47CA-B916-3CB9545A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EB839-A65E-4056-BE19-1E0C8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6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99F3-565F-46A7-8284-664F1FD9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215CD-2FD2-46A8-8C79-C3CD5A41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0A22-4A41-4F8F-900E-F86AE618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9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E231-7F89-47BE-B2F4-75767291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214B-7F5F-41C9-A2C9-6457E31E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56AD-6109-4249-8A82-93009C66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A3D3-9513-454C-A430-36EA898B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611E2-5B03-485B-8701-5C34318A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404C-DC8B-4AAC-B521-837A2247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4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06B1-6105-497D-B2D5-BDCE62AA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9A1D3-D596-4CF7-BC94-13B0BE1F0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3B2B4-3FAE-431C-A38F-BB3ACE2B4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D711-1EA9-45D4-9B4C-8B8AD859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3FCC8-E901-4822-AB09-C100D09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C037B-4816-4364-BAEA-FAF2BE33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6F58-9C10-423B-9B12-434E41DB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01B1B-1B6C-4372-A647-EA4E45EE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3856-9B45-4862-A842-34F510AFD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AE95-14D3-405C-8906-37A224EB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545F-D334-4D5C-867B-9CAB5EC14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7B854FC-0A17-46E2-9AEE-2AB2421BBF6F}"/>
              </a:ext>
            </a:extLst>
          </p:cNvPr>
          <p:cNvSpPr/>
          <p:nvPr/>
        </p:nvSpPr>
        <p:spPr>
          <a:xfrm>
            <a:off x="375874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680BA6-7062-4EBB-AFFE-A8D6D15A9FE9}"/>
              </a:ext>
            </a:extLst>
          </p:cNvPr>
          <p:cNvSpPr/>
          <p:nvPr/>
        </p:nvSpPr>
        <p:spPr>
          <a:xfrm>
            <a:off x="169599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08C4DF-5C88-4EA6-8EE4-103D10E8841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228599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/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blipFill>
                <a:blip r:embed="rId2"/>
                <a:stretch>
                  <a:fillRect l="-4688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693B4AF-47E0-45FD-B014-04315603E3B6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302237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/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blipFill>
                <a:blip r:embed="rId3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83EB6F9-AFB1-440E-A226-EBEC5120D18C}"/>
              </a:ext>
            </a:extLst>
          </p:cNvPr>
          <p:cNvSpPr/>
          <p:nvPr/>
        </p:nvSpPr>
        <p:spPr>
          <a:xfrm>
            <a:off x="931599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BC524-ECA2-4354-B22C-818ABDC2F07C}"/>
              </a:ext>
            </a:extLst>
          </p:cNvPr>
          <p:cNvSpPr/>
          <p:nvPr/>
        </p:nvSpPr>
        <p:spPr>
          <a:xfrm>
            <a:off x="725324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EE0EF-A778-4323-96F3-8B8CD022FD19}"/>
              </a:ext>
            </a:extLst>
          </p:cNvPr>
          <p:cNvCxnSpPr>
            <a:cxnSpLocks/>
          </p:cNvCxnSpPr>
          <p:nvPr/>
        </p:nvCxnSpPr>
        <p:spPr>
          <a:xfrm flipH="1">
            <a:off x="784324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/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blipFill>
                <a:blip r:embed="rId4"/>
                <a:stretch>
                  <a:fillRect l="-259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3E832AE-51F2-4FF9-8DD3-74FD58E4B8BA}"/>
              </a:ext>
            </a:extLst>
          </p:cNvPr>
          <p:cNvCxnSpPr>
            <a:stCxn id="16" idx="0"/>
            <a:endCxn id="15" idx="0"/>
          </p:cNvCxnSpPr>
          <p:nvPr/>
        </p:nvCxnSpPr>
        <p:spPr>
          <a:xfrm rot="5400000" flipH="1" flipV="1">
            <a:off x="857962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/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blipFill>
                <a:blip r:embed="rId5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56143B-98FC-4526-BC4E-2C10AD1825A3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7548245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3B4811-09EE-44A6-87F0-AF5F0F22CB5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9610997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/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blipFill>
                <a:blip r:embed="rId6"/>
                <a:stretch>
                  <a:fillRect l="-16667" r="-5556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/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blipFill>
                <a:blip r:embed="rId7"/>
                <a:stretch>
                  <a:fillRect l="-16981" r="-5660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3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9076772-E464-41E8-B101-5BD2F5F11189}"/>
              </a:ext>
            </a:extLst>
          </p:cNvPr>
          <p:cNvGrpSpPr/>
          <p:nvPr/>
        </p:nvGrpSpPr>
        <p:grpSpPr>
          <a:xfrm>
            <a:off x="1461759" y="438271"/>
            <a:ext cx="435646" cy="2429871"/>
            <a:chOff x="1461759" y="438271"/>
            <a:chExt cx="435646" cy="24298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35219D-3606-4CF6-98B7-51B97D5838C8}"/>
                </a:ext>
              </a:extLst>
            </p:cNvPr>
            <p:cNvSpPr/>
            <p:nvPr/>
          </p:nvSpPr>
          <p:spPr>
            <a:xfrm>
              <a:off x="1461759" y="438271"/>
              <a:ext cx="435646" cy="435646"/>
            </a:xfrm>
            <a:prstGeom prst="ellipse">
              <a:avLst/>
            </a:prstGeom>
            <a:gradFill>
              <a:gsLst>
                <a:gs pos="0">
                  <a:srgbClr val="BAD2FF"/>
                </a:gs>
                <a:gs pos="100000">
                  <a:schemeClr val="accent1"/>
                </a:gs>
              </a:gsLst>
              <a:lin ang="5400000" scaled="1"/>
            </a:gra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/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/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/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E4CC09-A832-468B-9AB0-599FD48B19EE}"/>
                </a:ext>
              </a:extLst>
            </p:cNvPr>
            <p:cNvSpPr txBox="1"/>
            <p:nvPr/>
          </p:nvSpPr>
          <p:spPr>
            <a:xfrm>
              <a:off x="1531536" y="1386146"/>
              <a:ext cx="296092" cy="534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2E826D-E5C5-4BAF-81F8-36236FB4AF93}"/>
              </a:ext>
            </a:extLst>
          </p:cNvPr>
          <p:cNvGrpSpPr/>
          <p:nvPr/>
        </p:nvGrpSpPr>
        <p:grpSpPr>
          <a:xfrm>
            <a:off x="2539605" y="715767"/>
            <a:ext cx="435646" cy="1874879"/>
            <a:chOff x="2539605" y="766381"/>
            <a:chExt cx="435646" cy="1874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/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/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/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/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blipFill>
                  <a:blip r:embed="rId8"/>
                  <a:stretch>
                    <a:fillRect l="-8219"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51DAE0-7710-4B04-870E-BA7B1E2600C9}"/>
              </a:ext>
            </a:extLst>
          </p:cNvPr>
          <p:cNvCxnSpPr>
            <a:stCxn id="5" idx="6"/>
            <a:endCxn id="14" idx="1"/>
          </p:cNvCxnSpPr>
          <p:nvPr/>
        </p:nvCxnSpPr>
        <p:spPr>
          <a:xfrm>
            <a:off x="1897405" y="656094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F8962-1937-461A-94C3-930938076236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1897405" y="1130031"/>
            <a:ext cx="642200" cy="16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B244F4-61B0-43D4-BDB0-4F8CD0EF20AC}"/>
              </a:ext>
            </a:extLst>
          </p:cNvPr>
          <p:cNvCxnSpPr>
            <a:cxnSpLocks/>
            <a:stCxn id="11" idx="6"/>
            <a:endCxn id="17" idx="1"/>
          </p:cNvCxnSpPr>
          <p:nvPr/>
        </p:nvCxnSpPr>
        <p:spPr>
          <a:xfrm flipV="1">
            <a:off x="1897405" y="1907945"/>
            <a:ext cx="642200" cy="2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4EB9B6-8DB8-43A5-A2B4-70B4D3183499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 flipV="1">
            <a:off x="1897405" y="2444819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/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gradFill>
                <a:gsLst>
                  <a:gs pos="0">
                    <a:srgbClr val="FFD6D6"/>
                  </a:gs>
                  <a:gs pos="100000">
                    <a:srgbClr val="FFAEAD"/>
                  </a:gs>
                </a:gsLst>
                <a:lin ang="5400000" scaled="1"/>
              </a:gradFill>
              <a:ln>
                <a:solidFill>
                  <a:srgbClr val="D48A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D48A88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614AAB4-2F0F-4695-931B-8CD1106B44DB}"/>
              </a:ext>
            </a:extLst>
          </p:cNvPr>
          <p:cNvGrpSpPr/>
          <p:nvPr/>
        </p:nvGrpSpPr>
        <p:grpSpPr>
          <a:xfrm>
            <a:off x="4671990" y="1369044"/>
            <a:ext cx="568324" cy="568324"/>
            <a:chOff x="4866065" y="1347854"/>
            <a:chExt cx="568324" cy="5683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53751-2563-41C2-9CCD-D7A72ED735E1}"/>
                </a:ext>
              </a:extLst>
            </p:cNvPr>
            <p:cNvSpPr/>
            <p:nvPr/>
          </p:nvSpPr>
          <p:spPr>
            <a:xfrm>
              <a:off x="4866065" y="1347854"/>
              <a:ext cx="568324" cy="568324"/>
            </a:xfrm>
            <a:prstGeom prst="ellipse">
              <a:avLst/>
            </a:prstGeom>
            <a:gradFill>
              <a:gsLst>
                <a:gs pos="0">
                  <a:srgbClr val="FFD6D6"/>
                </a:gs>
                <a:gs pos="100000">
                  <a:srgbClr val="FFAEAD"/>
                </a:gs>
              </a:gsLst>
              <a:lin ang="5400000" scaled="1"/>
            </a:gradFill>
            <a:ln>
              <a:solidFill>
                <a:srgbClr val="D48A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5A825F9-04E3-418F-A2CB-21991314D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59727" y="1470091"/>
              <a:ext cx="381000" cy="323850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43655-29A4-4BA6-954C-5AA8563F961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2975251" y="861594"/>
            <a:ext cx="826420" cy="5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B72473-C0FF-48EF-8FFF-5E4952B4DEC7}"/>
              </a:ext>
            </a:extLst>
          </p:cNvPr>
          <p:cNvCxnSpPr>
            <a:cxnSpLocks/>
            <a:stCxn id="15" idx="3"/>
            <a:endCxn id="30" idx="2"/>
          </p:cNvCxnSpPr>
          <p:nvPr/>
        </p:nvCxnSpPr>
        <p:spPr>
          <a:xfrm>
            <a:off x="2975251" y="1297240"/>
            <a:ext cx="743191" cy="3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89A34C-2E8D-42BD-8728-B5CF096EBB98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 flipV="1">
            <a:off x="2975251" y="1653206"/>
            <a:ext cx="743191" cy="25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C9D7C3-A97C-4EBC-85F8-A2DB706E77AC}"/>
              </a:ext>
            </a:extLst>
          </p:cNvPr>
          <p:cNvCxnSpPr>
            <a:cxnSpLocks/>
            <a:stCxn id="16" idx="3"/>
            <a:endCxn id="30" idx="3"/>
          </p:cNvCxnSpPr>
          <p:nvPr/>
        </p:nvCxnSpPr>
        <p:spPr>
          <a:xfrm flipV="1">
            <a:off x="2975251" y="1854139"/>
            <a:ext cx="826420" cy="59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EB1B99-33E0-48B1-824C-CAD901A68AC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286766" y="1653206"/>
            <a:ext cx="38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07DFC3-69E9-481E-88F9-A28CDAC5AB9D}"/>
              </a:ext>
            </a:extLst>
          </p:cNvPr>
          <p:cNvSpPr txBox="1"/>
          <p:nvPr/>
        </p:nvSpPr>
        <p:spPr>
          <a:xfrm>
            <a:off x="635339" y="471403"/>
            <a:ext cx="87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A51B2D-127C-4001-98C5-B38C28BB6D64}"/>
              </a:ext>
            </a:extLst>
          </p:cNvPr>
          <p:cNvSpPr txBox="1"/>
          <p:nvPr/>
        </p:nvSpPr>
        <p:spPr>
          <a:xfrm>
            <a:off x="2436328" y="394985"/>
            <a:ext cx="64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pesos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FAD48E-9935-461E-853E-E7D02CB7B372}"/>
              </a:ext>
            </a:extLst>
          </p:cNvPr>
          <p:cNvSpPr txBox="1"/>
          <p:nvPr/>
        </p:nvSpPr>
        <p:spPr>
          <a:xfrm>
            <a:off x="383913" y="1760855"/>
            <a:ext cx="80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entradas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D7739369-1AEC-46D6-B23B-4D10F3A56B52}"/>
              </a:ext>
            </a:extLst>
          </p:cNvPr>
          <p:cNvSpPr/>
          <p:nvPr/>
        </p:nvSpPr>
        <p:spPr>
          <a:xfrm>
            <a:off x="1095890" y="921388"/>
            <a:ext cx="322663" cy="1955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C440E-5253-43DC-9887-34CB06DC316B}"/>
              </a:ext>
            </a:extLst>
          </p:cNvPr>
          <p:cNvSpPr txBox="1"/>
          <p:nvPr/>
        </p:nvSpPr>
        <p:spPr>
          <a:xfrm>
            <a:off x="3661466" y="899198"/>
            <a:ext cx="93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Soma ponderada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DD8D83-6CD1-47C2-A09E-E66AAB36080D}"/>
              </a:ext>
            </a:extLst>
          </p:cNvPr>
          <p:cNvSpPr txBox="1"/>
          <p:nvPr/>
        </p:nvSpPr>
        <p:spPr>
          <a:xfrm>
            <a:off x="4665086" y="1940798"/>
            <a:ext cx="77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Função degrau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5E1303-3F4E-43E9-ADED-2915527CBFE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5240314" y="1653206"/>
            <a:ext cx="39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3B75A6-956A-47D8-9A89-1C93B0E13C02}"/>
              </a:ext>
            </a:extLst>
          </p:cNvPr>
          <p:cNvSpPr txBox="1"/>
          <p:nvPr/>
        </p:nvSpPr>
        <p:spPr>
          <a:xfrm>
            <a:off x="5240314" y="1347854"/>
            <a:ext cx="56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FC057C-CA2E-43A5-BAEC-346EC79FD577}"/>
              </a:ext>
            </a:extLst>
          </p:cNvPr>
          <p:cNvGrpSpPr/>
          <p:nvPr/>
        </p:nvGrpSpPr>
        <p:grpSpPr>
          <a:xfrm>
            <a:off x="5886993" y="2594846"/>
            <a:ext cx="687978" cy="3363687"/>
            <a:chOff x="2734490" y="1193074"/>
            <a:chExt cx="687978" cy="33636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A48340-A81F-4411-9576-D7F1B5D61D9D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512AB6-0DC8-4182-BE19-08D893A9B84A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021F22-4680-4115-87B4-A3BF0DDC8C4F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B984EB-93ED-4F5C-B709-9E1BA345807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68ABC6-EBE6-44AE-92BD-B48A2A045679}"/>
              </a:ext>
            </a:extLst>
          </p:cNvPr>
          <p:cNvGrpSpPr/>
          <p:nvPr/>
        </p:nvGrpSpPr>
        <p:grpSpPr>
          <a:xfrm>
            <a:off x="7244081" y="3486749"/>
            <a:ext cx="687978" cy="1579880"/>
            <a:chOff x="4079965" y="1193074"/>
            <a:chExt cx="687978" cy="15798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AC5592-4985-4964-B36D-76B15A36D6C7}"/>
                </a:ext>
              </a:extLst>
            </p:cNvPr>
            <p:cNvSpPr/>
            <p:nvPr/>
          </p:nvSpPr>
          <p:spPr>
            <a:xfrm>
              <a:off x="4079965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74DB43-E69D-4859-B2E1-6A9D0EC1AFE9}"/>
                </a:ext>
              </a:extLst>
            </p:cNvPr>
            <p:cNvSpPr/>
            <p:nvPr/>
          </p:nvSpPr>
          <p:spPr>
            <a:xfrm>
              <a:off x="4079966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D46E395-88B5-4186-947E-D26CD4D0974F}"/>
              </a:ext>
            </a:extLst>
          </p:cNvPr>
          <p:cNvGrpSpPr/>
          <p:nvPr/>
        </p:nvGrpSpPr>
        <p:grpSpPr>
          <a:xfrm>
            <a:off x="8601169" y="3486749"/>
            <a:ext cx="687978" cy="1579880"/>
            <a:chOff x="5425440" y="1193074"/>
            <a:chExt cx="687978" cy="15798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983BF85-3597-482B-AA52-0996B703F022}"/>
                </a:ext>
              </a:extLst>
            </p:cNvPr>
            <p:cNvSpPr/>
            <p:nvPr/>
          </p:nvSpPr>
          <p:spPr>
            <a:xfrm>
              <a:off x="542544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FC06ED-75F9-494B-8369-FA0DE8F0D3F0}"/>
                </a:ext>
              </a:extLst>
            </p:cNvPr>
            <p:cNvSpPr/>
            <p:nvPr/>
          </p:nvSpPr>
          <p:spPr>
            <a:xfrm>
              <a:off x="542544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AD2C0200-DBB5-46D7-840A-09E5431053C0}"/>
              </a:ext>
            </a:extLst>
          </p:cNvPr>
          <p:cNvSpPr/>
          <p:nvPr/>
        </p:nvSpPr>
        <p:spPr>
          <a:xfrm>
            <a:off x="9958256" y="3932701"/>
            <a:ext cx="687977" cy="6879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910B01-EEBC-4396-94C6-C33CAEA8D604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6574971" y="3830738"/>
            <a:ext cx="669110" cy="178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8F7495-28AF-41DA-AED3-ED2B12E18255}"/>
              </a:ext>
            </a:extLst>
          </p:cNvPr>
          <p:cNvCxnSpPr>
            <a:cxnSpLocks/>
          </p:cNvCxnSpPr>
          <p:nvPr/>
        </p:nvCxnSpPr>
        <p:spPr>
          <a:xfrm>
            <a:off x="6574971" y="3830738"/>
            <a:ext cx="669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C07474-21F9-489D-B0C6-D20C8F7E8D50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6574970" y="2938835"/>
            <a:ext cx="669112" cy="178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131376-9D73-4883-91E8-004D1181EEDC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574971" y="3830738"/>
            <a:ext cx="669110" cy="8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E8E536-441A-45B1-AC57-F2FDA8AC843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6574970" y="3830738"/>
            <a:ext cx="669112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C11D4C-9808-4622-88D9-9DBA973C53CD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6574971" y="4722641"/>
            <a:ext cx="669111" cy="8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E9A92A-709A-4144-896C-2DAF04224015}"/>
              </a:ext>
            </a:extLst>
          </p:cNvPr>
          <p:cNvCxnSpPr>
            <a:cxnSpLocks/>
          </p:cNvCxnSpPr>
          <p:nvPr/>
        </p:nvCxnSpPr>
        <p:spPr>
          <a:xfrm>
            <a:off x="6574971" y="4722641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6D5BFB-6613-4A68-A0F3-082CE9683CD2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6574970" y="2938835"/>
            <a:ext cx="669111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D33C1C-90BD-44EF-95E5-408023954F90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7932059" y="4722641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5B4B6F-6CF8-455D-8473-6D72C78B3F82}"/>
              </a:ext>
            </a:extLst>
          </p:cNvPr>
          <p:cNvCxnSpPr>
            <a:cxnSpLocks/>
          </p:cNvCxnSpPr>
          <p:nvPr/>
        </p:nvCxnSpPr>
        <p:spPr>
          <a:xfrm>
            <a:off x="7932058" y="3830738"/>
            <a:ext cx="669112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7463D0-DC36-4BF0-8378-0B1F4E5ECACF}"/>
              </a:ext>
            </a:extLst>
          </p:cNvPr>
          <p:cNvCxnSpPr>
            <a:cxnSpLocks/>
          </p:cNvCxnSpPr>
          <p:nvPr/>
        </p:nvCxnSpPr>
        <p:spPr>
          <a:xfrm flipV="1">
            <a:off x="7932059" y="3830738"/>
            <a:ext cx="669110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AA2AAD-3649-48A3-961B-86704589FD70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>
            <a:off x="7932058" y="3830738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4B2858-1295-4D9B-A0E0-9F8737671E23}"/>
              </a:ext>
            </a:extLst>
          </p:cNvPr>
          <p:cNvCxnSpPr>
            <a:cxnSpLocks/>
            <a:stCxn id="49" idx="6"/>
            <a:endCxn id="60" idx="2"/>
          </p:cNvCxnSpPr>
          <p:nvPr/>
        </p:nvCxnSpPr>
        <p:spPr>
          <a:xfrm>
            <a:off x="9289146" y="3830738"/>
            <a:ext cx="669110" cy="4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687560-570C-4F25-898E-9FF308397461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9289147" y="4276690"/>
            <a:ext cx="669109" cy="44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1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3C2E3-F9E5-478D-8405-34D9D2DDCEFF}"/>
              </a:ext>
            </a:extLst>
          </p:cNvPr>
          <p:cNvCxnSpPr>
            <a:cxnSpLocks/>
            <a:stCxn id="16" idx="0"/>
            <a:endCxn id="19" idx="0"/>
          </p:cNvCxnSpPr>
          <p:nvPr/>
        </p:nvCxnSpPr>
        <p:spPr>
          <a:xfrm>
            <a:off x="1365613" y="921476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666274-CE0B-4AAD-AECB-9C00A6101485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1630680" y="1186543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D1E43C-4D61-4C51-B6CB-9C4291EB1ED4}"/>
              </a:ext>
            </a:extLst>
          </p:cNvPr>
          <p:cNvGrpSpPr/>
          <p:nvPr/>
        </p:nvGrpSpPr>
        <p:grpSpPr>
          <a:xfrm>
            <a:off x="781321" y="618308"/>
            <a:ext cx="1371600" cy="1497875"/>
            <a:chOff x="868680" y="618309"/>
            <a:chExt cx="1371600" cy="14978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29DE12F-3118-45A8-9021-61137146C75C}"/>
                </a:ext>
              </a:extLst>
            </p:cNvPr>
            <p:cNvSpPr/>
            <p:nvPr/>
          </p:nvSpPr>
          <p:spPr>
            <a:xfrm>
              <a:off x="868680" y="618309"/>
              <a:ext cx="1219200" cy="1219200"/>
            </a:xfrm>
            <a:prstGeom prst="roundRect">
              <a:avLst/>
            </a:prstGeom>
            <a:solidFill>
              <a:srgbClr val="0070C0">
                <a:alpha val="50196"/>
              </a:srgb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5C0BC2F-A800-455D-A222-BABC18D28A98}"/>
                </a:ext>
              </a:extLst>
            </p:cNvPr>
            <p:cNvSpPr/>
            <p:nvPr/>
          </p:nvSpPr>
          <p:spPr>
            <a:xfrm>
              <a:off x="944880" y="757646"/>
              <a:ext cx="1219200" cy="1219200"/>
            </a:xfrm>
            <a:prstGeom prst="roundRect">
              <a:avLst/>
            </a:prstGeom>
            <a:solidFill>
              <a:srgbClr val="00B050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1E1C8CD-08CD-4627-9CA3-C0D0BF753BB0}"/>
                </a:ext>
              </a:extLst>
            </p:cNvPr>
            <p:cNvSpPr/>
            <p:nvPr/>
          </p:nvSpPr>
          <p:spPr>
            <a:xfrm>
              <a:off x="1021080" y="896984"/>
              <a:ext cx="1219200" cy="1219200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20477E-CE9A-4889-829D-B52637144E2B}"/>
              </a:ext>
            </a:extLst>
          </p:cNvPr>
          <p:cNvGrpSpPr/>
          <p:nvPr/>
        </p:nvGrpSpPr>
        <p:grpSpPr>
          <a:xfrm>
            <a:off x="3868782" y="639537"/>
            <a:ext cx="1394458" cy="1455419"/>
            <a:chOff x="4434839" y="618309"/>
            <a:chExt cx="1394458" cy="145541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EB25C4-9250-4218-91A8-E4B151929D02}"/>
                </a:ext>
              </a:extLst>
            </p:cNvPr>
            <p:cNvSpPr/>
            <p:nvPr/>
          </p:nvSpPr>
          <p:spPr>
            <a:xfrm>
              <a:off x="4434839" y="618309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C59D2C-0AC3-4E99-A025-61A6258B9088}"/>
                </a:ext>
              </a:extLst>
            </p:cNvPr>
            <p:cNvSpPr/>
            <p:nvPr/>
          </p:nvSpPr>
          <p:spPr>
            <a:xfrm>
              <a:off x="4509043" y="702673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CC8B94B-B390-41D6-831F-7BB2165E8BFB}"/>
                </a:ext>
              </a:extLst>
            </p:cNvPr>
            <p:cNvSpPr/>
            <p:nvPr/>
          </p:nvSpPr>
          <p:spPr>
            <a:xfrm>
              <a:off x="4583247" y="787037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229FB3-D2B8-49D3-8BE4-42C578EF4578}"/>
                </a:ext>
              </a:extLst>
            </p:cNvPr>
            <p:cNvSpPr/>
            <p:nvPr/>
          </p:nvSpPr>
          <p:spPr>
            <a:xfrm>
              <a:off x="4657451" y="871401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FC9B3C3-1DD8-4A4C-B379-622D84CF8953}"/>
                </a:ext>
              </a:extLst>
            </p:cNvPr>
            <p:cNvSpPr/>
            <p:nvPr/>
          </p:nvSpPr>
          <p:spPr>
            <a:xfrm>
              <a:off x="4731655" y="955765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2360C6-8CD5-4288-AD3E-DCC4C30EB234}"/>
                </a:ext>
              </a:extLst>
            </p:cNvPr>
            <p:cNvSpPr/>
            <p:nvPr/>
          </p:nvSpPr>
          <p:spPr>
            <a:xfrm>
              <a:off x="4805859" y="1040129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431948E-0CDF-4023-95F1-CCACFD0BECFA}"/>
                </a:ext>
              </a:extLst>
            </p:cNvPr>
            <p:cNvSpPr/>
            <p:nvPr/>
          </p:nvSpPr>
          <p:spPr>
            <a:xfrm>
              <a:off x="4880062" y="1124493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8B1922-7875-4D6B-BCAB-E95292A5568E}"/>
              </a:ext>
            </a:extLst>
          </p:cNvPr>
          <p:cNvSpPr/>
          <p:nvPr/>
        </p:nvSpPr>
        <p:spPr>
          <a:xfrm>
            <a:off x="1100546" y="921476"/>
            <a:ext cx="530134" cy="53013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9804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RightU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0E93DB-2317-424E-9508-D0178DF726A0}"/>
              </a:ext>
            </a:extLst>
          </p:cNvPr>
          <p:cNvSpPr/>
          <p:nvPr/>
        </p:nvSpPr>
        <p:spPr>
          <a:xfrm>
            <a:off x="2940229" y="1198519"/>
            <a:ext cx="530134" cy="53013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804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RightU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B0B8CE-0459-4AD6-8574-95B4674D0FB6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>
            <a:off x="1365613" y="1451610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8797FC-673C-4739-91A1-F47DA1E6EEF1}"/>
              </a:ext>
            </a:extLst>
          </p:cNvPr>
          <p:cNvCxnSpPr>
            <a:cxnSpLocks/>
            <a:stCxn id="16" idx="1"/>
            <a:endCxn id="19" idx="1"/>
          </p:cNvCxnSpPr>
          <p:nvPr/>
        </p:nvCxnSpPr>
        <p:spPr>
          <a:xfrm>
            <a:off x="1100546" y="1186543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6CACDF0-5B33-4829-9A34-623EB34FB7A8}"/>
              </a:ext>
            </a:extLst>
          </p:cNvPr>
          <p:cNvSpPr/>
          <p:nvPr/>
        </p:nvSpPr>
        <p:spPr>
          <a:xfrm>
            <a:off x="4422444" y="1367245"/>
            <a:ext cx="311824" cy="374471"/>
          </a:xfrm>
          <a:prstGeom prst="roundRect">
            <a:avLst/>
          </a:prstGeom>
          <a:solidFill>
            <a:srgbClr val="FFC000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4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26F9193-B9EF-4E5E-8996-87C58CBF3A49}"/>
              </a:ext>
            </a:extLst>
          </p:cNvPr>
          <p:cNvGrpSpPr/>
          <p:nvPr/>
        </p:nvGrpSpPr>
        <p:grpSpPr>
          <a:xfrm>
            <a:off x="204039" y="2598983"/>
            <a:ext cx="1092846" cy="1081718"/>
            <a:chOff x="1342180" y="831577"/>
            <a:chExt cx="1092846" cy="1081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D19F0A6F-F8AD-427D-9B4F-6F627EF3A1EF}"/>
                    </a:ext>
                  </a:extLst>
                </p:cNvPr>
                <p:cNvSpPr/>
                <p:nvPr/>
              </p:nvSpPr>
              <p:spPr>
                <a:xfrm>
                  <a:off x="2075026" y="83157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D19F0A6F-F8AD-427D-9B4F-6F627EF3A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5026" y="83157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EF3902E7-6C7B-41A3-834E-95A9F05F40BB}"/>
                    </a:ext>
                  </a:extLst>
                </p:cNvPr>
                <p:cNvSpPr/>
                <p:nvPr/>
              </p:nvSpPr>
              <p:spPr>
                <a:xfrm>
                  <a:off x="1342589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EF3902E7-6C7B-41A3-834E-95A9F05F4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589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5FFCEFBD-9502-497D-BE75-A667DC184818}"/>
                    </a:ext>
                  </a:extLst>
                </p:cNvPr>
                <p:cNvSpPr/>
                <p:nvPr/>
              </p:nvSpPr>
              <p:spPr>
                <a:xfrm>
                  <a:off x="1708494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5FFCEFBD-9502-497D-BE75-A667DC1848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494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8F307375-6D0F-4418-BF38-2EE32D2D50F9}"/>
                    </a:ext>
                  </a:extLst>
                </p:cNvPr>
                <p:cNvSpPr/>
                <p:nvPr/>
              </p:nvSpPr>
              <p:spPr>
                <a:xfrm>
                  <a:off x="2071652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8F307375-6D0F-4418-BF38-2EE32D2D5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652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CB24416-5420-4769-A0D8-6826A69D3FEC}"/>
                    </a:ext>
                  </a:extLst>
                </p:cNvPr>
                <p:cNvSpPr/>
                <p:nvPr/>
              </p:nvSpPr>
              <p:spPr>
                <a:xfrm>
                  <a:off x="1342180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CB24416-5420-4769-A0D8-6826A69D3F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180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CED5C9DA-206C-49C2-B201-F6CBF1DB066A}"/>
                    </a:ext>
                  </a:extLst>
                </p:cNvPr>
                <p:cNvSpPr/>
                <p:nvPr/>
              </p:nvSpPr>
              <p:spPr>
                <a:xfrm>
                  <a:off x="1342180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CED5C9DA-206C-49C2-B201-F6CBF1DB06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180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E1EEDEB4-6446-4423-9ED0-C3EFCA426C19}"/>
                    </a:ext>
                  </a:extLst>
                </p:cNvPr>
                <p:cNvSpPr/>
                <p:nvPr/>
              </p:nvSpPr>
              <p:spPr>
                <a:xfrm>
                  <a:off x="1708603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E1EEDEB4-6446-4423-9ED0-C3EFCA426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603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: Rounded Corners 181">
                  <a:extLst>
                    <a:ext uri="{FF2B5EF4-FFF2-40B4-BE49-F238E27FC236}">
                      <a16:creationId xmlns:a16="http://schemas.microsoft.com/office/drawing/2014/main" id="{B9E5A4C6-76C6-4AA4-A234-826D9708F38B}"/>
                    </a:ext>
                  </a:extLst>
                </p:cNvPr>
                <p:cNvSpPr/>
                <p:nvPr/>
              </p:nvSpPr>
              <p:spPr>
                <a:xfrm>
                  <a:off x="1708603" y="154497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: Rounded Corners 181">
                  <a:extLst>
                    <a:ext uri="{FF2B5EF4-FFF2-40B4-BE49-F238E27FC236}">
                      <a16:creationId xmlns:a16="http://schemas.microsoft.com/office/drawing/2014/main" id="{B9E5A4C6-76C6-4AA4-A234-826D9708F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603" y="154497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B5255FC2-7822-4B2D-8EDA-41E336879A80}"/>
                    </a:ext>
                  </a:extLst>
                </p:cNvPr>
                <p:cNvSpPr/>
                <p:nvPr/>
              </p:nvSpPr>
              <p:spPr>
                <a:xfrm>
                  <a:off x="2071652" y="119189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B5255FC2-7822-4B2D-8EDA-41E336879A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652" y="119189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1BEC4B0-63EE-447B-9740-2F674AE8036E}"/>
              </a:ext>
            </a:extLst>
          </p:cNvPr>
          <p:cNvGrpSpPr/>
          <p:nvPr/>
        </p:nvGrpSpPr>
        <p:grpSpPr>
          <a:xfrm>
            <a:off x="2234338" y="806934"/>
            <a:ext cx="1237351" cy="1100929"/>
            <a:chOff x="2620202" y="1243760"/>
            <a:chExt cx="1237351" cy="1100929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0FDF26A8-9E74-4C2C-8CDF-BBB524209840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9E25F5B-278A-47F3-BB63-018ED40FA3B4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33992" cy="8706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9E25F5B-278A-47F3-BB63-018ED40FA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33992" cy="87062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15C965C-904D-4A23-A9A7-A2815590479C}"/>
              </a:ext>
            </a:extLst>
          </p:cNvPr>
          <p:cNvGrpSpPr/>
          <p:nvPr/>
        </p:nvGrpSpPr>
        <p:grpSpPr>
          <a:xfrm>
            <a:off x="2234338" y="2045519"/>
            <a:ext cx="1282235" cy="1100929"/>
            <a:chOff x="2620202" y="1243760"/>
            <a:chExt cx="1282235" cy="1100929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9E47F782-FB6D-4BFC-89A5-1966992D492A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C03597D-B121-4CDF-B53B-53005F3968C6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C03597D-B121-4CDF-B53B-53005F396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BC0307E-FF64-444B-AE72-98904A21CD7D}"/>
              </a:ext>
            </a:extLst>
          </p:cNvPr>
          <p:cNvGrpSpPr/>
          <p:nvPr/>
        </p:nvGrpSpPr>
        <p:grpSpPr>
          <a:xfrm>
            <a:off x="2236017" y="3308003"/>
            <a:ext cx="1282235" cy="1100929"/>
            <a:chOff x="2620202" y="1243760"/>
            <a:chExt cx="1282235" cy="1100929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97EBE88-87E8-41D6-978F-C1418F21DB16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7713AF2-9001-4A9B-9146-1D93BD22769D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[3]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[3]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7713AF2-9001-4A9B-9146-1D93BD227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D4CD192-2FF7-4F1E-AC19-2B5EA74A27A6}"/>
              </a:ext>
            </a:extLst>
          </p:cNvPr>
          <p:cNvGrpSpPr/>
          <p:nvPr/>
        </p:nvGrpSpPr>
        <p:grpSpPr>
          <a:xfrm>
            <a:off x="2236017" y="4565069"/>
            <a:ext cx="1282235" cy="1100929"/>
            <a:chOff x="2620202" y="1243760"/>
            <a:chExt cx="1282235" cy="1100929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2D1F7EE3-69F8-4289-90FB-DE62DA5BB8D1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EA43B816-9AA1-4188-ADAD-A80F4A94B6CC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[4]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[4]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EA43B816-9AA1-4188-ADAD-A80F4A94B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7819D4E-095F-42EB-A875-E2E6896A5B48}"/>
              </a:ext>
            </a:extLst>
          </p:cNvPr>
          <p:cNvCxnSpPr>
            <a:stCxn id="183" idx="3"/>
            <a:endCxn id="199" idx="1"/>
          </p:cNvCxnSpPr>
          <p:nvPr/>
        </p:nvCxnSpPr>
        <p:spPr>
          <a:xfrm flipV="1">
            <a:off x="1293511" y="1375998"/>
            <a:ext cx="944186" cy="176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D911EB4B-38D9-43A3-B6B7-F4BA1FD5AF8C}"/>
              </a:ext>
            </a:extLst>
          </p:cNvPr>
          <p:cNvCxnSpPr>
            <a:cxnSpLocks/>
            <a:stCxn id="183" idx="3"/>
            <a:endCxn id="207" idx="1"/>
          </p:cNvCxnSpPr>
          <p:nvPr/>
        </p:nvCxnSpPr>
        <p:spPr>
          <a:xfrm flipV="1">
            <a:off x="1293511" y="2616378"/>
            <a:ext cx="944186" cy="52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47534A0-0BC2-4C5A-A63E-C10E330C6679}"/>
              </a:ext>
            </a:extLst>
          </p:cNvPr>
          <p:cNvCxnSpPr>
            <a:cxnSpLocks/>
            <a:stCxn id="183" idx="3"/>
            <a:endCxn id="210" idx="1"/>
          </p:cNvCxnSpPr>
          <p:nvPr/>
        </p:nvCxnSpPr>
        <p:spPr>
          <a:xfrm>
            <a:off x="1293511" y="3139297"/>
            <a:ext cx="945865" cy="73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DDF4D1D-44FB-4D99-B431-5EDD2AC5FD70}"/>
              </a:ext>
            </a:extLst>
          </p:cNvPr>
          <p:cNvCxnSpPr>
            <a:cxnSpLocks/>
            <a:stCxn id="183" idx="3"/>
            <a:endCxn id="213" idx="1"/>
          </p:cNvCxnSpPr>
          <p:nvPr/>
        </p:nvCxnSpPr>
        <p:spPr>
          <a:xfrm>
            <a:off x="1293511" y="3139297"/>
            <a:ext cx="945865" cy="199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9D7D01A9-68A5-4478-9589-6520659F75CA}"/>
                  </a:ext>
                </a:extLst>
              </p:cNvPr>
              <p:cNvSpPr txBox="1"/>
              <p:nvPr/>
            </p:nvSpPr>
            <p:spPr>
              <a:xfrm>
                <a:off x="3453403" y="1191428"/>
                <a:ext cx="6595349" cy="36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9D7D01A9-68A5-4478-9589-6520659F7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1191428"/>
                <a:ext cx="6595349" cy="3691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448C160-30D3-4F5A-AFA3-24D87E70F2D7}"/>
                  </a:ext>
                </a:extLst>
              </p:cNvPr>
              <p:cNvSpPr txBox="1"/>
              <p:nvPr/>
            </p:nvSpPr>
            <p:spPr>
              <a:xfrm>
                <a:off x="3453403" y="2430160"/>
                <a:ext cx="6595349" cy="36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448C160-30D3-4F5A-AFA3-24D87E70F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2430160"/>
                <a:ext cx="6595349" cy="3691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577FE51-8436-4472-9427-9184609627C2}"/>
                  </a:ext>
                </a:extLst>
              </p:cNvPr>
              <p:cNvSpPr txBox="1"/>
              <p:nvPr/>
            </p:nvSpPr>
            <p:spPr>
              <a:xfrm>
                <a:off x="3453403" y="3668892"/>
                <a:ext cx="6595349" cy="3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577FE51-8436-4472-9427-918460962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3668892"/>
                <a:ext cx="6595349" cy="3624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C584A3B-66AA-4E04-B850-3453DCD5EBD8}"/>
                  </a:ext>
                </a:extLst>
              </p:cNvPr>
              <p:cNvSpPr txBox="1"/>
              <p:nvPr/>
            </p:nvSpPr>
            <p:spPr>
              <a:xfrm>
                <a:off x="3453403" y="4907624"/>
                <a:ext cx="6595349" cy="359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C584A3B-66AA-4E04-B850-3453DCD5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4907624"/>
                <a:ext cx="6595349" cy="3593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C65F488F-02CA-4984-AD73-ADCE725D21F3}"/>
                  </a:ext>
                </a:extLst>
              </p:cNvPr>
              <p:cNvSpPr/>
              <p:nvPr/>
            </p:nvSpPr>
            <p:spPr>
              <a:xfrm>
                <a:off x="11261538" y="3441755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C65F488F-02CA-4984-AD73-ADCE725D2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538" y="3441755"/>
                <a:ext cx="360000" cy="360000"/>
              </a:xfrm>
              <a:prstGeom prst="roundRect">
                <a:avLst/>
              </a:prstGeom>
              <a:blipFill>
                <a:blip r:embed="rId19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50874E80-7D86-4FA6-BCC7-7F989847DE17}"/>
                  </a:ext>
                </a:extLst>
              </p:cNvPr>
              <p:cNvSpPr/>
              <p:nvPr/>
            </p:nvSpPr>
            <p:spPr>
              <a:xfrm>
                <a:off x="11057716" y="3213679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50874E80-7D86-4FA6-BCC7-7F989847D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716" y="3213679"/>
                <a:ext cx="360000" cy="360000"/>
              </a:xfrm>
              <a:prstGeom prst="roundRect">
                <a:avLst/>
              </a:prstGeom>
              <a:blipFill>
                <a:blip r:embed="rId20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C44E44D1-92EC-430A-8275-0B8418E91423}"/>
                  </a:ext>
                </a:extLst>
              </p:cNvPr>
              <p:cNvSpPr/>
              <p:nvPr/>
            </p:nvSpPr>
            <p:spPr>
              <a:xfrm>
                <a:off x="10802720" y="3004648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C44E44D1-92EC-430A-8275-0B8418E91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720" y="3004648"/>
                <a:ext cx="360000" cy="360000"/>
              </a:xfrm>
              <a:prstGeom prst="roundRect">
                <a:avLst/>
              </a:prstGeom>
              <a:blipFill>
                <a:blip r:embed="rId21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Rectangle: Rounded Corners 326">
                <a:extLst>
                  <a:ext uri="{FF2B5EF4-FFF2-40B4-BE49-F238E27FC236}">
                    <a16:creationId xmlns:a16="http://schemas.microsoft.com/office/drawing/2014/main" id="{46FBC3FE-DFA2-424C-9654-302A749220B5}"/>
                  </a:ext>
                </a:extLst>
              </p:cNvPr>
              <p:cNvSpPr/>
              <p:nvPr/>
            </p:nvSpPr>
            <p:spPr>
              <a:xfrm>
                <a:off x="10622720" y="2796378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7" name="Rectangle: Rounded Corners 326">
                <a:extLst>
                  <a:ext uri="{FF2B5EF4-FFF2-40B4-BE49-F238E27FC236}">
                    <a16:creationId xmlns:a16="http://schemas.microsoft.com/office/drawing/2014/main" id="{46FBC3FE-DFA2-424C-9654-302A74922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720" y="2796378"/>
                <a:ext cx="360000" cy="360000"/>
              </a:xfrm>
              <a:prstGeom prst="roundRect">
                <a:avLst/>
              </a:prstGeom>
              <a:blipFill>
                <a:blip r:embed="rId22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Connector: Curved 333">
            <a:extLst>
              <a:ext uri="{FF2B5EF4-FFF2-40B4-BE49-F238E27FC236}">
                <a16:creationId xmlns:a16="http://schemas.microsoft.com/office/drawing/2014/main" id="{3DDEF1B2-6A16-4CC1-A208-05B6FF6B6296}"/>
              </a:ext>
            </a:extLst>
          </p:cNvPr>
          <p:cNvCxnSpPr>
            <a:cxnSpLocks/>
            <a:stCxn id="292" idx="3"/>
            <a:endCxn id="327" idx="0"/>
          </p:cNvCxnSpPr>
          <p:nvPr/>
        </p:nvCxnSpPr>
        <p:spPr>
          <a:xfrm>
            <a:off x="10048752" y="1375998"/>
            <a:ext cx="753968" cy="142038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Curved 337">
            <a:extLst>
              <a:ext uri="{FF2B5EF4-FFF2-40B4-BE49-F238E27FC236}">
                <a16:creationId xmlns:a16="http://schemas.microsoft.com/office/drawing/2014/main" id="{BA0E503B-27C9-4D60-A05C-98DDE398B391}"/>
              </a:ext>
            </a:extLst>
          </p:cNvPr>
          <p:cNvCxnSpPr>
            <a:cxnSpLocks/>
            <a:endCxn id="328" idx="1"/>
          </p:cNvCxnSpPr>
          <p:nvPr/>
        </p:nvCxnSpPr>
        <p:spPr>
          <a:xfrm>
            <a:off x="9964637" y="2604341"/>
            <a:ext cx="838083" cy="580307"/>
          </a:xfrm>
          <a:prstGeom prst="curvedConnector3">
            <a:avLst>
              <a:gd name="adj1" fmla="val 3026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Curved 342">
            <a:extLst>
              <a:ext uri="{FF2B5EF4-FFF2-40B4-BE49-F238E27FC236}">
                <a16:creationId xmlns:a16="http://schemas.microsoft.com/office/drawing/2014/main" id="{581FE7AB-94FB-4EDC-9690-B1276557E6BF}"/>
              </a:ext>
            </a:extLst>
          </p:cNvPr>
          <p:cNvCxnSpPr>
            <a:cxnSpLocks/>
            <a:stCxn id="294" idx="3"/>
            <a:endCxn id="330" idx="2"/>
          </p:cNvCxnSpPr>
          <p:nvPr/>
        </p:nvCxnSpPr>
        <p:spPr>
          <a:xfrm flipV="1">
            <a:off x="10048752" y="3573679"/>
            <a:ext cx="1188964" cy="27644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: Curved 345">
            <a:extLst>
              <a:ext uri="{FF2B5EF4-FFF2-40B4-BE49-F238E27FC236}">
                <a16:creationId xmlns:a16="http://schemas.microsoft.com/office/drawing/2014/main" id="{4217043D-E335-4820-BF96-194B082991CC}"/>
              </a:ext>
            </a:extLst>
          </p:cNvPr>
          <p:cNvCxnSpPr>
            <a:cxnSpLocks/>
            <a:stCxn id="295" idx="3"/>
            <a:endCxn id="329" idx="2"/>
          </p:cNvCxnSpPr>
          <p:nvPr/>
        </p:nvCxnSpPr>
        <p:spPr>
          <a:xfrm flipV="1">
            <a:off x="10048752" y="3801755"/>
            <a:ext cx="1392786" cy="128553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3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700C72-C676-4726-825C-71FAD641E0E2}"/>
                  </a:ext>
                </a:extLst>
              </p:cNvPr>
              <p:cNvSpPr/>
              <p:nvPr/>
            </p:nvSpPr>
            <p:spPr>
              <a:xfrm>
                <a:off x="773979" y="1318822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700C72-C676-4726-825C-71FAD641E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1318822"/>
                <a:ext cx="360000" cy="360000"/>
              </a:xfrm>
              <a:prstGeom prst="ellipse">
                <a:avLst/>
              </a:prstGeom>
              <a:blipFill>
                <a:blip r:embed="rId2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B2870-0DD2-440E-8000-422C545AE290}"/>
                  </a:ext>
                </a:extLst>
              </p:cNvPr>
              <p:cNvSpPr/>
              <p:nvPr/>
            </p:nvSpPr>
            <p:spPr>
              <a:xfrm>
                <a:off x="773979" y="2224414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B2870-0DD2-440E-8000-422C545AE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2224414"/>
                <a:ext cx="360000" cy="360000"/>
              </a:xfrm>
              <a:prstGeom prst="ellipse">
                <a:avLst/>
              </a:prstGeom>
              <a:blipFill>
                <a:blip r:embed="rId3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EC20FA3-0AAB-4979-BC4D-A23BDBD77E2C}"/>
                  </a:ext>
                </a:extLst>
              </p:cNvPr>
              <p:cNvSpPr/>
              <p:nvPr/>
            </p:nvSpPr>
            <p:spPr>
              <a:xfrm>
                <a:off x="773979" y="3130006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EC20FA3-0AAB-4979-BC4D-A23BDBD77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3130006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1FCAA35-FD65-4D25-A369-A561BF3F8954}"/>
                  </a:ext>
                </a:extLst>
              </p:cNvPr>
              <p:cNvSpPr/>
              <p:nvPr/>
            </p:nvSpPr>
            <p:spPr>
              <a:xfrm>
                <a:off x="773979" y="4035598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1FCAA35-FD65-4D25-A369-A561BF3F8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4035598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2839C5C-6AE2-4889-8EB0-21FBC544D55F}"/>
              </a:ext>
            </a:extLst>
          </p:cNvPr>
          <p:cNvSpPr/>
          <p:nvPr/>
        </p:nvSpPr>
        <p:spPr>
          <a:xfrm>
            <a:off x="2691703" y="1795975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N1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27205-7856-4335-9BEF-2DD84B97E713}"/>
              </a:ext>
            </a:extLst>
          </p:cNvPr>
          <p:cNvSpPr/>
          <p:nvPr/>
        </p:nvSpPr>
        <p:spPr>
          <a:xfrm>
            <a:off x="2691703" y="2615933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N2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979E8-86E5-4A79-8E18-0F87E6BFCC0E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 flipV="1">
            <a:off x="1133979" y="2139964"/>
            <a:ext cx="1557724" cy="20756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C57ED5-11C1-4E59-8E54-8ACA03C515AE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>
            <a:off x="1133979" y="1951618"/>
            <a:ext cx="1557724" cy="1883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0BFEE5-7E1A-4810-9A84-C65A44C315F1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1133979" y="1498822"/>
            <a:ext cx="1557724" cy="14611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FE931C-A10C-4CAD-BB31-66BB9355AAF5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133979" y="2139964"/>
            <a:ext cx="1557724" cy="11700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A2F469-E7A7-41CC-A867-CD7DF3EBE4BF}"/>
              </a:ext>
            </a:extLst>
          </p:cNvPr>
          <p:cNvCxnSpPr>
            <a:cxnSpLocks/>
            <a:stCxn id="40" idx="6"/>
            <a:endCxn id="30" idx="2"/>
          </p:cNvCxnSpPr>
          <p:nvPr/>
        </p:nvCxnSpPr>
        <p:spPr>
          <a:xfrm>
            <a:off x="1133979" y="1951618"/>
            <a:ext cx="1557724" cy="10083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A971EB-EFAB-4505-AE4F-549E9C066A8D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V="1">
            <a:off x="1133979" y="2959922"/>
            <a:ext cx="1557724" cy="12556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6A83BD-18F3-490A-987B-9F121ECBF90D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 flipV="1">
            <a:off x="1133979" y="2959922"/>
            <a:ext cx="1557724" cy="3500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4F0851-1E02-4E27-9D39-8CA493D7A02C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1133979" y="1498822"/>
            <a:ext cx="1557724" cy="6411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501F386-8C5D-4947-9158-44375CFB01B3}"/>
                  </a:ext>
                </a:extLst>
              </p:cNvPr>
              <p:cNvSpPr/>
              <p:nvPr/>
            </p:nvSpPr>
            <p:spPr>
              <a:xfrm>
                <a:off x="773979" y="1771618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501F386-8C5D-4947-9158-44375CFB0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1771618"/>
                <a:ext cx="360000" cy="360000"/>
              </a:xfrm>
              <a:prstGeom prst="ellipse">
                <a:avLst/>
              </a:prstGeom>
              <a:blipFill>
                <a:blip r:embed="rId6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0444FFC-3A5D-4213-845E-2F36AD3AF082}"/>
                  </a:ext>
                </a:extLst>
              </p:cNvPr>
              <p:cNvSpPr/>
              <p:nvPr/>
            </p:nvSpPr>
            <p:spPr>
              <a:xfrm>
                <a:off x="773979" y="2677210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0444FFC-3A5D-4213-845E-2F36AD3AF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2677210"/>
                <a:ext cx="360000" cy="360000"/>
              </a:xfrm>
              <a:prstGeom prst="ellipse">
                <a:avLst/>
              </a:prstGeom>
              <a:blipFill>
                <a:blip r:embed="rId7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8A058B7-47D2-4E76-A2C1-72AC2D0C0E72}"/>
                  </a:ext>
                </a:extLst>
              </p:cNvPr>
              <p:cNvSpPr/>
              <p:nvPr/>
            </p:nvSpPr>
            <p:spPr>
              <a:xfrm>
                <a:off x="773979" y="3582802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8A058B7-47D2-4E76-A2C1-72AC2D0C0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3582802"/>
                <a:ext cx="360000" cy="360000"/>
              </a:xfrm>
              <a:prstGeom prst="ellipse">
                <a:avLst/>
              </a:prstGeom>
              <a:blipFill>
                <a:blip r:embed="rId8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C6B946B-A0F4-425B-96C7-2D589FF24BDE}"/>
                  </a:ext>
                </a:extLst>
              </p:cNvPr>
              <p:cNvSpPr/>
              <p:nvPr/>
            </p:nvSpPr>
            <p:spPr>
              <a:xfrm>
                <a:off x="773979" y="4488394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C6B946B-A0F4-425B-96C7-2D589FF24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4488394"/>
                <a:ext cx="360000" cy="360000"/>
              </a:xfrm>
              <a:prstGeom prst="ellipse">
                <a:avLst/>
              </a:prstGeom>
              <a:blipFill>
                <a:blip r:embed="rId9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2EF662-DD28-4596-AAB4-13F09B2E4270}"/>
                  </a:ext>
                </a:extLst>
              </p:cNvPr>
              <p:cNvSpPr/>
              <p:nvPr/>
            </p:nvSpPr>
            <p:spPr>
              <a:xfrm>
                <a:off x="773979" y="4941190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2EF662-DD28-4596-AAB4-13F09B2E4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4941190"/>
                <a:ext cx="360000" cy="360000"/>
              </a:xfrm>
              <a:prstGeom prst="ellipse">
                <a:avLst/>
              </a:prstGeom>
              <a:blipFill>
                <a:blip r:embed="rId10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B89375-08FE-46B4-BB39-92B7C337C3F9}"/>
              </a:ext>
            </a:extLst>
          </p:cNvPr>
          <p:cNvCxnSpPr>
            <a:cxnSpLocks/>
            <a:stCxn id="43" idx="6"/>
            <a:endCxn id="29" idx="2"/>
          </p:cNvCxnSpPr>
          <p:nvPr/>
        </p:nvCxnSpPr>
        <p:spPr>
          <a:xfrm flipV="1">
            <a:off x="1133979" y="2139964"/>
            <a:ext cx="1557724" cy="25284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5ABBF2-7DF9-4B8E-8246-CBF0D638CBE2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>
            <a:off x="1133979" y="2404414"/>
            <a:ext cx="1557724" cy="5555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165FC9-12DB-4C42-B363-AE15DD2B8EAD}"/>
              </a:ext>
            </a:extLst>
          </p:cNvPr>
          <p:cNvCxnSpPr>
            <a:cxnSpLocks/>
            <a:stCxn id="42" idx="6"/>
            <a:endCxn id="30" idx="2"/>
          </p:cNvCxnSpPr>
          <p:nvPr/>
        </p:nvCxnSpPr>
        <p:spPr>
          <a:xfrm flipV="1">
            <a:off x="1133979" y="2959922"/>
            <a:ext cx="1557724" cy="8028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98EA4B-A5BF-4D98-9DDC-09B9F9544DCE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 flipV="1">
            <a:off x="1133979" y="2139964"/>
            <a:ext cx="1557724" cy="7172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163059-5A28-4159-B9D5-FA26D8E2A0D0}"/>
              </a:ext>
            </a:extLst>
          </p:cNvPr>
          <p:cNvCxnSpPr>
            <a:cxnSpLocks/>
            <a:stCxn id="42" idx="6"/>
            <a:endCxn id="29" idx="2"/>
          </p:cNvCxnSpPr>
          <p:nvPr/>
        </p:nvCxnSpPr>
        <p:spPr>
          <a:xfrm flipV="1">
            <a:off x="1133979" y="2139964"/>
            <a:ext cx="1557724" cy="16228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9D24A5-2B3F-483A-97D2-8C50ACD37C74}"/>
              </a:ext>
            </a:extLst>
          </p:cNvPr>
          <p:cNvCxnSpPr>
            <a:cxnSpLocks/>
            <a:stCxn id="43" idx="6"/>
            <a:endCxn id="30" idx="2"/>
          </p:cNvCxnSpPr>
          <p:nvPr/>
        </p:nvCxnSpPr>
        <p:spPr>
          <a:xfrm flipV="1">
            <a:off x="1133979" y="2959922"/>
            <a:ext cx="1557724" cy="17084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53B132-A362-4B3E-B014-CA66FD1AA8F1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133979" y="2857210"/>
            <a:ext cx="1557724" cy="1027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E7F358-4B24-4047-BD39-B45F1E7A547E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 flipV="1">
            <a:off x="1133979" y="2139964"/>
            <a:ext cx="1557724" cy="2644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348B24-9475-470F-A002-D0E1AA317DF9}"/>
              </a:ext>
            </a:extLst>
          </p:cNvPr>
          <p:cNvCxnSpPr>
            <a:cxnSpLocks/>
            <a:stCxn id="44" idx="6"/>
            <a:endCxn id="30" idx="2"/>
          </p:cNvCxnSpPr>
          <p:nvPr/>
        </p:nvCxnSpPr>
        <p:spPr>
          <a:xfrm flipV="1">
            <a:off x="1133979" y="2959922"/>
            <a:ext cx="1557724" cy="21612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171BB1F-1876-47E1-88BB-3EDFC2203F11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1133979" y="2139964"/>
            <a:ext cx="1557724" cy="29812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F0DD84D-65CE-4191-96E4-2811B173FBF4}"/>
                  </a:ext>
                </a:extLst>
              </p:cNvPr>
              <p:cNvSpPr txBox="1"/>
              <p:nvPr/>
            </p:nvSpPr>
            <p:spPr>
              <a:xfrm>
                <a:off x="1133979" y="1279466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F0DD84D-65CE-4191-96E4-2811B173F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79" y="1279466"/>
                <a:ext cx="277857" cy="276999"/>
              </a:xfrm>
              <a:prstGeom prst="rect">
                <a:avLst/>
              </a:prstGeom>
              <a:blipFill>
                <a:blip r:embed="rId1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3E64AB0-19ED-454A-9F50-D9DE137A4D12}"/>
                  </a:ext>
                </a:extLst>
              </p:cNvPr>
              <p:cNvSpPr txBox="1"/>
              <p:nvPr/>
            </p:nvSpPr>
            <p:spPr>
              <a:xfrm>
                <a:off x="1108286" y="1733291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3E64AB0-19ED-454A-9F50-D9DE137A4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6" y="1733291"/>
                <a:ext cx="277857" cy="276999"/>
              </a:xfrm>
              <a:prstGeom prst="rect">
                <a:avLst/>
              </a:prstGeom>
              <a:blipFill>
                <a:blip r:embed="rId12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8BBC21A-742A-4A2A-9596-BCC1726485AE}"/>
                  </a:ext>
                </a:extLst>
              </p:cNvPr>
              <p:cNvSpPr txBox="1"/>
              <p:nvPr/>
            </p:nvSpPr>
            <p:spPr>
              <a:xfrm>
                <a:off x="1108285" y="2107455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8BBC21A-742A-4A2A-9596-BCC17264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5" y="2107455"/>
                <a:ext cx="277857" cy="276999"/>
              </a:xfrm>
              <a:prstGeom prst="rect">
                <a:avLst/>
              </a:prstGeom>
              <a:blipFill>
                <a:blip r:embed="rId1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CF98B73-8A6C-4E34-BB6F-C8F862473DF5}"/>
                  </a:ext>
                </a:extLst>
              </p:cNvPr>
              <p:cNvSpPr txBox="1"/>
              <p:nvPr/>
            </p:nvSpPr>
            <p:spPr>
              <a:xfrm>
                <a:off x="1108284" y="2578584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CF98B73-8A6C-4E34-BB6F-C8F862473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4" y="2578584"/>
                <a:ext cx="277857" cy="276999"/>
              </a:xfrm>
              <a:prstGeom prst="rect">
                <a:avLst/>
              </a:prstGeom>
              <a:blipFill>
                <a:blip r:embed="rId14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BCD2696-6D50-4938-8D1A-D213D179523E}"/>
                  </a:ext>
                </a:extLst>
              </p:cNvPr>
              <p:cNvSpPr txBox="1"/>
              <p:nvPr/>
            </p:nvSpPr>
            <p:spPr>
              <a:xfrm>
                <a:off x="1082048" y="2995309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BCD2696-6D50-4938-8D1A-D213D179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8" y="2995309"/>
                <a:ext cx="277857" cy="276999"/>
              </a:xfrm>
              <a:prstGeom prst="rect">
                <a:avLst/>
              </a:prstGeom>
              <a:blipFill>
                <a:blip r:embed="rId1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975BC50-4177-4993-B311-0DA7D2B78359}"/>
                  </a:ext>
                </a:extLst>
              </p:cNvPr>
              <p:cNvSpPr txBox="1"/>
              <p:nvPr/>
            </p:nvSpPr>
            <p:spPr>
              <a:xfrm>
                <a:off x="1085159" y="3395565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975BC50-4177-4993-B311-0DA7D2B7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159" y="3395565"/>
                <a:ext cx="277857" cy="276999"/>
              </a:xfrm>
              <a:prstGeom prst="rect">
                <a:avLst/>
              </a:prstGeom>
              <a:blipFill>
                <a:blip r:embed="rId16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4BB8B2-5E9A-4262-9B50-FC38D4016011}"/>
                  </a:ext>
                </a:extLst>
              </p:cNvPr>
              <p:cNvSpPr txBox="1"/>
              <p:nvPr/>
            </p:nvSpPr>
            <p:spPr>
              <a:xfrm>
                <a:off x="1112631" y="3788291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4BB8B2-5E9A-4262-9B50-FC38D4016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31" y="3788291"/>
                <a:ext cx="277857" cy="276999"/>
              </a:xfrm>
              <a:prstGeom prst="rect">
                <a:avLst/>
              </a:prstGeom>
              <a:blipFill>
                <a:blip r:embed="rId17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E5A3E63-709A-4E43-8FE5-34279120B572}"/>
                  </a:ext>
                </a:extLst>
              </p:cNvPr>
              <p:cNvSpPr txBox="1"/>
              <p:nvPr/>
            </p:nvSpPr>
            <p:spPr>
              <a:xfrm>
                <a:off x="1061182" y="4263740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E5A3E63-709A-4E43-8FE5-34279120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82" y="4263740"/>
                <a:ext cx="277857" cy="276999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17A743-B47C-49F6-91E5-17F201C5FD70}"/>
                  </a:ext>
                </a:extLst>
              </p:cNvPr>
              <p:cNvSpPr txBox="1"/>
              <p:nvPr/>
            </p:nvSpPr>
            <p:spPr>
              <a:xfrm>
                <a:off x="1070901" y="4688658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17A743-B47C-49F6-91E5-17F201C5F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01" y="4688658"/>
                <a:ext cx="277857" cy="276999"/>
              </a:xfrm>
              <a:prstGeom prst="rect">
                <a:avLst/>
              </a:prstGeom>
              <a:blipFill>
                <a:blip r:embed="rId1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Oval 213">
            <a:extLst>
              <a:ext uri="{FF2B5EF4-FFF2-40B4-BE49-F238E27FC236}">
                <a16:creationId xmlns:a16="http://schemas.microsoft.com/office/drawing/2014/main" id="{7C3FD8E0-A9B7-46C3-A8C2-5AFE7C07D99C}"/>
              </a:ext>
            </a:extLst>
          </p:cNvPr>
          <p:cNvSpPr/>
          <p:nvPr/>
        </p:nvSpPr>
        <p:spPr>
          <a:xfrm>
            <a:off x="2691702" y="3435891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N3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1417152E-48C1-43A6-ABD1-287AE72808EE}"/>
              </a:ext>
            </a:extLst>
          </p:cNvPr>
          <p:cNvSpPr/>
          <p:nvPr/>
        </p:nvSpPr>
        <p:spPr>
          <a:xfrm>
            <a:off x="2691701" y="4255848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N4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40EACD6-A34E-46F2-854D-AAF89BBB40CF}"/>
              </a:ext>
            </a:extLst>
          </p:cNvPr>
          <p:cNvCxnSpPr>
            <a:cxnSpLocks/>
            <a:stCxn id="23" idx="6"/>
            <a:endCxn id="214" idx="2"/>
          </p:cNvCxnSpPr>
          <p:nvPr/>
        </p:nvCxnSpPr>
        <p:spPr>
          <a:xfrm>
            <a:off x="1133979" y="1498822"/>
            <a:ext cx="1557723" cy="22810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2FD060C-8FF0-4EEC-9763-0C958033647B}"/>
              </a:ext>
            </a:extLst>
          </p:cNvPr>
          <p:cNvCxnSpPr>
            <a:cxnSpLocks/>
            <a:stCxn id="40" idx="6"/>
            <a:endCxn id="214" idx="2"/>
          </p:cNvCxnSpPr>
          <p:nvPr/>
        </p:nvCxnSpPr>
        <p:spPr>
          <a:xfrm>
            <a:off x="1133979" y="1951618"/>
            <a:ext cx="1557723" cy="18282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9C42962-3E70-474D-BA12-0516E13ACE6F}"/>
              </a:ext>
            </a:extLst>
          </p:cNvPr>
          <p:cNvCxnSpPr>
            <a:cxnSpLocks/>
            <a:stCxn id="24" idx="6"/>
            <a:endCxn id="214" idx="2"/>
          </p:cNvCxnSpPr>
          <p:nvPr/>
        </p:nvCxnSpPr>
        <p:spPr>
          <a:xfrm>
            <a:off x="1133979" y="2404414"/>
            <a:ext cx="1557723" cy="13754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FDB0025-E52E-4A00-81A1-7B061BF518B1}"/>
              </a:ext>
            </a:extLst>
          </p:cNvPr>
          <p:cNvCxnSpPr>
            <a:cxnSpLocks/>
            <a:stCxn id="41" idx="6"/>
            <a:endCxn id="214" idx="2"/>
          </p:cNvCxnSpPr>
          <p:nvPr/>
        </p:nvCxnSpPr>
        <p:spPr>
          <a:xfrm>
            <a:off x="1133979" y="2857210"/>
            <a:ext cx="1557723" cy="9226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3A10C58-C76D-4E1A-9D6F-644F01794B42}"/>
              </a:ext>
            </a:extLst>
          </p:cNvPr>
          <p:cNvCxnSpPr>
            <a:cxnSpLocks/>
            <a:stCxn id="25" idx="6"/>
            <a:endCxn id="214" idx="2"/>
          </p:cNvCxnSpPr>
          <p:nvPr/>
        </p:nvCxnSpPr>
        <p:spPr>
          <a:xfrm>
            <a:off x="1133979" y="3310006"/>
            <a:ext cx="1557723" cy="4698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9BEA886-A643-4CAE-83D7-7A553FB4BA9C}"/>
              </a:ext>
            </a:extLst>
          </p:cNvPr>
          <p:cNvCxnSpPr>
            <a:cxnSpLocks/>
            <a:stCxn id="42" idx="6"/>
            <a:endCxn id="214" idx="2"/>
          </p:cNvCxnSpPr>
          <p:nvPr/>
        </p:nvCxnSpPr>
        <p:spPr>
          <a:xfrm>
            <a:off x="1133979" y="3762802"/>
            <a:ext cx="1557723" cy="170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4582F99-2D44-4CD8-AE16-B58E2CFE3879}"/>
              </a:ext>
            </a:extLst>
          </p:cNvPr>
          <p:cNvCxnSpPr>
            <a:cxnSpLocks/>
            <a:stCxn id="26" idx="6"/>
            <a:endCxn id="214" idx="2"/>
          </p:cNvCxnSpPr>
          <p:nvPr/>
        </p:nvCxnSpPr>
        <p:spPr>
          <a:xfrm flipV="1">
            <a:off x="1133979" y="3779880"/>
            <a:ext cx="1557723" cy="4357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51FD9007-5521-430E-A032-3377BD91F0CC}"/>
              </a:ext>
            </a:extLst>
          </p:cNvPr>
          <p:cNvCxnSpPr>
            <a:cxnSpLocks/>
            <a:stCxn id="43" idx="6"/>
            <a:endCxn id="214" idx="2"/>
          </p:cNvCxnSpPr>
          <p:nvPr/>
        </p:nvCxnSpPr>
        <p:spPr>
          <a:xfrm flipV="1">
            <a:off x="1133979" y="3779880"/>
            <a:ext cx="1557723" cy="8885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ED55C2E-5C63-4087-883E-BCC5CA252747}"/>
              </a:ext>
            </a:extLst>
          </p:cNvPr>
          <p:cNvCxnSpPr>
            <a:cxnSpLocks/>
            <a:stCxn id="43" idx="6"/>
            <a:endCxn id="215" idx="2"/>
          </p:cNvCxnSpPr>
          <p:nvPr/>
        </p:nvCxnSpPr>
        <p:spPr>
          <a:xfrm flipV="1">
            <a:off x="1133979" y="4599837"/>
            <a:ext cx="1557722" cy="685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ADDCC9A4-829B-436B-ABA4-277322051097}"/>
              </a:ext>
            </a:extLst>
          </p:cNvPr>
          <p:cNvCxnSpPr>
            <a:cxnSpLocks/>
            <a:stCxn id="26" idx="6"/>
            <a:endCxn id="215" idx="2"/>
          </p:cNvCxnSpPr>
          <p:nvPr/>
        </p:nvCxnSpPr>
        <p:spPr>
          <a:xfrm>
            <a:off x="1133979" y="4215598"/>
            <a:ext cx="1557722" cy="3842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A28D96D-3C5B-473A-966E-C1DB92EB590F}"/>
              </a:ext>
            </a:extLst>
          </p:cNvPr>
          <p:cNvCxnSpPr>
            <a:cxnSpLocks/>
            <a:stCxn id="42" idx="6"/>
            <a:endCxn id="215" idx="2"/>
          </p:cNvCxnSpPr>
          <p:nvPr/>
        </p:nvCxnSpPr>
        <p:spPr>
          <a:xfrm>
            <a:off x="1133979" y="3762802"/>
            <a:ext cx="1557722" cy="837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A388F1BD-605C-4C9B-95D9-7A9AED021E36}"/>
              </a:ext>
            </a:extLst>
          </p:cNvPr>
          <p:cNvCxnSpPr>
            <a:cxnSpLocks/>
            <a:stCxn id="25" idx="6"/>
            <a:endCxn id="215" idx="2"/>
          </p:cNvCxnSpPr>
          <p:nvPr/>
        </p:nvCxnSpPr>
        <p:spPr>
          <a:xfrm>
            <a:off x="1133979" y="3310006"/>
            <a:ext cx="1557722" cy="12898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19B4D1B-6968-4861-A506-9EE93847335D}"/>
              </a:ext>
            </a:extLst>
          </p:cNvPr>
          <p:cNvCxnSpPr>
            <a:cxnSpLocks/>
            <a:stCxn id="41" idx="6"/>
            <a:endCxn id="215" idx="2"/>
          </p:cNvCxnSpPr>
          <p:nvPr/>
        </p:nvCxnSpPr>
        <p:spPr>
          <a:xfrm>
            <a:off x="1133979" y="2857210"/>
            <a:ext cx="1557722" cy="17426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F05050B-F28F-48B2-838A-C9B5CC845EA6}"/>
              </a:ext>
            </a:extLst>
          </p:cNvPr>
          <p:cNvCxnSpPr>
            <a:cxnSpLocks/>
            <a:stCxn id="24" idx="6"/>
            <a:endCxn id="215" idx="2"/>
          </p:cNvCxnSpPr>
          <p:nvPr/>
        </p:nvCxnSpPr>
        <p:spPr>
          <a:xfrm>
            <a:off x="1133979" y="2404414"/>
            <a:ext cx="1557722" cy="21954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ADDC3D0-C380-4544-B3AA-D0A0CE7F36C2}"/>
              </a:ext>
            </a:extLst>
          </p:cNvPr>
          <p:cNvCxnSpPr>
            <a:cxnSpLocks/>
            <a:stCxn id="40" idx="6"/>
            <a:endCxn id="215" idx="2"/>
          </p:cNvCxnSpPr>
          <p:nvPr/>
        </p:nvCxnSpPr>
        <p:spPr>
          <a:xfrm>
            <a:off x="1133979" y="1951618"/>
            <a:ext cx="1557722" cy="26482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3FD797F-9CBC-4C6F-800A-35EEBD6B2851}"/>
              </a:ext>
            </a:extLst>
          </p:cNvPr>
          <p:cNvCxnSpPr>
            <a:cxnSpLocks/>
            <a:stCxn id="23" idx="6"/>
            <a:endCxn id="215" idx="2"/>
          </p:cNvCxnSpPr>
          <p:nvPr/>
        </p:nvCxnSpPr>
        <p:spPr>
          <a:xfrm>
            <a:off x="1133979" y="1498822"/>
            <a:ext cx="1557722" cy="31010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62BBD101-16BE-48A1-827C-D47FD084A3D7}"/>
              </a:ext>
            </a:extLst>
          </p:cNvPr>
          <p:cNvCxnSpPr>
            <a:cxnSpLocks/>
            <a:stCxn id="44" idx="6"/>
            <a:endCxn id="214" idx="2"/>
          </p:cNvCxnSpPr>
          <p:nvPr/>
        </p:nvCxnSpPr>
        <p:spPr>
          <a:xfrm flipV="1">
            <a:off x="1133979" y="3779880"/>
            <a:ext cx="1557723" cy="13413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B951900E-751D-443E-96FE-3DF06D895F39}"/>
              </a:ext>
            </a:extLst>
          </p:cNvPr>
          <p:cNvCxnSpPr>
            <a:cxnSpLocks/>
            <a:stCxn id="44" idx="6"/>
            <a:endCxn id="215" idx="2"/>
          </p:cNvCxnSpPr>
          <p:nvPr/>
        </p:nvCxnSpPr>
        <p:spPr>
          <a:xfrm flipV="1">
            <a:off x="1133979" y="4599837"/>
            <a:ext cx="1557722" cy="5213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9607DF-A78E-4448-B487-AE726200B1E6}"/>
                  </a:ext>
                </a:extLst>
              </p:cNvPr>
              <p:cNvSpPr txBox="1"/>
              <p:nvPr/>
            </p:nvSpPr>
            <p:spPr>
              <a:xfrm>
                <a:off x="3280312" y="1950289"/>
                <a:ext cx="7974590" cy="3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9607DF-A78E-4448-B487-AE726200B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1950289"/>
                <a:ext cx="7974590" cy="36247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F2CF83B-BDAD-45AD-A372-E266D5FFF189}"/>
                  </a:ext>
                </a:extLst>
              </p:cNvPr>
              <p:cNvSpPr txBox="1"/>
              <p:nvPr/>
            </p:nvSpPr>
            <p:spPr>
              <a:xfrm>
                <a:off x="3280312" y="2790357"/>
                <a:ext cx="7974590" cy="36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F2CF83B-BDAD-45AD-A372-E266D5FFF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2790357"/>
                <a:ext cx="7974590" cy="36914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2305DE0-00C7-4B66-A5A4-9F567BF15096}"/>
                  </a:ext>
                </a:extLst>
              </p:cNvPr>
              <p:cNvSpPr txBox="1"/>
              <p:nvPr/>
            </p:nvSpPr>
            <p:spPr>
              <a:xfrm>
                <a:off x="3280312" y="3611141"/>
                <a:ext cx="7974590" cy="3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2305DE0-00C7-4B66-A5A4-9F567BF1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3611141"/>
                <a:ext cx="7974590" cy="36247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E8DB5FC-9245-4977-A521-26DC2171C861}"/>
                  </a:ext>
                </a:extLst>
              </p:cNvPr>
              <p:cNvSpPr txBox="1"/>
              <p:nvPr/>
            </p:nvSpPr>
            <p:spPr>
              <a:xfrm>
                <a:off x="3280312" y="4454555"/>
                <a:ext cx="7974590" cy="366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E8DB5FC-9245-4977-A521-26DC2171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4454555"/>
                <a:ext cx="7974590" cy="36606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0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86AA4A-E0AC-4CE0-A375-0FDD1201FB47}"/>
              </a:ext>
            </a:extLst>
          </p:cNvPr>
          <p:cNvSpPr/>
          <p:nvPr/>
        </p:nvSpPr>
        <p:spPr>
          <a:xfrm>
            <a:off x="212609" y="733275"/>
            <a:ext cx="1219200" cy="1219200"/>
          </a:xfrm>
          <a:prstGeom prst="roundRect">
            <a:avLst/>
          </a:prstGeom>
          <a:solidFill>
            <a:srgbClr val="0070C0">
              <a:alpha val="50196"/>
            </a:srgb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935116-043D-49C9-A922-2B4CF46E06B3}"/>
              </a:ext>
            </a:extLst>
          </p:cNvPr>
          <p:cNvSpPr/>
          <p:nvPr/>
        </p:nvSpPr>
        <p:spPr>
          <a:xfrm>
            <a:off x="288809" y="872612"/>
            <a:ext cx="1219200" cy="1219200"/>
          </a:xfrm>
          <a:prstGeom prst="roundRect">
            <a:avLst/>
          </a:prstGeom>
          <a:solidFill>
            <a:srgbClr val="00B050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B2CEE0-6D92-4EA3-AEE3-0EF5FD0FB175}"/>
              </a:ext>
            </a:extLst>
          </p:cNvPr>
          <p:cNvSpPr/>
          <p:nvPr/>
        </p:nvSpPr>
        <p:spPr>
          <a:xfrm>
            <a:off x="365009" y="1011950"/>
            <a:ext cx="1219200" cy="1219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75D99-8EB4-41ED-9849-73C2F5CD19D4}"/>
              </a:ext>
            </a:extLst>
          </p:cNvPr>
          <p:cNvSpPr/>
          <p:nvPr/>
        </p:nvSpPr>
        <p:spPr>
          <a:xfrm>
            <a:off x="2619846" y="63639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D951A2-CA08-4A34-A07E-31C9C98F7BC1}"/>
              </a:ext>
            </a:extLst>
          </p:cNvPr>
          <p:cNvSpPr/>
          <p:nvPr/>
        </p:nvSpPr>
        <p:spPr>
          <a:xfrm>
            <a:off x="2694050" y="72075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0A2A4C-8807-4502-8464-B5E17FB6BDF6}"/>
              </a:ext>
            </a:extLst>
          </p:cNvPr>
          <p:cNvSpPr/>
          <p:nvPr/>
        </p:nvSpPr>
        <p:spPr>
          <a:xfrm>
            <a:off x="2768254" y="805121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4A3C56-03E8-45CA-9708-BC98F0BE57B2}"/>
              </a:ext>
            </a:extLst>
          </p:cNvPr>
          <p:cNvSpPr/>
          <p:nvPr/>
        </p:nvSpPr>
        <p:spPr>
          <a:xfrm>
            <a:off x="2842458" y="889485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3230EF-0916-4285-8D31-3BDB9CA2DF30}"/>
              </a:ext>
            </a:extLst>
          </p:cNvPr>
          <p:cNvSpPr/>
          <p:nvPr/>
        </p:nvSpPr>
        <p:spPr>
          <a:xfrm>
            <a:off x="2916662" y="973849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525438-0186-4737-8132-1A7E8BB51052}"/>
              </a:ext>
            </a:extLst>
          </p:cNvPr>
          <p:cNvSpPr/>
          <p:nvPr/>
        </p:nvSpPr>
        <p:spPr>
          <a:xfrm>
            <a:off x="2990866" y="105821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6E2A10-1963-491E-9B83-B952F3F93CD1}"/>
              </a:ext>
            </a:extLst>
          </p:cNvPr>
          <p:cNvSpPr/>
          <p:nvPr/>
        </p:nvSpPr>
        <p:spPr>
          <a:xfrm>
            <a:off x="1762035" y="803051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15098-E645-4BA7-ACEA-132AD664120A}"/>
              </a:ext>
            </a:extLst>
          </p:cNvPr>
          <p:cNvSpPr txBox="1"/>
          <p:nvPr/>
        </p:nvSpPr>
        <p:spPr>
          <a:xfrm>
            <a:off x="1392711" y="1647904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1CFD15-52F4-48C6-BBD1-660DF4752AA4}"/>
              </a:ext>
            </a:extLst>
          </p:cNvPr>
          <p:cNvSpPr/>
          <p:nvPr/>
        </p:nvSpPr>
        <p:spPr>
          <a:xfrm>
            <a:off x="1676630" y="1249042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A7769-1D56-4D47-B79C-04DA19A036BE}"/>
              </a:ext>
            </a:extLst>
          </p:cNvPr>
          <p:cNvSpPr txBox="1"/>
          <p:nvPr/>
        </p:nvSpPr>
        <p:spPr>
          <a:xfrm>
            <a:off x="288809" y="37958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224 x 224 x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E6ADD-E433-4328-88B1-93C862C406F3}"/>
              </a:ext>
            </a:extLst>
          </p:cNvPr>
          <p:cNvSpPr txBox="1"/>
          <p:nvPr/>
        </p:nvSpPr>
        <p:spPr>
          <a:xfrm>
            <a:off x="2541202" y="188202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 x a x 96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86A306-45FE-47FD-84AB-4FF85416A9A6}"/>
              </a:ext>
            </a:extLst>
          </p:cNvPr>
          <p:cNvSpPr/>
          <p:nvPr/>
        </p:nvSpPr>
        <p:spPr>
          <a:xfrm>
            <a:off x="3075551" y="1166619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AFEEE-46CA-4B41-B6CE-8A294B6FC47D}"/>
              </a:ext>
            </a:extLst>
          </p:cNvPr>
          <p:cNvSpPr txBox="1"/>
          <p:nvPr/>
        </p:nvSpPr>
        <p:spPr>
          <a:xfrm>
            <a:off x="1337655" y="441843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7 x 7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2A29F1-48F2-41AE-9AB7-C003964D52A7}"/>
              </a:ext>
            </a:extLst>
          </p:cNvPr>
          <p:cNvSpPr/>
          <p:nvPr/>
        </p:nvSpPr>
        <p:spPr>
          <a:xfrm>
            <a:off x="4203905" y="761443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FA608A-A44A-4196-B3D7-80294724CFFD}"/>
              </a:ext>
            </a:extLst>
          </p:cNvPr>
          <p:cNvSpPr txBox="1"/>
          <p:nvPr/>
        </p:nvSpPr>
        <p:spPr>
          <a:xfrm>
            <a:off x="3736020" y="41181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B14FD7-3B03-4E91-8F6C-DD6DBC4DA0F4}"/>
              </a:ext>
            </a:extLst>
          </p:cNvPr>
          <p:cNvSpPr/>
          <p:nvPr/>
        </p:nvSpPr>
        <p:spPr>
          <a:xfrm>
            <a:off x="5004488" y="45810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ED06D44-7804-420C-86BA-0E355751C776}"/>
              </a:ext>
            </a:extLst>
          </p:cNvPr>
          <p:cNvSpPr/>
          <p:nvPr/>
        </p:nvSpPr>
        <p:spPr>
          <a:xfrm>
            <a:off x="5078692" y="542471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A1F5158-B882-4503-9526-A91B41AD3D72}"/>
              </a:ext>
            </a:extLst>
          </p:cNvPr>
          <p:cNvSpPr/>
          <p:nvPr/>
        </p:nvSpPr>
        <p:spPr>
          <a:xfrm>
            <a:off x="5152896" y="626835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A5AB15E-BAA4-48B1-A90D-3EE8AD9D43D2}"/>
              </a:ext>
            </a:extLst>
          </p:cNvPr>
          <p:cNvSpPr/>
          <p:nvPr/>
        </p:nvSpPr>
        <p:spPr>
          <a:xfrm>
            <a:off x="5227100" y="711199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F44CF5-1DA6-4F14-A355-43F02C06E890}"/>
              </a:ext>
            </a:extLst>
          </p:cNvPr>
          <p:cNvSpPr/>
          <p:nvPr/>
        </p:nvSpPr>
        <p:spPr>
          <a:xfrm>
            <a:off x="5301304" y="79556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1952488-C140-4790-A1F1-506890D7FEC4}"/>
              </a:ext>
            </a:extLst>
          </p:cNvPr>
          <p:cNvSpPr/>
          <p:nvPr/>
        </p:nvSpPr>
        <p:spPr>
          <a:xfrm>
            <a:off x="5375508" y="87992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735BB13-242A-4BC2-A074-25858EB6D521}"/>
              </a:ext>
            </a:extLst>
          </p:cNvPr>
          <p:cNvSpPr/>
          <p:nvPr/>
        </p:nvSpPr>
        <p:spPr>
          <a:xfrm>
            <a:off x="5460193" y="98833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E58700-12DE-460E-950C-B9E30C604057}"/>
              </a:ext>
            </a:extLst>
          </p:cNvPr>
          <p:cNvSpPr txBox="1"/>
          <p:nvPr/>
        </p:nvSpPr>
        <p:spPr>
          <a:xfrm>
            <a:off x="3817002" y="1539338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DEB620D-B8FC-4B05-8A7F-45534ECE8178}"/>
              </a:ext>
            </a:extLst>
          </p:cNvPr>
          <p:cNvSpPr/>
          <p:nvPr/>
        </p:nvSpPr>
        <p:spPr>
          <a:xfrm>
            <a:off x="4100921" y="1140476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6801E4-40AB-4357-B114-17A6967ED7D5}"/>
              </a:ext>
            </a:extLst>
          </p:cNvPr>
          <p:cNvSpPr txBox="1"/>
          <p:nvPr/>
        </p:nvSpPr>
        <p:spPr>
          <a:xfrm>
            <a:off x="4793595" y="93777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b x b x 96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3247109-0415-4302-9725-4C0D34E90B9B}"/>
              </a:ext>
            </a:extLst>
          </p:cNvPr>
          <p:cNvSpPr/>
          <p:nvPr/>
        </p:nvSpPr>
        <p:spPr>
          <a:xfrm>
            <a:off x="6554700" y="718203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E35BF9-DE4F-4639-A100-B4F82089A444}"/>
              </a:ext>
            </a:extLst>
          </p:cNvPr>
          <p:cNvSpPr txBox="1"/>
          <p:nvPr/>
        </p:nvSpPr>
        <p:spPr>
          <a:xfrm>
            <a:off x="6086815" y="36857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5 x 5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452ECA6-241A-44D1-9D68-9F0E40CE89AF}"/>
              </a:ext>
            </a:extLst>
          </p:cNvPr>
          <p:cNvSpPr/>
          <p:nvPr/>
        </p:nvSpPr>
        <p:spPr>
          <a:xfrm>
            <a:off x="7355283" y="41486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6D33055-9D3D-4C3B-8060-3D5CA04510BE}"/>
              </a:ext>
            </a:extLst>
          </p:cNvPr>
          <p:cNvSpPr/>
          <p:nvPr/>
        </p:nvSpPr>
        <p:spPr>
          <a:xfrm>
            <a:off x="7429487" y="499231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34548A7-B854-4E94-8206-81E992B04797}"/>
              </a:ext>
            </a:extLst>
          </p:cNvPr>
          <p:cNvSpPr/>
          <p:nvPr/>
        </p:nvSpPr>
        <p:spPr>
          <a:xfrm>
            <a:off x="7503691" y="583595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42B476F-A630-4D1E-9465-8366D6C5EA7F}"/>
              </a:ext>
            </a:extLst>
          </p:cNvPr>
          <p:cNvSpPr/>
          <p:nvPr/>
        </p:nvSpPr>
        <p:spPr>
          <a:xfrm>
            <a:off x="7577895" y="667959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A528713-A5B7-4524-A431-44D96D49617F}"/>
              </a:ext>
            </a:extLst>
          </p:cNvPr>
          <p:cNvSpPr/>
          <p:nvPr/>
        </p:nvSpPr>
        <p:spPr>
          <a:xfrm>
            <a:off x="7652099" y="75232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C16DEA6-A444-46BC-A4FA-15042E43478A}"/>
              </a:ext>
            </a:extLst>
          </p:cNvPr>
          <p:cNvSpPr/>
          <p:nvPr/>
        </p:nvSpPr>
        <p:spPr>
          <a:xfrm>
            <a:off x="7726303" y="83668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EA02E-AA11-46B6-96D3-8C164FD018CB}"/>
              </a:ext>
            </a:extLst>
          </p:cNvPr>
          <p:cNvSpPr/>
          <p:nvPr/>
        </p:nvSpPr>
        <p:spPr>
          <a:xfrm>
            <a:off x="7810988" y="94509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934D48-8697-4999-B0C3-FEB35038A8C4}"/>
              </a:ext>
            </a:extLst>
          </p:cNvPr>
          <p:cNvSpPr txBox="1"/>
          <p:nvPr/>
        </p:nvSpPr>
        <p:spPr>
          <a:xfrm>
            <a:off x="6167797" y="1496098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20F968F-0756-43D1-AF33-5A573168257C}"/>
              </a:ext>
            </a:extLst>
          </p:cNvPr>
          <p:cNvSpPr/>
          <p:nvPr/>
        </p:nvSpPr>
        <p:spPr>
          <a:xfrm>
            <a:off x="6451716" y="1097236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1ECCC9-8408-478F-BC0E-31E439D2ED5C}"/>
              </a:ext>
            </a:extLst>
          </p:cNvPr>
          <p:cNvSpPr txBox="1"/>
          <p:nvPr/>
        </p:nvSpPr>
        <p:spPr>
          <a:xfrm>
            <a:off x="7144390" y="50537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c x c x 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08F3F-3D1F-495D-B308-5549B165C600}"/>
              </a:ext>
            </a:extLst>
          </p:cNvPr>
          <p:cNvSpPr txBox="1"/>
          <p:nvPr/>
        </p:nvSpPr>
        <p:spPr>
          <a:xfrm>
            <a:off x="5110116" y="1971733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A[1]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23318CC-BC22-4471-BC60-B0ADA77D1283}"/>
              </a:ext>
            </a:extLst>
          </p:cNvPr>
          <p:cNvSpPr/>
          <p:nvPr/>
        </p:nvSpPr>
        <p:spPr>
          <a:xfrm>
            <a:off x="8875683" y="682921"/>
            <a:ext cx="371945" cy="485800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F1D791A-FE49-4240-B9EE-3D86BBA41094}"/>
              </a:ext>
            </a:extLst>
          </p:cNvPr>
          <p:cNvSpPr/>
          <p:nvPr/>
        </p:nvSpPr>
        <p:spPr>
          <a:xfrm>
            <a:off x="9676267" y="379585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047D37B-067E-448F-A50F-408295CCD6C1}"/>
              </a:ext>
            </a:extLst>
          </p:cNvPr>
          <p:cNvSpPr/>
          <p:nvPr/>
        </p:nvSpPr>
        <p:spPr>
          <a:xfrm>
            <a:off x="9750471" y="463949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AAD86CD-2AA1-4CE4-8927-C4E42C9D3A24}"/>
              </a:ext>
            </a:extLst>
          </p:cNvPr>
          <p:cNvSpPr/>
          <p:nvPr/>
        </p:nvSpPr>
        <p:spPr>
          <a:xfrm>
            <a:off x="9824675" y="548313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D6D58FD-6393-4EEA-A7CA-981933AA5BF2}"/>
              </a:ext>
            </a:extLst>
          </p:cNvPr>
          <p:cNvSpPr/>
          <p:nvPr/>
        </p:nvSpPr>
        <p:spPr>
          <a:xfrm>
            <a:off x="9898879" y="632677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B3165E1-A150-44E9-BA16-B5F733D36ECC}"/>
              </a:ext>
            </a:extLst>
          </p:cNvPr>
          <p:cNvSpPr/>
          <p:nvPr/>
        </p:nvSpPr>
        <p:spPr>
          <a:xfrm>
            <a:off x="9973083" y="717041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A7F4A95-BD6D-47EB-BF2D-3DF3B95C7945}"/>
              </a:ext>
            </a:extLst>
          </p:cNvPr>
          <p:cNvSpPr/>
          <p:nvPr/>
        </p:nvSpPr>
        <p:spPr>
          <a:xfrm>
            <a:off x="10047287" y="801405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0B0F61D-0542-458B-BDDA-B459B1F9A64A}"/>
              </a:ext>
            </a:extLst>
          </p:cNvPr>
          <p:cNvSpPr/>
          <p:nvPr/>
        </p:nvSpPr>
        <p:spPr>
          <a:xfrm>
            <a:off x="10131972" y="909811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97DCF8-F727-4CBE-9693-A61A041A9666}"/>
              </a:ext>
            </a:extLst>
          </p:cNvPr>
          <p:cNvSpPr txBox="1"/>
          <p:nvPr/>
        </p:nvSpPr>
        <p:spPr>
          <a:xfrm>
            <a:off x="8488781" y="1460816"/>
            <a:ext cx="141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9020FAA-E24C-4EF3-ABB6-20864966BF3C}"/>
              </a:ext>
            </a:extLst>
          </p:cNvPr>
          <p:cNvSpPr/>
          <p:nvPr/>
        </p:nvSpPr>
        <p:spPr>
          <a:xfrm>
            <a:off x="8772699" y="1061954"/>
            <a:ext cx="710954" cy="453490"/>
          </a:xfrm>
          <a:prstGeom prst="rightArrow">
            <a:avLst>
              <a:gd name="adj1" fmla="val 29865"/>
              <a:gd name="adj2" fmla="val 6510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D844A3-6379-4F67-A69C-AAB6D022C2D5}"/>
              </a:ext>
            </a:extLst>
          </p:cNvPr>
          <p:cNvSpPr txBox="1"/>
          <p:nvPr/>
        </p:nvSpPr>
        <p:spPr>
          <a:xfrm>
            <a:off x="9465374" y="15254"/>
            <a:ext cx="1304838" cy="3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d x d x 256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210CBF-11E6-4E53-8680-2AD76F71A389}"/>
              </a:ext>
            </a:extLst>
          </p:cNvPr>
          <p:cNvSpPr txBox="1"/>
          <p:nvPr/>
        </p:nvSpPr>
        <p:spPr>
          <a:xfrm>
            <a:off x="8391923" y="331734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9B4C46-8971-4EFF-A32D-8C66FCD8C894}"/>
              </a:ext>
            </a:extLst>
          </p:cNvPr>
          <p:cNvSpPr txBox="1"/>
          <p:nvPr/>
        </p:nvSpPr>
        <p:spPr>
          <a:xfrm>
            <a:off x="9750471" y="2003140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A[2]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27ED462-8735-4BC5-B674-E8A335BCB2DD}"/>
              </a:ext>
            </a:extLst>
          </p:cNvPr>
          <p:cNvSpPr/>
          <p:nvPr/>
        </p:nvSpPr>
        <p:spPr>
          <a:xfrm>
            <a:off x="327921" y="3088440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837B49-8603-403D-9684-C0E72E48CD03}"/>
              </a:ext>
            </a:extLst>
          </p:cNvPr>
          <p:cNvSpPr txBox="1"/>
          <p:nvPr/>
        </p:nvSpPr>
        <p:spPr>
          <a:xfrm>
            <a:off x="-139964" y="2738812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BDB4D29-B671-4A4D-A6CE-16D7CE4A0548}"/>
              </a:ext>
            </a:extLst>
          </p:cNvPr>
          <p:cNvSpPr/>
          <p:nvPr/>
        </p:nvSpPr>
        <p:spPr>
          <a:xfrm>
            <a:off x="1128504" y="2785104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E253191-5AD0-4C2E-8A7D-C79CA425B1CA}"/>
              </a:ext>
            </a:extLst>
          </p:cNvPr>
          <p:cNvSpPr/>
          <p:nvPr/>
        </p:nvSpPr>
        <p:spPr>
          <a:xfrm>
            <a:off x="1202708" y="2869468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C757989-7DEB-40AB-B1A9-BFA19046124F}"/>
              </a:ext>
            </a:extLst>
          </p:cNvPr>
          <p:cNvSpPr/>
          <p:nvPr/>
        </p:nvSpPr>
        <p:spPr>
          <a:xfrm>
            <a:off x="1276912" y="2953832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B1D0578-8F10-45D0-80FD-8AFF29B920F5}"/>
              </a:ext>
            </a:extLst>
          </p:cNvPr>
          <p:cNvSpPr/>
          <p:nvPr/>
        </p:nvSpPr>
        <p:spPr>
          <a:xfrm>
            <a:off x="1351116" y="3038196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749928D-777C-48A8-A7FD-7E8625192A6A}"/>
              </a:ext>
            </a:extLst>
          </p:cNvPr>
          <p:cNvSpPr/>
          <p:nvPr/>
        </p:nvSpPr>
        <p:spPr>
          <a:xfrm>
            <a:off x="1425320" y="3122560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574D1B6-A1D1-4184-B9B3-2742B59923D3}"/>
              </a:ext>
            </a:extLst>
          </p:cNvPr>
          <p:cNvSpPr/>
          <p:nvPr/>
        </p:nvSpPr>
        <p:spPr>
          <a:xfrm>
            <a:off x="1499524" y="3206924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3B0BB29-8FED-48ED-B533-FD5DF2466136}"/>
              </a:ext>
            </a:extLst>
          </p:cNvPr>
          <p:cNvSpPr/>
          <p:nvPr/>
        </p:nvSpPr>
        <p:spPr>
          <a:xfrm>
            <a:off x="1584209" y="3315330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D8276C-A8AE-46F2-8EEE-97F0FB6BDE2F}"/>
              </a:ext>
            </a:extLst>
          </p:cNvPr>
          <p:cNvSpPr txBox="1"/>
          <p:nvPr/>
        </p:nvSpPr>
        <p:spPr>
          <a:xfrm>
            <a:off x="-58982" y="3866335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Same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1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C7B2D4E1-F6D0-4CFF-B245-06CE2BE040FA}"/>
              </a:ext>
            </a:extLst>
          </p:cNvPr>
          <p:cNvSpPr/>
          <p:nvPr/>
        </p:nvSpPr>
        <p:spPr>
          <a:xfrm>
            <a:off x="224937" y="3467473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9B3A5B-6753-467D-A685-79EB6ACFA805}"/>
              </a:ext>
            </a:extLst>
          </p:cNvPr>
          <p:cNvSpPr txBox="1"/>
          <p:nvPr/>
        </p:nvSpPr>
        <p:spPr>
          <a:xfrm>
            <a:off x="917611" y="2420774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d x d x 384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23CF6F3-EADC-434F-A2DC-288A57EC307B}"/>
              </a:ext>
            </a:extLst>
          </p:cNvPr>
          <p:cNvSpPr/>
          <p:nvPr/>
        </p:nvSpPr>
        <p:spPr>
          <a:xfrm>
            <a:off x="2604663" y="3008430"/>
            <a:ext cx="371945" cy="485800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93BAC8C-B9C2-4A06-8180-79B49D15B61E}"/>
              </a:ext>
            </a:extLst>
          </p:cNvPr>
          <p:cNvSpPr/>
          <p:nvPr/>
        </p:nvSpPr>
        <p:spPr>
          <a:xfrm>
            <a:off x="3449488" y="2749822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648ED5A-F4AE-47C5-91F4-77DB61D3DB2C}"/>
              </a:ext>
            </a:extLst>
          </p:cNvPr>
          <p:cNvSpPr/>
          <p:nvPr/>
        </p:nvSpPr>
        <p:spPr>
          <a:xfrm>
            <a:off x="3523692" y="2834186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1A94A7D-5D94-4A38-80E0-13143C827A8D}"/>
              </a:ext>
            </a:extLst>
          </p:cNvPr>
          <p:cNvSpPr/>
          <p:nvPr/>
        </p:nvSpPr>
        <p:spPr>
          <a:xfrm>
            <a:off x="3597896" y="2918550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BE58006-46B7-4D6E-9C59-078DA82D848E}"/>
              </a:ext>
            </a:extLst>
          </p:cNvPr>
          <p:cNvSpPr/>
          <p:nvPr/>
        </p:nvSpPr>
        <p:spPr>
          <a:xfrm>
            <a:off x="3672100" y="3002914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5F350CC-70FD-4CF5-8E59-CBB07F301719}"/>
              </a:ext>
            </a:extLst>
          </p:cNvPr>
          <p:cNvSpPr/>
          <p:nvPr/>
        </p:nvSpPr>
        <p:spPr>
          <a:xfrm>
            <a:off x="3746304" y="3087278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EC24C6F-CF99-4B19-A97B-BAC6FD2C03CE}"/>
              </a:ext>
            </a:extLst>
          </p:cNvPr>
          <p:cNvSpPr/>
          <p:nvPr/>
        </p:nvSpPr>
        <p:spPr>
          <a:xfrm>
            <a:off x="3820508" y="3171642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06A6AAF-BCFF-47AC-8E81-CC4A79F49AA2}"/>
              </a:ext>
            </a:extLst>
          </p:cNvPr>
          <p:cNvSpPr/>
          <p:nvPr/>
        </p:nvSpPr>
        <p:spPr>
          <a:xfrm>
            <a:off x="3905193" y="3280048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ADFDFD-52A5-4F68-95DD-D61609EE1C1D}"/>
              </a:ext>
            </a:extLst>
          </p:cNvPr>
          <p:cNvSpPr txBox="1"/>
          <p:nvPr/>
        </p:nvSpPr>
        <p:spPr>
          <a:xfrm>
            <a:off x="2262001" y="3831053"/>
            <a:ext cx="141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Same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1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6ABA1554-6414-4270-80EE-8ED49FF70A67}"/>
              </a:ext>
            </a:extLst>
          </p:cNvPr>
          <p:cNvSpPr/>
          <p:nvPr/>
        </p:nvSpPr>
        <p:spPr>
          <a:xfrm>
            <a:off x="2545920" y="3432191"/>
            <a:ext cx="710954" cy="453490"/>
          </a:xfrm>
          <a:prstGeom prst="rightArrow">
            <a:avLst>
              <a:gd name="adj1" fmla="val 29865"/>
              <a:gd name="adj2" fmla="val 6510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3A51E0-A2DC-47B9-83ED-025ACE34EA0D}"/>
              </a:ext>
            </a:extLst>
          </p:cNvPr>
          <p:cNvSpPr txBox="1"/>
          <p:nvPr/>
        </p:nvSpPr>
        <p:spPr>
          <a:xfrm>
            <a:off x="3238595" y="2385491"/>
            <a:ext cx="1304838" cy="3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d x d x 384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42DA18-47AD-4E57-B67D-AAD3ABD4A225}"/>
              </a:ext>
            </a:extLst>
          </p:cNvPr>
          <p:cNvSpPr txBox="1"/>
          <p:nvPr/>
        </p:nvSpPr>
        <p:spPr>
          <a:xfrm>
            <a:off x="2120903" y="2657243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EB7B98-BDC4-4207-B8A6-9F21F822BDC3}"/>
              </a:ext>
            </a:extLst>
          </p:cNvPr>
          <p:cNvSpPr txBox="1"/>
          <p:nvPr/>
        </p:nvSpPr>
        <p:spPr>
          <a:xfrm>
            <a:off x="3523692" y="4373377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A[4]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A6F429-D20F-428B-A7D9-64CB721EBDD8}"/>
              </a:ext>
            </a:extLst>
          </p:cNvPr>
          <p:cNvSpPr txBox="1"/>
          <p:nvPr/>
        </p:nvSpPr>
        <p:spPr>
          <a:xfrm>
            <a:off x="1105401" y="432946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A[3]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C6315AC9-0285-401C-9262-EA475547EE1C}"/>
              </a:ext>
            </a:extLst>
          </p:cNvPr>
          <p:cNvSpPr/>
          <p:nvPr/>
        </p:nvSpPr>
        <p:spPr>
          <a:xfrm>
            <a:off x="4881934" y="2991364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C62A98B5-E1CE-4632-BFCB-49170C40AF24}"/>
              </a:ext>
            </a:extLst>
          </p:cNvPr>
          <p:cNvSpPr/>
          <p:nvPr/>
        </p:nvSpPr>
        <p:spPr>
          <a:xfrm>
            <a:off x="5682517" y="2688028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DE5687C4-05E8-4B60-A389-CDB33DEF610D}"/>
              </a:ext>
            </a:extLst>
          </p:cNvPr>
          <p:cNvSpPr/>
          <p:nvPr/>
        </p:nvSpPr>
        <p:spPr>
          <a:xfrm>
            <a:off x="5756721" y="2772392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7221DBDB-A71D-4332-ACDD-E66E7838A635}"/>
              </a:ext>
            </a:extLst>
          </p:cNvPr>
          <p:cNvSpPr/>
          <p:nvPr/>
        </p:nvSpPr>
        <p:spPr>
          <a:xfrm>
            <a:off x="5830925" y="2856756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540809C-1D64-4136-94EC-5090BAF3F109}"/>
              </a:ext>
            </a:extLst>
          </p:cNvPr>
          <p:cNvSpPr/>
          <p:nvPr/>
        </p:nvSpPr>
        <p:spPr>
          <a:xfrm>
            <a:off x="5905129" y="2941120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299F622E-8DC1-4889-8311-94617AD19D9B}"/>
              </a:ext>
            </a:extLst>
          </p:cNvPr>
          <p:cNvSpPr/>
          <p:nvPr/>
        </p:nvSpPr>
        <p:spPr>
          <a:xfrm>
            <a:off x="5979333" y="3025484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6227E32B-F024-4CFB-A0B6-B2F0E7A89321}"/>
              </a:ext>
            </a:extLst>
          </p:cNvPr>
          <p:cNvSpPr/>
          <p:nvPr/>
        </p:nvSpPr>
        <p:spPr>
          <a:xfrm>
            <a:off x="6053537" y="3109848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D4A799A6-70A0-470A-A0E0-FCB8F2113546}"/>
              </a:ext>
            </a:extLst>
          </p:cNvPr>
          <p:cNvSpPr/>
          <p:nvPr/>
        </p:nvSpPr>
        <p:spPr>
          <a:xfrm>
            <a:off x="6138222" y="3218254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F943810D-3175-4C1B-9A8F-1B574067CB3D}"/>
              </a:ext>
            </a:extLst>
          </p:cNvPr>
          <p:cNvSpPr/>
          <p:nvPr/>
        </p:nvSpPr>
        <p:spPr>
          <a:xfrm>
            <a:off x="4778950" y="3370397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BCCF17D-2811-4A2B-A673-AAB661872181}"/>
              </a:ext>
            </a:extLst>
          </p:cNvPr>
          <p:cNvSpPr txBox="1"/>
          <p:nvPr/>
        </p:nvSpPr>
        <p:spPr>
          <a:xfrm>
            <a:off x="5471624" y="2323698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d x d x 256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EC0B8AAE-83AB-4FE9-86C5-18C3718CDFA8}"/>
              </a:ext>
            </a:extLst>
          </p:cNvPr>
          <p:cNvSpPr/>
          <p:nvPr/>
        </p:nvSpPr>
        <p:spPr>
          <a:xfrm>
            <a:off x="7202917" y="2956082"/>
            <a:ext cx="371945" cy="485800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A101D15D-AF90-4BD8-8681-B4FAE193407B}"/>
              </a:ext>
            </a:extLst>
          </p:cNvPr>
          <p:cNvSpPr/>
          <p:nvPr/>
        </p:nvSpPr>
        <p:spPr>
          <a:xfrm>
            <a:off x="8003501" y="2652746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38942E4B-25B0-4E55-B3F4-F12BC8F2C3E4}"/>
              </a:ext>
            </a:extLst>
          </p:cNvPr>
          <p:cNvSpPr/>
          <p:nvPr/>
        </p:nvSpPr>
        <p:spPr>
          <a:xfrm>
            <a:off x="8077705" y="2737110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C9542152-3E6A-4318-91CC-9FE985F10100}"/>
              </a:ext>
            </a:extLst>
          </p:cNvPr>
          <p:cNvSpPr/>
          <p:nvPr/>
        </p:nvSpPr>
        <p:spPr>
          <a:xfrm>
            <a:off x="8151909" y="2821474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E79F5FD4-EE5C-4F54-8AA2-8240A443E9BC}"/>
              </a:ext>
            </a:extLst>
          </p:cNvPr>
          <p:cNvSpPr/>
          <p:nvPr/>
        </p:nvSpPr>
        <p:spPr>
          <a:xfrm>
            <a:off x="8226113" y="2905838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C64BCD66-3744-4391-A6B0-3C58419876C2}"/>
              </a:ext>
            </a:extLst>
          </p:cNvPr>
          <p:cNvSpPr/>
          <p:nvPr/>
        </p:nvSpPr>
        <p:spPr>
          <a:xfrm>
            <a:off x="8300317" y="2990202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7772A32-9135-4BF2-B951-53A816F1C865}"/>
              </a:ext>
            </a:extLst>
          </p:cNvPr>
          <p:cNvSpPr/>
          <p:nvPr/>
        </p:nvSpPr>
        <p:spPr>
          <a:xfrm>
            <a:off x="8374521" y="3074566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D4348528-7249-48F4-BEC9-168EF83444F7}"/>
              </a:ext>
            </a:extLst>
          </p:cNvPr>
          <p:cNvSpPr/>
          <p:nvPr/>
        </p:nvSpPr>
        <p:spPr>
          <a:xfrm>
            <a:off x="8459206" y="3182972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3513ED2-6B19-4BE6-8C31-FBA1CB411E3E}"/>
              </a:ext>
            </a:extLst>
          </p:cNvPr>
          <p:cNvSpPr txBox="1"/>
          <p:nvPr/>
        </p:nvSpPr>
        <p:spPr>
          <a:xfrm>
            <a:off x="6816015" y="3733977"/>
            <a:ext cx="141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6F3F7343-2DD2-4704-95C7-395550845AED}"/>
              </a:ext>
            </a:extLst>
          </p:cNvPr>
          <p:cNvSpPr/>
          <p:nvPr/>
        </p:nvSpPr>
        <p:spPr>
          <a:xfrm>
            <a:off x="7099933" y="3335115"/>
            <a:ext cx="710954" cy="453490"/>
          </a:xfrm>
          <a:prstGeom prst="rightArrow">
            <a:avLst>
              <a:gd name="adj1" fmla="val 29865"/>
              <a:gd name="adj2" fmla="val 6510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EF0C95E-98D6-4EDB-BD6A-CDE20826EEAF}"/>
              </a:ext>
            </a:extLst>
          </p:cNvPr>
          <p:cNvSpPr txBox="1"/>
          <p:nvPr/>
        </p:nvSpPr>
        <p:spPr>
          <a:xfrm>
            <a:off x="7792608" y="2288415"/>
            <a:ext cx="1304838" cy="3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e x e x 256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34BD27-9682-42C6-ADAE-FC76586F6D92}"/>
              </a:ext>
            </a:extLst>
          </p:cNvPr>
          <p:cNvSpPr txBox="1"/>
          <p:nvPr/>
        </p:nvSpPr>
        <p:spPr>
          <a:xfrm>
            <a:off x="6719157" y="260489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2AF2B70-22F3-49B9-9247-891695BB93B2}"/>
              </a:ext>
            </a:extLst>
          </p:cNvPr>
          <p:cNvSpPr txBox="1"/>
          <p:nvPr/>
        </p:nvSpPr>
        <p:spPr>
          <a:xfrm>
            <a:off x="8158774" y="4142998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A[5]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BBA3D7F-5D4E-4696-AD68-0968CF44B57E}"/>
              </a:ext>
            </a:extLst>
          </p:cNvPr>
          <p:cNvSpPr txBox="1"/>
          <p:nvPr/>
        </p:nvSpPr>
        <p:spPr>
          <a:xfrm>
            <a:off x="4493255" y="3786059"/>
            <a:ext cx="141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Same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264C38B-2BEB-4093-BF0A-40A6BDE3E6DE}"/>
              </a:ext>
            </a:extLst>
          </p:cNvPr>
          <p:cNvSpPr txBox="1"/>
          <p:nvPr/>
        </p:nvSpPr>
        <p:spPr>
          <a:xfrm>
            <a:off x="4393866" y="2620802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644E0A4-442B-4B16-B37A-009BBCB6BA21}"/>
              </a:ext>
            </a:extLst>
          </p:cNvPr>
          <p:cNvGrpSpPr/>
          <p:nvPr/>
        </p:nvGrpSpPr>
        <p:grpSpPr>
          <a:xfrm>
            <a:off x="10452481" y="3088439"/>
            <a:ext cx="250228" cy="949235"/>
            <a:chOff x="2734490" y="1193074"/>
            <a:chExt cx="687978" cy="3363687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D0C75DD-C3C3-421A-B46F-8B47630B722A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F6F2C40-38DD-43E1-8A1E-21B61CFA0555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D927ECB6-C4DD-4780-8009-45B06815528A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9E6BAAC-B244-446A-BECB-A46F2ED87536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366D1B1B-90DF-4A7C-AC41-A38EDA4F79D4}"/>
              </a:ext>
            </a:extLst>
          </p:cNvPr>
          <p:cNvSpPr txBox="1"/>
          <p:nvPr/>
        </p:nvSpPr>
        <p:spPr>
          <a:xfrm>
            <a:off x="10245651" y="4123440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A[6]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92ECA4D-3DDC-4EE2-A59E-03DCC30DD0FC}"/>
              </a:ext>
            </a:extLst>
          </p:cNvPr>
          <p:cNvGrpSpPr/>
          <p:nvPr/>
        </p:nvGrpSpPr>
        <p:grpSpPr>
          <a:xfrm>
            <a:off x="9865226" y="3059665"/>
            <a:ext cx="250228" cy="949235"/>
            <a:chOff x="2734490" y="1193074"/>
            <a:chExt cx="687978" cy="3363687"/>
          </a:xfrm>
          <a:solidFill>
            <a:schemeClr val="bg1">
              <a:lumMod val="85000"/>
            </a:schemeClr>
          </a:solidFill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F74341D-1B4C-4426-979F-39754B0AE7E9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DE446C1-E37F-445C-8411-8B70C35A83EB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EA61FC4-14A9-475B-B28F-0D11B8EB6A3E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F46B0A0-B6DB-44EE-944F-D7507B689CC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2" name="Arrow: Right 281">
            <a:extLst>
              <a:ext uri="{FF2B5EF4-FFF2-40B4-BE49-F238E27FC236}">
                <a16:creationId xmlns:a16="http://schemas.microsoft.com/office/drawing/2014/main" id="{0407C6FB-49A2-4A12-ABCF-7933FBD863A7}"/>
              </a:ext>
            </a:extLst>
          </p:cNvPr>
          <p:cNvSpPr/>
          <p:nvPr/>
        </p:nvSpPr>
        <p:spPr>
          <a:xfrm>
            <a:off x="9303376" y="3319084"/>
            <a:ext cx="436825" cy="453490"/>
          </a:xfrm>
          <a:prstGeom prst="rightArrow">
            <a:avLst>
              <a:gd name="adj1" fmla="val 20029"/>
              <a:gd name="adj2" fmla="val 3191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DFCB4A1-A132-4328-8EA2-5AAFF91BFA66}"/>
              </a:ext>
            </a:extLst>
          </p:cNvPr>
          <p:cNvSpPr txBox="1"/>
          <p:nvPr/>
        </p:nvSpPr>
        <p:spPr>
          <a:xfrm>
            <a:off x="9072749" y="3668772"/>
            <a:ext cx="85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flatten</a:t>
            </a:r>
            <a:endParaRPr lang="pt-BR" sz="1600" i="1" dirty="0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E2D0396B-043B-4415-A10E-67C037E7455E}"/>
              </a:ext>
            </a:extLst>
          </p:cNvPr>
          <p:cNvCxnSpPr>
            <a:cxnSpLocks/>
            <a:stCxn id="278" idx="6"/>
            <a:endCxn id="252" idx="2"/>
          </p:cNvCxnSpPr>
          <p:nvPr/>
        </p:nvCxnSpPr>
        <p:spPr>
          <a:xfrm>
            <a:off x="10115454" y="3156739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B41A5B4-2AF0-4472-B35F-212A1911D30A}"/>
              </a:ext>
            </a:extLst>
          </p:cNvPr>
          <p:cNvCxnSpPr>
            <a:cxnSpLocks/>
            <a:stCxn id="279" idx="6"/>
            <a:endCxn id="252" idx="1"/>
          </p:cNvCxnSpPr>
          <p:nvPr/>
        </p:nvCxnSpPr>
        <p:spPr>
          <a:xfrm flipV="1">
            <a:off x="10115454" y="3116871"/>
            <a:ext cx="373672" cy="29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C8C5F9B-BA0A-4FA3-940A-7AA92FDDD574}"/>
              </a:ext>
            </a:extLst>
          </p:cNvPr>
          <p:cNvCxnSpPr>
            <a:cxnSpLocks/>
            <a:stCxn id="278" idx="6"/>
            <a:endCxn id="253" idx="2"/>
          </p:cNvCxnSpPr>
          <p:nvPr/>
        </p:nvCxnSpPr>
        <p:spPr>
          <a:xfrm>
            <a:off x="10115454" y="3156739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E384088C-F97A-413F-A49A-CC00B6E06EA0}"/>
              </a:ext>
            </a:extLst>
          </p:cNvPr>
          <p:cNvCxnSpPr>
            <a:cxnSpLocks/>
            <a:stCxn id="279" idx="6"/>
            <a:endCxn id="253" idx="2"/>
          </p:cNvCxnSpPr>
          <p:nvPr/>
        </p:nvCxnSpPr>
        <p:spPr>
          <a:xfrm>
            <a:off x="10115454" y="3408435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21BCE8FF-42ED-4301-B885-BC0D5396C1E8}"/>
              </a:ext>
            </a:extLst>
          </p:cNvPr>
          <p:cNvCxnSpPr>
            <a:cxnSpLocks/>
            <a:stCxn id="279" idx="6"/>
            <a:endCxn id="254" idx="2"/>
          </p:cNvCxnSpPr>
          <p:nvPr/>
        </p:nvCxnSpPr>
        <p:spPr>
          <a:xfrm>
            <a:off x="10115454" y="3408435"/>
            <a:ext cx="337027" cy="28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862F2466-1EFD-403D-9B69-C68BE40513C0}"/>
              </a:ext>
            </a:extLst>
          </p:cNvPr>
          <p:cNvCxnSpPr>
            <a:cxnSpLocks/>
            <a:stCxn id="278" idx="6"/>
            <a:endCxn id="255" idx="2"/>
          </p:cNvCxnSpPr>
          <p:nvPr/>
        </p:nvCxnSpPr>
        <p:spPr>
          <a:xfrm>
            <a:off x="10115454" y="3156739"/>
            <a:ext cx="337027" cy="7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C212209-FACA-4D7B-8D54-CB48B774AFC8}"/>
              </a:ext>
            </a:extLst>
          </p:cNvPr>
          <p:cNvCxnSpPr>
            <a:cxnSpLocks/>
            <a:stCxn id="280" idx="6"/>
            <a:endCxn id="254" idx="2"/>
          </p:cNvCxnSpPr>
          <p:nvPr/>
        </p:nvCxnSpPr>
        <p:spPr>
          <a:xfrm>
            <a:off x="10115454" y="3660130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1FD2B19-691A-455F-8032-7F77830B456F}"/>
              </a:ext>
            </a:extLst>
          </p:cNvPr>
          <p:cNvCxnSpPr>
            <a:cxnSpLocks/>
            <a:stCxn id="280" idx="6"/>
            <a:endCxn id="252" idx="2"/>
          </p:cNvCxnSpPr>
          <p:nvPr/>
        </p:nvCxnSpPr>
        <p:spPr>
          <a:xfrm flipV="1">
            <a:off x="10115454" y="3185513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0E87E963-20A8-4C29-BEEC-898A483D05D3}"/>
              </a:ext>
            </a:extLst>
          </p:cNvPr>
          <p:cNvCxnSpPr>
            <a:cxnSpLocks/>
            <a:stCxn id="280" idx="6"/>
            <a:endCxn id="253" idx="2"/>
          </p:cNvCxnSpPr>
          <p:nvPr/>
        </p:nvCxnSpPr>
        <p:spPr>
          <a:xfrm flipV="1">
            <a:off x="10115454" y="3437209"/>
            <a:ext cx="337027" cy="22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2E15C1F5-DEBC-4AEC-A29E-382C8E8652B6}"/>
              </a:ext>
            </a:extLst>
          </p:cNvPr>
          <p:cNvCxnSpPr>
            <a:cxnSpLocks/>
            <a:stCxn id="280" idx="6"/>
            <a:endCxn id="255" idx="2"/>
          </p:cNvCxnSpPr>
          <p:nvPr/>
        </p:nvCxnSpPr>
        <p:spPr>
          <a:xfrm>
            <a:off x="10115454" y="3660130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C42F814-CEED-48EB-AF42-5D16AC19D4E0}"/>
              </a:ext>
            </a:extLst>
          </p:cNvPr>
          <p:cNvCxnSpPr>
            <a:cxnSpLocks/>
            <a:stCxn id="281" idx="6"/>
            <a:endCxn id="252" idx="2"/>
          </p:cNvCxnSpPr>
          <p:nvPr/>
        </p:nvCxnSpPr>
        <p:spPr>
          <a:xfrm flipV="1">
            <a:off x="10115454" y="3185513"/>
            <a:ext cx="337027" cy="7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15FC36CC-E044-402D-A520-B666891A71F4}"/>
              </a:ext>
            </a:extLst>
          </p:cNvPr>
          <p:cNvCxnSpPr>
            <a:cxnSpLocks/>
            <a:stCxn id="281" idx="6"/>
            <a:endCxn id="253" idx="2"/>
          </p:cNvCxnSpPr>
          <p:nvPr/>
        </p:nvCxnSpPr>
        <p:spPr>
          <a:xfrm flipV="1">
            <a:off x="10115454" y="3437209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6F7D1142-3E42-433A-90BE-BF944F1CF9C1}"/>
              </a:ext>
            </a:extLst>
          </p:cNvPr>
          <p:cNvCxnSpPr>
            <a:cxnSpLocks/>
            <a:stCxn id="281" idx="6"/>
            <a:endCxn id="254" idx="2"/>
          </p:cNvCxnSpPr>
          <p:nvPr/>
        </p:nvCxnSpPr>
        <p:spPr>
          <a:xfrm flipV="1">
            <a:off x="10115454" y="3688904"/>
            <a:ext cx="337027" cy="22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CB705AB-7811-4FE8-9CF0-FDB98FAF4355}"/>
              </a:ext>
            </a:extLst>
          </p:cNvPr>
          <p:cNvCxnSpPr>
            <a:cxnSpLocks/>
            <a:stCxn id="281" idx="6"/>
            <a:endCxn id="255" idx="2"/>
          </p:cNvCxnSpPr>
          <p:nvPr/>
        </p:nvCxnSpPr>
        <p:spPr>
          <a:xfrm>
            <a:off x="10115454" y="3911826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C79582E2-EC0E-4F50-8F3A-98390EC2D090}"/>
              </a:ext>
            </a:extLst>
          </p:cNvPr>
          <p:cNvSpPr txBox="1"/>
          <p:nvPr/>
        </p:nvSpPr>
        <p:spPr>
          <a:xfrm>
            <a:off x="10242803" y="2701473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4096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A45FCC49-BEBA-493F-9DC2-1A8F9A79CB86}"/>
                  </a:ext>
                </a:extLst>
              </p:cNvPr>
              <p:cNvSpPr txBox="1"/>
              <p:nvPr/>
            </p:nvSpPr>
            <p:spPr>
              <a:xfrm>
                <a:off x="9659749" y="2686478"/>
                <a:ext cx="6173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i="1" dirty="0"/>
              </a:p>
            </p:txBody>
          </p:sp>
        </mc:Choice>
        <mc:Fallback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A45FCC49-BEBA-493F-9DC2-1A8F9A79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749" y="2686478"/>
                <a:ext cx="617300" cy="338554"/>
              </a:xfrm>
              <a:prstGeom prst="rect">
                <a:avLst/>
              </a:prstGeom>
              <a:blipFill>
                <a:blip r:embed="rId2"/>
                <a:stretch>
                  <a:fillRect l="-99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3" name="Connector: Curved 332">
            <a:extLst>
              <a:ext uri="{FF2B5EF4-FFF2-40B4-BE49-F238E27FC236}">
                <a16:creationId xmlns:a16="http://schemas.microsoft.com/office/drawing/2014/main" id="{AAB9605F-6E22-4196-8819-3E706B75FF4C}"/>
              </a:ext>
            </a:extLst>
          </p:cNvPr>
          <p:cNvCxnSpPr>
            <a:stCxn id="188" idx="3"/>
            <a:endCxn id="331" idx="1"/>
          </p:cNvCxnSpPr>
          <p:nvPr/>
        </p:nvCxnSpPr>
        <p:spPr>
          <a:xfrm>
            <a:off x="9097446" y="2461681"/>
            <a:ext cx="562303" cy="394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BB1050DB-C79C-4640-A3BF-856171F77F1D}"/>
              </a:ext>
            </a:extLst>
          </p:cNvPr>
          <p:cNvGrpSpPr/>
          <p:nvPr/>
        </p:nvGrpSpPr>
        <p:grpSpPr>
          <a:xfrm>
            <a:off x="11039736" y="3109644"/>
            <a:ext cx="250228" cy="949235"/>
            <a:chOff x="2734490" y="1193074"/>
            <a:chExt cx="687978" cy="3363687"/>
          </a:xfrm>
        </p:grpSpPr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16055903-4C5F-466E-95CB-3897482F5C49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78484B9-A890-4732-B174-D43B4B9218CA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D3E91599-BEBC-4E29-8138-A46CCDED82F4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D4619623-43D9-4F0F-9C38-8F02EB1108E0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3D71965-C8C9-4B0E-B03F-2E89750EE540}"/>
              </a:ext>
            </a:extLst>
          </p:cNvPr>
          <p:cNvGrpSpPr/>
          <p:nvPr/>
        </p:nvGrpSpPr>
        <p:grpSpPr>
          <a:xfrm>
            <a:off x="10452481" y="3080870"/>
            <a:ext cx="250228" cy="949235"/>
            <a:chOff x="2734490" y="1193074"/>
            <a:chExt cx="687978" cy="3363687"/>
          </a:xfrm>
          <a:noFill/>
        </p:grpSpPr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4F15424B-6E57-4924-A26D-307416E58764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F24E04B4-49BE-49F8-86E8-A5A70E5ED325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05139593-9D33-47B3-8F68-D675C664178C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10F293BF-BC48-4DE3-9D7A-34FCDB26C712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97082748-675E-46C4-BF2A-AD04FCC821DF}"/>
              </a:ext>
            </a:extLst>
          </p:cNvPr>
          <p:cNvCxnSpPr>
            <a:cxnSpLocks/>
            <a:stCxn id="340" idx="6"/>
            <a:endCxn id="335" idx="2"/>
          </p:cNvCxnSpPr>
          <p:nvPr/>
        </p:nvCxnSpPr>
        <p:spPr>
          <a:xfrm>
            <a:off x="10702709" y="3177944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009438A6-A384-4E09-9239-0F228A5B51D6}"/>
              </a:ext>
            </a:extLst>
          </p:cNvPr>
          <p:cNvCxnSpPr>
            <a:cxnSpLocks/>
            <a:stCxn id="341" idx="6"/>
            <a:endCxn id="335" idx="1"/>
          </p:cNvCxnSpPr>
          <p:nvPr/>
        </p:nvCxnSpPr>
        <p:spPr>
          <a:xfrm flipV="1">
            <a:off x="10702709" y="3138076"/>
            <a:ext cx="373672" cy="29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BC1876E-77B0-40A3-B049-A1B3A21E058B}"/>
              </a:ext>
            </a:extLst>
          </p:cNvPr>
          <p:cNvCxnSpPr>
            <a:cxnSpLocks/>
            <a:stCxn id="340" idx="6"/>
            <a:endCxn id="336" idx="2"/>
          </p:cNvCxnSpPr>
          <p:nvPr/>
        </p:nvCxnSpPr>
        <p:spPr>
          <a:xfrm>
            <a:off x="10702709" y="3177944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3F57B1A3-5202-4DE2-B416-621CEAB32191}"/>
              </a:ext>
            </a:extLst>
          </p:cNvPr>
          <p:cNvCxnSpPr>
            <a:cxnSpLocks/>
            <a:stCxn id="341" idx="6"/>
            <a:endCxn id="336" idx="2"/>
          </p:cNvCxnSpPr>
          <p:nvPr/>
        </p:nvCxnSpPr>
        <p:spPr>
          <a:xfrm>
            <a:off x="10702709" y="3429640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DC6A7E29-7737-4574-870F-78E4BA38FCC4}"/>
              </a:ext>
            </a:extLst>
          </p:cNvPr>
          <p:cNvCxnSpPr>
            <a:cxnSpLocks/>
            <a:stCxn id="341" idx="6"/>
            <a:endCxn id="337" idx="2"/>
          </p:cNvCxnSpPr>
          <p:nvPr/>
        </p:nvCxnSpPr>
        <p:spPr>
          <a:xfrm>
            <a:off x="10702709" y="3429640"/>
            <a:ext cx="337027" cy="28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F141A23-576A-4093-8A03-0F98315B12AE}"/>
              </a:ext>
            </a:extLst>
          </p:cNvPr>
          <p:cNvCxnSpPr>
            <a:cxnSpLocks/>
            <a:stCxn id="340" idx="6"/>
            <a:endCxn id="338" idx="2"/>
          </p:cNvCxnSpPr>
          <p:nvPr/>
        </p:nvCxnSpPr>
        <p:spPr>
          <a:xfrm>
            <a:off x="10702709" y="3177944"/>
            <a:ext cx="337027" cy="7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74930280-423D-4535-87E8-5B86FF22B8EC}"/>
              </a:ext>
            </a:extLst>
          </p:cNvPr>
          <p:cNvCxnSpPr>
            <a:cxnSpLocks/>
            <a:stCxn id="342" idx="6"/>
            <a:endCxn id="337" idx="2"/>
          </p:cNvCxnSpPr>
          <p:nvPr/>
        </p:nvCxnSpPr>
        <p:spPr>
          <a:xfrm>
            <a:off x="10702709" y="3681335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313B25D9-FFF0-4557-A42B-E13872BCE0DD}"/>
              </a:ext>
            </a:extLst>
          </p:cNvPr>
          <p:cNvCxnSpPr>
            <a:cxnSpLocks/>
            <a:stCxn id="342" idx="6"/>
            <a:endCxn id="335" idx="2"/>
          </p:cNvCxnSpPr>
          <p:nvPr/>
        </p:nvCxnSpPr>
        <p:spPr>
          <a:xfrm flipV="1">
            <a:off x="10702709" y="3206718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84C5912C-03F7-4B87-B3AC-21F6296BE88A}"/>
              </a:ext>
            </a:extLst>
          </p:cNvPr>
          <p:cNvCxnSpPr>
            <a:cxnSpLocks/>
            <a:stCxn id="342" idx="6"/>
            <a:endCxn id="336" idx="2"/>
          </p:cNvCxnSpPr>
          <p:nvPr/>
        </p:nvCxnSpPr>
        <p:spPr>
          <a:xfrm flipV="1">
            <a:off x="10702709" y="3458414"/>
            <a:ext cx="337027" cy="22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EBDF4638-BD38-4AF0-A810-D65BCF3D286A}"/>
              </a:ext>
            </a:extLst>
          </p:cNvPr>
          <p:cNvCxnSpPr>
            <a:cxnSpLocks/>
            <a:stCxn id="342" idx="6"/>
            <a:endCxn id="338" idx="2"/>
          </p:cNvCxnSpPr>
          <p:nvPr/>
        </p:nvCxnSpPr>
        <p:spPr>
          <a:xfrm>
            <a:off x="10702709" y="3681335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2985C33-221E-449F-A572-BE8FC1A969D0}"/>
              </a:ext>
            </a:extLst>
          </p:cNvPr>
          <p:cNvCxnSpPr>
            <a:cxnSpLocks/>
            <a:stCxn id="343" idx="6"/>
            <a:endCxn id="335" idx="2"/>
          </p:cNvCxnSpPr>
          <p:nvPr/>
        </p:nvCxnSpPr>
        <p:spPr>
          <a:xfrm flipV="1">
            <a:off x="10702709" y="3206718"/>
            <a:ext cx="337027" cy="7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8E573B0F-3279-4F5F-B44B-716E4BDA0A5B}"/>
              </a:ext>
            </a:extLst>
          </p:cNvPr>
          <p:cNvCxnSpPr>
            <a:cxnSpLocks/>
            <a:stCxn id="343" idx="6"/>
            <a:endCxn id="336" idx="2"/>
          </p:cNvCxnSpPr>
          <p:nvPr/>
        </p:nvCxnSpPr>
        <p:spPr>
          <a:xfrm flipV="1">
            <a:off x="10702709" y="3458414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56EC0B3C-510B-4AF3-A82B-E97B89CFEAE8}"/>
              </a:ext>
            </a:extLst>
          </p:cNvPr>
          <p:cNvCxnSpPr>
            <a:cxnSpLocks/>
            <a:stCxn id="343" idx="6"/>
            <a:endCxn id="337" idx="2"/>
          </p:cNvCxnSpPr>
          <p:nvPr/>
        </p:nvCxnSpPr>
        <p:spPr>
          <a:xfrm flipV="1">
            <a:off x="10702709" y="3710109"/>
            <a:ext cx="337027" cy="22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9B424914-42C4-49D4-B03F-1E202E7475D8}"/>
              </a:ext>
            </a:extLst>
          </p:cNvPr>
          <p:cNvCxnSpPr>
            <a:cxnSpLocks/>
            <a:stCxn id="343" idx="6"/>
            <a:endCxn id="338" idx="2"/>
          </p:cNvCxnSpPr>
          <p:nvPr/>
        </p:nvCxnSpPr>
        <p:spPr>
          <a:xfrm>
            <a:off x="10702709" y="3933031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CBBB500-CC45-4787-8ACD-ABEE4A7EA5DC}"/>
              </a:ext>
            </a:extLst>
          </p:cNvPr>
          <p:cNvSpPr txBox="1"/>
          <p:nvPr/>
        </p:nvSpPr>
        <p:spPr>
          <a:xfrm>
            <a:off x="10852470" y="2673674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4096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6865AE8-9EAF-4C64-8F84-EEED4D3F2775}"/>
              </a:ext>
            </a:extLst>
          </p:cNvPr>
          <p:cNvSpPr txBox="1"/>
          <p:nvPr/>
        </p:nvSpPr>
        <p:spPr>
          <a:xfrm>
            <a:off x="10833246" y="4118483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A[7]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40F11C6-CD8B-4E93-9D3A-46B1835FA80D}"/>
              </a:ext>
            </a:extLst>
          </p:cNvPr>
          <p:cNvGrpSpPr/>
          <p:nvPr/>
        </p:nvGrpSpPr>
        <p:grpSpPr>
          <a:xfrm>
            <a:off x="11626991" y="3125059"/>
            <a:ext cx="250228" cy="949235"/>
            <a:chOff x="2734490" y="1193074"/>
            <a:chExt cx="687978" cy="3363687"/>
          </a:xfrm>
          <a:solidFill>
            <a:srgbClr val="FFC000"/>
          </a:solidFill>
        </p:grpSpPr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D6FA8A8A-C17B-48C3-B587-A4404BB1832B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F15EADB-594E-4EB0-80AF-6804864839ED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63AF76C-9BBC-4F2C-ABD1-D610F746F272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159A0FAB-E8A8-4713-ACDA-566E62663F1F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F991BA0F-FD0A-41CD-92EB-0AA3D5EA575C}"/>
              </a:ext>
            </a:extLst>
          </p:cNvPr>
          <p:cNvGrpSpPr/>
          <p:nvPr/>
        </p:nvGrpSpPr>
        <p:grpSpPr>
          <a:xfrm>
            <a:off x="11039736" y="3096285"/>
            <a:ext cx="250228" cy="949235"/>
            <a:chOff x="2734490" y="1193074"/>
            <a:chExt cx="687978" cy="3363687"/>
          </a:xfrm>
          <a:noFill/>
        </p:grpSpPr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1AF285D3-072E-42C3-AFE7-C797D04E563D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990551E8-122C-4FA7-B3EE-9216F6C5E01D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C1B0DD32-5897-41EA-B507-611255AE735A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BC86A453-C57D-429E-B797-20ED4B0A228B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04A4AA2-4371-43A5-8926-3063CDD30C65}"/>
              </a:ext>
            </a:extLst>
          </p:cNvPr>
          <p:cNvCxnSpPr>
            <a:cxnSpLocks/>
            <a:stCxn id="371" idx="6"/>
            <a:endCxn id="366" idx="2"/>
          </p:cNvCxnSpPr>
          <p:nvPr/>
        </p:nvCxnSpPr>
        <p:spPr>
          <a:xfrm>
            <a:off x="11289964" y="3193359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19EC6BAC-38C4-4D43-8615-DFFF81105D09}"/>
              </a:ext>
            </a:extLst>
          </p:cNvPr>
          <p:cNvCxnSpPr>
            <a:cxnSpLocks/>
            <a:stCxn id="372" idx="6"/>
            <a:endCxn id="366" idx="1"/>
          </p:cNvCxnSpPr>
          <p:nvPr/>
        </p:nvCxnSpPr>
        <p:spPr>
          <a:xfrm flipV="1">
            <a:off x="11289964" y="3153491"/>
            <a:ext cx="373672" cy="29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FA95D084-ECD7-4005-A8D8-8147D54AF2A1}"/>
              </a:ext>
            </a:extLst>
          </p:cNvPr>
          <p:cNvCxnSpPr>
            <a:cxnSpLocks/>
            <a:stCxn id="371" idx="6"/>
            <a:endCxn id="367" idx="2"/>
          </p:cNvCxnSpPr>
          <p:nvPr/>
        </p:nvCxnSpPr>
        <p:spPr>
          <a:xfrm>
            <a:off x="11289964" y="3193359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C6B534F-5FE6-4885-96C3-975DAAE98621}"/>
              </a:ext>
            </a:extLst>
          </p:cNvPr>
          <p:cNvCxnSpPr>
            <a:cxnSpLocks/>
            <a:stCxn id="372" idx="6"/>
            <a:endCxn id="367" idx="2"/>
          </p:cNvCxnSpPr>
          <p:nvPr/>
        </p:nvCxnSpPr>
        <p:spPr>
          <a:xfrm>
            <a:off x="11289964" y="3445055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BC6ED0FA-87BB-44E3-862E-15C1223F9E65}"/>
              </a:ext>
            </a:extLst>
          </p:cNvPr>
          <p:cNvCxnSpPr>
            <a:cxnSpLocks/>
            <a:stCxn id="372" idx="6"/>
            <a:endCxn id="368" idx="2"/>
          </p:cNvCxnSpPr>
          <p:nvPr/>
        </p:nvCxnSpPr>
        <p:spPr>
          <a:xfrm>
            <a:off x="11289964" y="3445055"/>
            <a:ext cx="337027" cy="28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EF6FA18C-1CED-4153-98E2-B47F4121DE3F}"/>
              </a:ext>
            </a:extLst>
          </p:cNvPr>
          <p:cNvCxnSpPr>
            <a:cxnSpLocks/>
            <a:stCxn id="371" idx="6"/>
            <a:endCxn id="369" idx="2"/>
          </p:cNvCxnSpPr>
          <p:nvPr/>
        </p:nvCxnSpPr>
        <p:spPr>
          <a:xfrm>
            <a:off x="11289964" y="3193359"/>
            <a:ext cx="337027" cy="7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434BE400-D1A3-4F2A-A923-5F0905219FF1}"/>
              </a:ext>
            </a:extLst>
          </p:cNvPr>
          <p:cNvCxnSpPr>
            <a:cxnSpLocks/>
            <a:stCxn id="373" idx="6"/>
            <a:endCxn id="368" idx="2"/>
          </p:cNvCxnSpPr>
          <p:nvPr/>
        </p:nvCxnSpPr>
        <p:spPr>
          <a:xfrm>
            <a:off x="11289964" y="3696750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1E1BE34E-DF8C-41FF-9EE1-58110BDCEBA7}"/>
              </a:ext>
            </a:extLst>
          </p:cNvPr>
          <p:cNvCxnSpPr>
            <a:cxnSpLocks/>
            <a:stCxn id="373" idx="6"/>
            <a:endCxn id="366" idx="2"/>
          </p:cNvCxnSpPr>
          <p:nvPr/>
        </p:nvCxnSpPr>
        <p:spPr>
          <a:xfrm flipV="1">
            <a:off x="11289964" y="3222133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397D1CB-0BE9-430B-B90B-185B803169FF}"/>
              </a:ext>
            </a:extLst>
          </p:cNvPr>
          <p:cNvCxnSpPr>
            <a:cxnSpLocks/>
            <a:stCxn id="373" idx="6"/>
            <a:endCxn id="367" idx="2"/>
          </p:cNvCxnSpPr>
          <p:nvPr/>
        </p:nvCxnSpPr>
        <p:spPr>
          <a:xfrm flipV="1">
            <a:off x="11289964" y="3473829"/>
            <a:ext cx="337027" cy="22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92A0912B-7FC9-44AF-90D2-663376473A96}"/>
              </a:ext>
            </a:extLst>
          </p:cNvPr>
          <p:cNvCxnSpPr>
            <a:cxnSpLocks/>
            <a:stCxn id="373" idx="6"/>
            <a:endCxn id="369" idx="2"/>
          </p:cNvCxnSpPr>
          <p:nvPr/>
        </p:nvCxnSpPr>
        <p:spPr>
          <a:xfrm>
            <a:off x="11289964" y="3696750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14A5711-6280-4C8B-A361-0E29983A1948}"/>
              </a:ext>
            </a:extLst>
          </p:cNvPr>
          <p:cNvCxnSpPr>
            <a:cxnSpLocks/>
            <a:stCxn id="374" idx="6"/>
            <a:endCxn id="366" idx="2"/>
          </p:cNvCxnSpPr>
          <p:nvPr/>
        </p:nvCxnSpPr>
        <p:spPr>
          <a:xfrm flipV="1">
            <a:off x="11289964" y="3222133"/>
            <a:ext cx="337027" cy="7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F2F1A170-3E52-4467-A1CC-77CCDF76711F}"/>
              </a:ext>
            </a:extLst>
          </p:cNvPr>
          <p:cNvCxnSpPr>
            <a:cxnSpLocks/>
            <a:stCxn id="374" idx="6"/>
            <a:endCxn id="367" idx="2"/>
          </p:cNvCxnSpPr>
          <p:nvPr/>
        </p:nvCxnSpPr>
        <p:spPr>
          <a:xfrm flipV="1">
            <a:off x="11289964" y="3473829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C55743A6-8153-44FE-B08D-598714F4A38B}"/>
              </a:ext>
            </a:extLst>
          </p:cNvPr>
          <p:cNvCxnSpPr>
            <a:cxnSpLocks/>
            <a:stCxn id="374" idx="6"/>
            <a:endCxn id="368" idx="2"/>
          </p:cNvCxnSpPr>
          <p:nvPr/>
        </p:nvCxnSpPr>
        <p:spPr>
          <a:xfrm flipV="1">
            <a:off x="11289964" y="3725524"/>
            <a:ext cx="337027" cy="22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C5B1FBE3-DF00-43C7-97CB-A67CC17E0AB9}"/>
              </a:ext>
            </a:extLst>
          </p:cNvPr>
          <p:cNvCxnSpPr>
            <a:cxnSpLocks/>
            <a:stCxn id="374" idx="6"/>
            <a:endCxn id="369" idx="2"/>
          </p:cNvCxnSpPr>
          <p:nvPr/>
        </p:nvCxnSpPr>
        <p:spPr>
          <a:xfrm>
            <a:off x="11289964" y="3948446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EB34CFD2-902D-48C3-B7DE-840FF690B7D3}"/>
              </a:ext>
            </a:extLst>
          </p:cNvPr>
          <p:cNvGrpSpPr/>
          <p:nvPr/>
        </p:nvGrpSpPr>
        <p:grpSpPr>
          <a:xfrm>
            <a:off x="11626991" y="3117490"/>
            <a:ext cx="250228" cy="949235"/>
            <a:chOff x="2734490" y="1193074"/>
            <a:chExt cx="687978" cy="3363687"/>
          </a:xfrm>
          <a:noFill/>
        </p:grpSpPr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027AB67C-F3DC-46E2-9631-F871D3052096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3F12530A-1C1B-4EE2-B738-062824AB19CD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BA80C6EF-46BE-4136-9F76-4C76B6881DBF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22F39D62-A100-452F-A318-A8785D75557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4" name="TextBox 393">
            <a:extLst>
              <a:ext uri="{FF2B5EF4-FFF2-40B4-BE49-F238E27FC236}">
                <a16:creationId xmlns:a16="http://schemas.microsoft.com/office/drawing/2014/main" id="{8A36FD94-5116-4D16-AEBB-FDA8A409A0BA}"/>
              </a:ext>
            </a:extLst>
          </p:cNvPr>
          <p:cNvSpPr txBox="1"/>
          <p:nvPr/>
        </p:nvSpPr>
        <p:spPr>
          <a:xfrm>
            <a:off x="11347594" y="2745446"/>
            <a:ext cx="87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softmax</a:t>
            </a:r>
            <a:endParaRPr lang="pt-BR" sz="1600" i="1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7B25472F-090A-46F2-ADC0-1E87BF538372}"/>
              </a:ext>
            </a:extLst>
          </p:cNvPr>
          <p:cNvSpPr txBox="1"/>
          <p:nvPr/>
        </p:nvSpPr>
        <p:spPr>
          <a:xfrm>
            <a:off x="11441387" y="4126329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A[8]</a:t>
            </a:r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F644C0B5-6C5F-46E1-B513-10E718A5AA32}"/>
              </a:ext>
            </a:extLst>
          </p:cNvPr>
          <p:cNvSpPr/>
          <p:nvPr/>
        </p:nvSpPr>
        <p:spPr>
          <a:xfrm>
            <a:off x="11086916" y="411479"/>
            <a:ext cx="141707" cy="126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2F9B5489-3A79-42BB-8521-A3DE24771BFD}"/>
              </a:ext>
            </a:extLst>
          </p:cNvPr>
          <p:cNvSpPr/>
          <p:nvPr/>
        </p:nvSpPr>
        <p:spPr>
          <a:xfrm>
            <a:off x="11093996" y="698256"/>
            <a:ext cx="141707" cy="1263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992F4032-CF70-4A5D-9C79-09D0B8CF4965}"/>
              </a:ext>
            </a:extLst>
          </p:cNvPr>
          <p:cNvSpPr txBox="1"/>
          <p:nvPr/>
        </p:nvSpPr>
        <p:spPr>
          <a:xfrm>
            <a:off x="11043731" y="315513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Convolução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5528CC33-EFBC-4F88-B2E8-8AE09FE1122D}"/>
              </a:ext>
            </a:extLst>
          </p:cNvPr>
          <p:cNvSpPr txBox="1"/>
          <p:nvPr/>
        </p:nvSpPr>
        <p:spPr>
          <a:xfrm>
            <a:off x="10889386" y="610637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Pooling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27640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9DD4EF-D554-4ABC-AE10-E9CEFE886325}"/>
              </a:ext>
            </a:extLst>
          </p:cNvPr>
          <p:cNvSpPr/>
          <p:nvPr/>
        </p:nvSpPr>
        <p:spPr>
          <a:xfrm>
            <a:off x="212609" y="733275"/>
            <a:ext cx="1219200" cy="1219200"/>
          </a:xfrm>
          <a:prstGeom prst="roundRect">
            <a:avLst/>
          </a:prstGeom>
          <a:solidFill>
            <a:srgbClr val="0070C0">
              <a:alpha val="50196"/>
            </a:srgb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FF50C5-B498-4C49-A18E-6E3C8E4B61D8}"/>
              </a:ext>
            </a:extLst>
          </p:cNvPr>
          <p:cNvSpPr/>
          <p:nvPr/>
        </p:nvSpPr>
        <p:spPr>
          <a:xfrm>
            <a:off x="288809" y="872612"/>
            <a:ext cx="1219200" cy="1219200"/>
          </a:xfrm>
          <a:prstGeom prst="roundRect">
            <a:avLst/>
          </a:prstGeom>
          <a:solidFill>
            <a:srgbClr val="00B050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A01369-B013-43CB-8800-2DF0B9C64570}"/>
              </a:ext>
            </a:extLst>
          </p:cNvPr>
          <p:cNvSpPr/>
          <p:nvPr/>
        </p:nvSpPr>
        <p:spPr>
          <a:xfrm>
            <a:off x="1937442" y="924233"/>
            <a:ext cx="240322" cy="283659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D5A3EB0-D80A-4B50-8E97-EF2E772987F5}"/>
              </a:ext>
            </a:extLst>
          </p:cNvPr>
          <p:cNvSpPr/>
          <p:nvPr/>
        </p:nvSpPr>
        <p:spPr>
          <a:xfrm>
            <a:off x="1676630" y="1249042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E4F4F-1E18-4BB2-B0E9-A85408FD6F50}"/>
              </a:ext>
            </a:extLst>
          </p:cNvPr>
          <p:cNvSpPr txBox="1"/>
          <p:nvPr/>
        </p:nvSpPr>
        <p:spPr>
          <a:xfrm>
            <a:off x="288809" y="37958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solidFill>
                  <a:srgbClr val="FF0000"/>
                </a:solidFill>
              </a:rPr>
              <a:t>64 x 64 </a:t>
            </a:r>
            <a:r>
              <a:rPr lang="pt-BR" sz="1600" i="1" dirty="0"/>
              <a:t>x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6AAADE-5504-4714-8AB1-8239944D36C2}"/>
              </a:ext>
            </a:extLst>
          </p:cNvPr>
          <p:cNvSpPr/>
          <p:nvPr/>
        </p:nvSpPr>
        <p:spPr>
          <a:xfrm>
            <a:off x="365009" y="1011950"/>
            <a:ext cx="1219200" cy="1219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C5045-2984-43E6-90E7-88A6897E2C62}"/>
              </a:ext>
            </a:extLst>
          </p:cNvPr>
          <p:cNvSpPr txBox="1"/>
          <p:nvPr/>
        </p:nvSpPr>
        <p:spPr>
          <a:xfrm>
            <a:off x="1352278" y="643088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1 x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47834-E646-4F1D-A36E-578E08D652AA}"/>
              </a:ext>
            </a:extLst>
          </p:cNvPr>
          <p:cNvSpPr txBox="1"/>
          <p:nvPr/>
        </p:nvSpPr>
        <p:spPr>
          <a:xfrm>
            <a:off x="1392711" y="1647904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AC83A0-5B5A-4062-9309-1275968D98BC}"/>
              </a:ext>
            </a:extLst>
          </p:cNvPr>
          <p:cNvSpPr/>
          <p:nvPr/>
        </p:nvSpPr>
        <p:spPr>
          <a:xfrm>
            <a:off x="2841394" y="863222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A6438D-C8C9-4F00-99EE-4E880DD4DDD7}"/>
              </a:ext>
            </a:extLst>
          </p:cNvPr>
          <p:cNvSpPr txBox="1"/>
          <p:nvPr/>
        </p:nvSpPr>
        <p:spPr>
          <a:xfrm>
            <a:off x="2568978" y="142866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solidFill>
                  <a:srgbClr val="FF0000"/>
                </a:solidFill>
              </a:rPr>
              <a:t>64 x 64 </a:t>
            </a:r>
            <a:r>
              <a:rPr lang="pt-BR" sz="1600" i="1" dirty="0"/>
              <a:t>x 999</a:t>
            </a:r>
          </a:p>
        </p:txBody>
      </p:sp>
    </p:spTree>
    <p:extLst>
      <p:ext uri="{BB962C8B-B14F-4D97-AF65-F5344CB8AC3E}">
        <p14:creationId xmlns:p14="http://schemas.microsoft.com/office/powerpoint/2010/main" val="272857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487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Frederico Carvalho</dc:creator>
  <cp:lastModifiedBy>Frederico Carvalho</cp:lastModifiedBy>
  <cp:revision>39</cp:revision>
  <dcterms:created xsi:type="dcterms:W3CDTF">2021-10-25T17:57:16Z</dcterms:created>
  <dcterms:modified xsi:type="dcterms:W3CDTF">2021-11-27T16:25:06Z</dcterms:modified>
</cp:coreProperties>
</file>