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CCA75"/>
    <a:srgbClr val="FF5050"/>
    <a:srgbClr val="A6A6A6"/>
    <a:srgbClr val="FF0000"/>
    <a:srgbClr val="00B050"/>
    <a:srgbClr val="0070C0"/>
    <a:srgbClr val="BAD2FF"/>
    <a:srgbClr val="FFAEAD"/>
    <a:srgbClr val="FF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9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8DC4-6442-41AF-B97B-9839BCD5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F1B18-6FDA-4E51-B7D7-DA368BC8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D17B-2406-4DD1-9D36-3A6EF13E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75B5-235F-4967-A19A-BA984B00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8F63-D47F-48A0-B25B-9136DF60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87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A4DE-BEB0-40F7-B3E3-F3F1B458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CB97D-1BB1-4058-9291-3E75CA52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9A04-B496-4FB8-8901-2A24DED9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2317-1152-4575-B553-4033F113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B94A-E098-4198-A0C5-D0918B71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2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4F07D-6C7F-426D-B2DC-C092AEDF1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C866C-55F2-4083-96C4-E9FEE5E0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EE46-3561-49AB-9615-78B9C404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2A14-975E-4974-AA64-A8DB6440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03AE-29E7-419C-BF2C-BEAF241D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BF22-839B-4A4C-8D2A-67AC11B3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C1D7-47CD-46A1-9ABD-1AE43998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9D74-A3E2-42F1-A462-B68BFE36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AA8C-7FFF-4C5A-A50D-D96AF8F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D588-CC9C-480C-AD66-5A0FF044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68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0C74-7195-4771-85E5-9B6DA24F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EC1-DD7A-4367-9C6E-6D6745F5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020A-04DA-42BC-8910-F8E7EA6B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4C84-E407-4301-9FB7-C1168920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43FF-E6F8-4248-A02A-310A227F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5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ACE8-F59D-4578-B8B2-23F2447E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C882-74BB-4505-BFB2-A2836DEE2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EB162-6C73-4640-8C08-4BCD2784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C645-17B5-44E4-A794-9C1D8FB6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C4C7-FF94-4EF0-826B-6151258B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463A-F095-429D-8370-F1DEFB3D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4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5A5-9898-4886-A867-458519C6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1BA4-EBCF-4998-A07A-20A9A6E9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86EE-5C47-41F6-A8DE-40B0A7D33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F8DF4-83B1-40D7-920C-12131C441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35653-A28A-496A-9E1E-D54758B74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D268A-4AD2-4B50-8A7D-6A769203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0EE8E-EEFC-4F5B-B0F9-3081D950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E6C3-09F9-444E-9CD4-E397FFD6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0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5853-8E37-40C7-98E0-8FA78384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D09E6-15EF-4AAD-886E-77C38EBE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112AF-3751-47CA-B916-3CB9545A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EB839-A65E-4056-BE19-1E0C8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6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99F3-565F-46A7-8284-664F1FD9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215CD-2FD2-46A8-8C79-C3CD5A41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0A22-4A41-4F8F-900E-F86AE618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9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E231-7F89-47BE-B2F4-75767291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214B-7F5F-41C9-A2C9-6457E31E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56AD-6109-4249-8A82-93009C66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A3D3-9513-454C-A430-36EA898B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611E2-5B03-485B-8701-5C34318A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7404C-DC8B-4AAC-B521-837A2247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64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06B1-6105-497D-B2D5-BDCE62AA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9A1D3-D596-4CF7-BC94-13B0BE1F0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3B2B4-3FAE-431C-A38F-BB3ACE2B4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D711-1EA9-45D4-9B4C-8B8AD859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3FCC8-E901-4822-AB09-C100D094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C037B-4816-4364-BAEA-FAF2BE33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B6F58-9C10-423B-9B12-434E41DB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01B1B-1B6C-4372-A647-EA4E45EE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3856-9B45-4862-A842-34F510AFD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5948-A934-4EF0-95A9-A39F9FAF0FC6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AE95-14D3-405C-8906-37A224EB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545F-D334-4D5C-867B-9CAB5EC14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0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7B854FC-0A17-46E2-9AEE-2AB2421BBF6F}"/>
              </a:ext>
            </a:extLst>
          </p:cNvPr>
          <p:cNvSpPr/>
          <p:nvPr/>
        </p:nvSpPr>
        <p:spPr>
          <a:xfrm>
            <a:off x="375874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680BA6-7062-4EBB-AFFE-A8D6D15A9FE9}"/>
              </a:ext>
            </a:extLst>
          </p:cNvPr>
          <p:cNvSpPr/>
          <p:nvPr/>
        </p:nvSpPr>
        <p:spPr>
          <a:xfrm>
            <a:off x="169599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08C4DF-5C88-4EA6-8EE4-103D10E8841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228599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/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blipFill>
                <a:blip r:embed="rId2"/>
                <a:stretch>
                  <a:fillRect l="-4688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693B4AF-47E0-45FD-B014-04315603E3B6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302237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/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blipFill>
                <a:blip r:embed="rId3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83EB6F9-AFB1-440E-A226-EBEC5120D18C}"/>
              </a:ext>
            </a:extLst>
          </p:cNvPr>
          <p:cNvSpPr/>
          <p:nvPr/>
        </p:nvSpPr>
        <p:spPr>
          <a:xfrm>
            <a:off x="931599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BC524-ECA2-4354-B22C-818ABDC2F07C}"/>
              </a:ext>
            </a:extLst>
          </p:cNvPr>
          <p:cNvSpPr/>
          <p:nvPr/>
        </p:nvSpPr>
        <p:spPr>
          <a:xfrm>
            <a:off x="725324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EE0EF-A778-4323-96F3-8B8CD022FD19}"/>
              </a:ext>
            </a:extLst>
          </p:cNvPr>
          <p:cNvCxnSpPr>
            <a:cxnSpLocks/>
          </p:cNvCxnSpPr>
          <p:nvPr/>
        </p:nvCxnSpPr>
        <p:spPr>
          <a:xfrm flipH="1">
            <a:off x="784324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/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blipFill>
                <a:blip r:embed="rId4"/>
                <a:stretch>
                  <a:fillRect l="-2591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3E832AE-51F2-4FF9-8DD3-74FD58E4B8BA}"/>
              </a:ext>
            </a:extLst>
          </p:cNvPr>
          <p:cNvCxnSpPr>
            <a:stCxn id="16" idx="0"/>
            <a:endCxn id="15" idx="0"/>
          </p:cNvCxnSpPr>
          <p:nvPr/>
        </p:nvCxnSpPr>
        <p:spPr>
          <a:xfrm rot="5400000" flipH="1" flipV="1">
            <a:off x="857962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/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blipFill>
                <a:blip r:embed="rId5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56143B-98FC-4526-BC4E-2C10AD1825A3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7548245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3B4811-09EE-44A6-87F0-AF5F0F22CB52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9610997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/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blipFill>
                <a:blip r:embed="rId6"/>
                <a:stretch>
                  <a:fillRect l="-16667" r="-5556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/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blipFill>
                <a:blip r:embed="rId7"/>
                <a:stretch>
                  <a:fillRect l="-16981" r="-5660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3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9076772-E464-41E8-B101-5BD2F5F11189}"/>
              </a:ext>
            </a:extLst>
          </p:cNvPr>
          <p:cNvGrpSpPr/>
          <p:nvPr/>
        </p:nvGrpSpPr>
        <p:grpSpPr>
          <a:xfrm>
            <a:off x="1461759" y="438271"/>
            <a:ext cx="435646" cy="2429871"/>
            <a:chOff x="1461759" y="438271"/>
            <a:chExt cx="435646" cy="24298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35219D-3606-4CF6-98B7-51B97D5838C8}"/>
                </a:ext>
              </a:extLst>
            </p:cNvPr>
            <p:cNvSpPr/>
            <p:nvPr/>
          </p:nvSpPr>
          <p:spPr>
            <a:xfrm>
              <a:off x="1461759" y="438271"/>
              <a:ext cx="435646" cy="435646"/>
            </a:xfrm>
            <a:prstGeom prst="ellipse">
              <a:avLst/>
            </a:prstGeom>
            <a:gradFill>
              <a:gsLst>
                <a:gs pos="0">
                  <a:srgbClr val="BAD2FF"/>
                </a:gs>
                <a:gs pos="100000">
                  <a:schemeClr val="accent1"/>
                </a:gs>
              </a:gsLst>
              <a:lin ang="5400000" scaled="1"/>
            </a:gra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/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/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/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E4CC09-A832-468B-9AB0-599FD48B19EE}"/>
                </a:ext>
              </a:extLst>
            </p:cNvPr>
            <p:cNvSpPr txBox="1"/>
            <p:nvPr/>
          </p:nvSpPr>
          <p:spPr>
            <a:xfrm>
              <a:off x="1531536" y="1386146"/>
              <a:ext cx="296092" cy="534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2E826D-E5C5-4BAF-81F8-36236FB4AF93}"/>
              </a:ext>
            </a:extLst>
          </p:cNvPr>
          <p:cNvGrpSpPr/>
          <p:nvPr/>
        </p:nvGrpSpPr>
        <p:grpSpPr>
          <a:xfrm>
            <a:off x="2539605" y="715767"/>
            <a:ext cx="435646" cy="1874879"/>
            <a:chOff x="2539605" y="766381"/>
            <a:chExt cx="435646" cy="1874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/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/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/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/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blipFill>
                  <a:blip r:embed="rId8"/>
                  <a:stretch>
                    <a:fillRect l="-8219"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51DAE0-7710-4B04-870E-BA7B1E2600C9}"/>
              </a:ext>
            </a:extLst>
          </p:cNvPr>
          <p:cNvCxnSpPr>
            <a:stCxn id="5" idx="6"/>
            <a:endCxn id="14" idx="1"/>
          </p:cNvCxnSpPr>
          <p:nvPr/>
        </p:nvCxnSpPr>
        <p:spPr>
          <a:xfrm>
            <a:off x="1897405" y="656094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5F8962-1937-461A-94C3-930938076236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1897405" y="1130031"/>
            <a:ext cx="642200" cy="16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B244F4-61B0-43D4-BDB0-4F8CD0EF20AC}"/>
              </a:ext>
            </a:extLst>
          </p:cNvPr>
          <p:cNvCxnSpPr>
            <a:cxnSpLocks/>
            <a:stCxn id="11" idx="6"/>
            <a:endCxn id="17" idx="1"/>
          </p:cNvCxnSpPr>
          <p:nvPr/>
        </p:nvCxnSpPr>
        <p:spPr>
          <a:xfrm flipV="1">
            <a:off x="1897405" y="1907945"/>
            <a:ext cx="642200" cy="2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4EB9B6-8DB8-43A5-A2B4-70B4D3183499}"/>
              </a:ext>
            </a:extLst>
          </p:cNvPr>
          <p:cNvCxnSpPr>
            <a:cxnSpLocks/>
            <a:stCxn id="12" idx="6"/>
            <a:endCxn id="16" idx="1"/>
          </p:cNvCxnSpPr>
          <p:nvPr/>
        </p:nvCxnSpPr>
        <p:spPr>
          <a:xfrm flipV="1">
            <a:off x="1897405" y="2444819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/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gradFill>
                <a:gsLst>
                  <a:gs pos="0">
                    <a:srgbClr val="FFD6D6"/>
                  </a:gs>
                  <a:gs pos="100000">
                    <a:srgbClr val="FFAEAD"/>
                  </a:gs>
                </a:gsLst>
                <a:lin ang="5400000" scaled="1"/>
              </a:gradFill>
              <a:ln>
                <a:solidFill>
                  <a:srgbClr val="D48A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D48A88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614AAB4-2F0F-4695-931B-8CD1106B44DB}"/>
              </a:ext>
            </a:extLst>
          </p:cNvPr>
          <p:cNvGrpSpPr/>
          <p:nvPr/>
        </p:nvGrpSpPr>
        <p:grpSpPr>
          <a:xfrm>
            <a:off x="4671990" y="1369044"/>
            <a:ext cx="568324" cy="568324"/>
            <a:chOff x="4866065" y="1347854"/>
            <a:chExt cx="568324" cy="5683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53751-2563-41C2-9CCD-D7A72ED735E1}"/>
                </a:ext>
              </a:extLst>
            </p:cNvPr>
            <p:cNvSpPr/>
            <p:nvPr/>
          </p:nvSpPr>
          <p:spPr>
            <a:xfrm>
              <a:off x="4866065" y="1347854"/>
              <a:ext cx="568324" cy="568324"/>
            </a:xfrm>
            <a:prstGeom prst="ellipse">
              <a:avLst/>
            </a:prstGeom>
            <a:gradFill>
              <a:gsLst>
                <a:gs pos="0">
                  <a:srgbClr val="FFD6D6"/>
                </a:gs>
                <a:gs pos="100000">
                  <a:srgbClr val="FFAEAD"/>
                </a:gs>
              </a:gsLst>
              <a:lin ang="5400000" scaled="1"/>
            </a:gradFill>
            <a:ln>
              <a:solidFill>
                <a:srgbClr val="D48A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5A825F9-04E3-418F-A2CB-21991314D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59727" y="1470091"/>
              <a:ext cx="381000" cy="323850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A43655-29A4-4BA6-954C-5AA8563F961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2975251" y="861594"/>
            <a:ext cx="826420" cy="5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B72473-C0FF-48EF-8FFF-5E4952B4DEC7}"/>
              </a:ext>
            </a:extLst>
          </p:cNvPr>
          <p:cNvCxnSpPr>
            <a:cxnSpLocks/>
            <a:stCxn id="15" idx="3"/>
            <a:endCxn id="30" idx="2"/>
          </p:cNvCxnSpPr>
          <p:nvPr/>
        </p:nvCxnSpPr>
        <p:spPr>
          <a:xfrm>
            <a:off x="2975251" y="1297240"/>
            <a:ext cx="743191" cy="3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89A34C-2E8D-42BD-8728-B5CF096EBB98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 flipV="1">
            <a:off x="2975251" y="1653206"/>
            <a:ext cx="743191" cy="25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C9D7C3-A97C-4EBC-85F8-A2DB706E77AC}"/>
              </a:ext>
            </a:extLst>
          </p:cNvPr>
          <p:cNvCxnSpPr>
            <a:cxnSpLocks/>
            <a:stCxn id="16" idx="3"/>
            <a:endCxn id="30" idx="3"/>
          </p:cNvCxnSpPr>
          <p:nvPr/>
        </p:nvCxnSpPr>
        <p:spPr>
          <a:xfrm flipV="1">
            <a:off x="2975251" y="1854139"/>
            <a:ext cx="826420" cy="59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EB1B99-33E0-48B1-824C-CAD901A68AC2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286766" y="1653206"/>
            <a:ext cx="38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07DFC3-69E9-481E-88F9-A28CDAC5AB9D}"/>
              </a:ext>
            </a:extLst>
          </p:cNvPr>
          <p:cNvSpPr txBox="1"/>
          <p:nvPr/>
        </p:nvSpPr>
        <p:spPr>
          <a:xfrm>
            <a:off x="635339" y="471403"/>
            <a:ext cx="873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A51B2D-127C-4001-98C5-B38C28BB6D64}"/>
              </a:ext>
            </a:extLst>
          </p:cNvPr>
          <p:cNvSpPr txBox="1"/>
          <p:nvPr/>
        </p:nvSpPr>
        <p:spPr>
          <a:xfrm>
            <a:off x="2436328" y="394985"/>
            <a:ext cx="64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pesos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FAD48E-9935-461E-853E-E7D02CB7B372}"/>
              </a:ext>
            </a:extLst>
          </p:cNvPr>
          <p:cNvSpPr txBox="1"/>
          <p:nvPr/>
        </p:nvSpPr>
        <p:spPr>
          <a:xfrm>
            <a:off x="383913" y="1760855"/>
            <a:ext cx="80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entradas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D7739369-1AEC-46D6-B23B-4D10F3A56B52}"/>
              </a:ext>
            </a:extLst>
          </p:cNvPr>
          <p:cNvSpPr/>
          <p:nvPr/>
        </p:nvSpPr>
        <p:spPr>
          <a:xfrm>
            <a:off x="1095890" y="921388"/>
            <a:ext cx="322663" cy="1955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C440E-5253-43DC-9887-34CB06DC316B}"/>
              </a:ext>
            </a:extLst>
          </p:cNvPr>
          <p:cNvSpPr txBox="1"/>
          <p:nvPr/>
        </p:nvSpPr>
        <p:spPr>
          <a:xfrm>
            <a:off x="3661466" y="899198"/>
            <a:ext cx="93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Soma ponderada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DD8D83-6CD1-47C2-A09E-E66AAB36080D}"/>
              </a:ext>
            </a:extLst>
          </p:cNvPr>
          <p:cNvSpPr txBox="1"/>
          <p:nvPr/>
        </p:nvSpPr>
        <p:spPr>
          <a:xfrm>
            <a:off x="4665086" y="1940798"/>
            <a:ext cx="77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Função degrau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5E1303-3F4E-43E9-ADED-2915527CBFEC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5240314" y="1653206"/>
            <a:ext cx="39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3B75A6-956A-47D8-9A89-1C93B0E13C02}"/>
              </a:ext>
            </a:extLst>
          </p:cNvPr>
          <p:cNvSpPr txBox="1"/>
          <p:nvPr/>
        </p:nvSpPr>
        <p:spPr>
          <a:xfrm>
            <a:off x="5240314" y="1347854"/>
            <a:ext cx="56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FC057C-CA2E-43A5-BAEC-346EC79FD577}"/>
              </a:ext>
            </a:extLst>
          </p:cNvPr>
          <p:cNvGrpSpPr/>
          <p:nvPr/>
        </p:nvGrpSpPr>
        <p:grpSpPr>
          <a:xfrm>
            <a:off x="5886993" y="2594846"/>
            <a:ext cx="687978" cy="3363687"/>
            <a:chOff x="2734490" y="1193074"/>
            <a:chExt cx="687978" cy="33636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A48340-A81F-4411-9576-D7F1B5D61D9D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512AB6-0DC8-4182-BE19-08D893A9B84A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021F22-4680-4115-87B4-A3BF0DDC8C4F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B984EB-93ED-4F5C-B709-9E1BA345807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68ABC6-EBE6-44AE-92BD-B48A2A045679}"/>
              </a:ext>
            </a:extLst>
          </p:cNvPr>
          <p:cNvGrpSpPr/>
          <p:nvPr/>
        </p:nvGrpSpPr>
        <p:grpSpPr>
          <a:xfrm>
            <a:off x="7244081" y="3486749"/>
            <a:ext cx="687978" cy="1579880"/>
            <a:chOff x="4079965" y="1193074"/>
            <a:chExt cx="687978" cy="15798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AC5592-4985-4964-B36D-76B15A36D6C7}"/>
                </a:ext>
              </a:extLst>
            </p:cNvPr>
            <p:cNvSpPr/>
            <p:nvPr/>
          </p:nvSpPr>
          <p:spPr>
            <a:xfrm>
              <a:off x="4079965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74DB43-E69D-4859-B2E1-6A9D0EC1AFE9}"/>
                </a:ext>
              </a:extLst>
            </p:cNvPr>
            <p:cNvSpPr/>
            <p:nvPr/>
          </p:nvSpPr>
          <p:spPr>
            <a:xfrm>
              <a:off x="4079966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D46E395-88B5-4186-947E-D26CD4D0974F}"/>
              </a:ext>
            </a:extLst>
          </p:cNvPr>
          <p:cNvGrpSpPr/>
          <p:nvPr/>
        </p:nvGrpSpPr>
        <p:grpSpPr>
          <a:xfrm>
            <a:off x="8601169" y="3486749"/>
            <a:ext cx="687978" cy="1579880"/>
            <a:chOff x="5425440" y="1193074"/>
            <a:chExt cx="687978" cy="15798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983BF85-3597-482B-AA52-0996B703F022}"/>
                </a:ext>
              </a:extLst>
            </p:cNvPr>
            <p:cNvSpPr/>
            <p:nvPr/>
          </p:nvSpPr>
          <p:spPr>
            <a:xfrm>
              <a:off x="542544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FC06ED-75F9-494B-8369-FA0DE8F0D3F0}"/>
                </a:ext>
              </a:extLst>
            </p:cNvPr>
            <p:cNvSpPr/>
            <p:nvPr/>
          </p:nvSpPr>
          <p:spPr>
            <a:xfrm>
              <a:off x="542544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AD2C0200-DBB5-46D7-840A-09E5431053C0}"/>
              </a:ext>
            </a:extLst>
          </p:cNvPr>
          <p:cNvSpPr/>
          <p:nvPr/>
        </p:nvSpPr>
        <p:spPr>
          <a:xfrm>
            <a:off x="9958256" y="3932701"/>
            <a:ext cx="687977" cy="6879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910B01-EEBC-4396-94C6-C33CAEA8D604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6574971" y="3830738"/>
            <a:ext cx="669110" cy="178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8F7495-28AF-41DA-AED3-ED2B12E18255}"/>
              </a:ext>
            </a:extLst>
          </p:cNvPr>
          <p:cNvCxnSpPr>
            <a:cxnSpLocks/>
          </p:cNvCxnSpPr>
          <p:nvPr/>
        </p:nvCxnSpPr>
        <p:spPr>
          <a:xfrm>
            <a:off x="6574971" y="3830738"/>
            <a:ext cx="669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C07474-21F9-489D-B0C6-D20C8F7E8D50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>
            <a:off x="6574970" y="2938835"/>
            <a:ext cx="669112" cy="178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131376-9D73-4883-91E8-004D1181EEDC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574971" y="3830738"/>
            <a:ext cx="669110" cy="8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E8E536-441A-45B1-AC57-F2FDA8AC843D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6574970" y="3830738"/>
            <a:ext cx="669112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C11D4C-9808-4622-88D9-9DBA973C53CD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6574971" y="4722641"/>
            <a:ext cx="669111" cy="8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E9A92A-709A-4144-896C-2DAF04224015}"/>
              </a:ext>
            </a:extLst>
          </p:cNvPr>
          <p:cNvCxnSpPr>
            <a:cxnSpLocks/>
          </p:cNvCxnSpPr>
          <p:nvPr/>
        </p:nvCxnSpPr>
        <p:spPr>
          <a:xfrm>
            <a:off x="6574971" y="4722641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6D5BFB-6613-4A68-A0F3-082CE9683CD2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6574970" y="2938835"/>
            <a:ext cx="669111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D33C1C-90BD-44EF-95E5-408023954F90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7932059" y="4722641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5B4B6F-6CF8-455D-8473-6D72C78B3F82}"/>
              </a:ext>
            </a:extLst>
          </p:cNvPr>
          <p:cNvCxnSpPr>
            <a:cxnSpLocks/>
          </p:cNvCxnSpPr>
          <p:nvPr/>
        </p:nvCxnSpPr>
        <p:spPr>
          <a:xfrm>
            <a:off x="7932058" y="3830738"/>
            <a:ext cx="669112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7463D0-DC36-4BF0-8378-0B1F4E5ECACF}"/>
              </a:ext>
            </a:extLst>
          </p:cNvPr>
          <p:cNvCxnSpPr>
            <a:cxnSpLocks/>
          </p:cNvCxnSpPr>
          <p:nvPr/>
        </p:nvCxnSpPr>
        <p:spPr>
          <a:xfrm flipV="1">
            <a:off x="7932059" y="3830738"/>
            <a:ext cx="669110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AA2AAD-3649-48A3-961B-86704589FD70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>
            <a:off x="7932058" y="3830738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4B2858-1295-4D9B-A0E0-9F8737671E23}"/>
              </a:ext>
            </a:extLst>
          </p:cNvPr>
          <p:cNvCxnSpPr>
            <a:cxnSpLocks/>
            <a:stCxn id="49" idx="6"/>
            <a:endCxn id="60" idx="2"/>
          </p:cNvCxnSpPr>
          <p:nvPr/>
        </p:nvCxnSpPr>
        <p:spPr>
          <a:xfrm>
            <a:off x="9289146" y="3830738"/>
            <a:ext cx="669110" cy="4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687560-570C-4F25-898E-9FF308397461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 flipV="1">
            <a:off x="9289147" y="4276690"/>
            <a:ext cx="669109" cy="44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1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3C2E3-F9E5-478D-8405-34D9D2DDCEFF}"/>
              </a:ext>
            </a:extLst>
          </p:cNvPr>
          <p:cNvCxnSpPr>
            <a:cxnSpLocks/>
            <a:stCxn id="16" idx="0"/>
            <a:endCxn id="19" idx="0"/>
          </p:cNvCxnSpPr>
          <p:nvPr/>
        </p:nvCxnSpPr>
        <p:spPr>
          <a:xfrm>
            <a:off x="1365613" y="921476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666274-CE0B-4AAD-AECB-9C00A6101485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1630680" y="1186543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D1E43C-4D61-4C51-B6CB-9C4291EB1ED4}"/>
              </a:ext>
            </a:extLst>
          </p:cNvPr>
          <p:cNvGrpSpPr/>
          <p:nvPr/>
        </p:nvGrpSpPr>
        <p:grpSpPr>
          <a:xfrm>
            <a:off x="781321" y="618308"/>
            <a:ext cx="1371600" cy="1497875"/>
            <a:chOff x="868680" y="618309"/>
            <a:chExt cx="1371600" cy="14978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29DE12F-3118-45A8-9021-61137146C75C}"/>
                </a:ext>
              </a:extLst>
            </p:cNvPr>
            <p:cNvSpPr/>
            <p:nvPr/>
          </p:nvSpPr>
          <p:spPr>
            <a:xfrm>
              <a:off x="868680" y="618309"/>
              <a:ext cx="1219200" cy="1219200"/>
            </a:xfrm>
            <a:prstGeom prst="roundRect">
              <a:avLst/>
            </a:prstGeom>
            <a:solidFill>
              <a:srgbClr val="0070C0">
                <a:alpha val="50196"/>
              </a:srgb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5C0BC2F-A800-455D-A222-BABC18D28A98}"/>
                </a:ext>
              </a:extLst>
            </p:cNvPr>
            <p:cNvSpPr/>
            <p:nvPr/>
          </p:nvSpPr>
          <p:spPr>
            <a:xfrm>
              <a:off x="944880" y="757646"/>
              <a:ext cx="1219200" cy="1219200"/>
            </a:xfrm>
            <a:prstGeom prst="roundRect">
              <a:avLst/>
            </a:prstGeom>
            <a:solidFill>
              <a:srgbClr val="00B050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1E1C8CD-08CD-4627-9CA3-C0D0BF753BB0}"/>
                </a:ext>
              </a:extLst>
            </p:cNvPr>
            <p:cNvSpPr/>
            <p:nvPr/>
          </p:nvSpPr>
          <p:spPr>
            <a:xfrm>
              <a:off x="1021080" y="896984"/>
              <a:ext cx="1219200" cy="1219200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20477E-CE9A-4889-829D-B52637144E2B}"/>
              </a:ext>
            </a:extLst>
          </p:cNvPr>
          <p:cNvGrpSpPr/>
          <p:nvPr/>
        </p:nvGrpSpPr>
        <p:grpSpPr>
          <a:xfrm>
            <a:off x="3868782" y="639537"/>
            <a:ext cx="1394458" cy="1455419"/>
            <a:chOff x="4434839" y="618309"/>
            <a:chExt cx="1394458" cy="145541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EB25C4-9250-4218-91A8-E4B151929D02}"/>
                </a:ext>
              </a:extLst>
            </p:cNvPr>
            <p:cNvSpPr/>
            <p:nvPr/>
          </p:nvSpPr>
          <p:spPr>
            <a:xfrm>
              <a:off x="4434839" y="618309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C59D2C-0AC3-4E99-A025-61A6258B9088}"/>
                </a:ext>
              </a:extLst>
            </p:cNvPr>
            <p:cNvSpPr/>
            <p:nvPr/>
          </p:nvSpPr>
          <p:spPr>
            <a:xfrm>
              <a:off x="4509043" y="702673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CC8B94B-B390-41D6-831F-7BB2165E8BFB}"/>
                </a:ext>
              </a:extLst>
            </p:cNvPr>
            <p:cNvSpPr/>
            <p:nvPr/>
          </p:nvSpPr>
          <p:spPr>
            <a:xfrm>
              <a:off x="4583247" y="787037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229FB3-D2B8-49D3-8BE4-42C578EF4578}"/>
                </a:ext>
              </a:extLst>
            </p:cNvPr>
            <p:cNvSpPr/>
            <p:nvPr/>
          </p:nvSpPr>
          <p:spPr>
            <a:xfrm>
              <a:off x="4657451" y="871401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FC9B3C3-1DD8-4A4C-B379-622D84CF8953}"/>
                </a:ext>
              </a:extLst>
            </p:cNvPr>
            <p:cNvSpPr/>
            <p:nvPr/>
          </p:nvSpPr>
          <p:spPr>
            <a:xfrm>
              <a:off x="4731655" y="955765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2360C6-8CD5-4288-AD3E-DCC4C30EB234}"/>
                </a:ext>
              </a:extLst>
            </p:cNvPr>
            <p:cNvSpPr/>
            <p:nvPr/>
          </p:nvSpPr>
          <p:spPr>
            <a:xfrm>
              <a:off x="4805859" y="1040129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431948E-0CDF-4023-95F1-CCACFD0BECFA}"/>
                </a:ext>
              </a:extLst>
            </p:cNvPr>
            <p:cNvSpPr/>
            <p:nvPr/>
          </p:nvSpPr>
          <p:spPr>
            <a:xfrm>
              <a:off x="4880062" y="1124493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8B1922-7875-4D6B-BCAB-E95292A5568E}"/>
              </a:ext>
            </a:extLst>
          </p:cNvPr>
          <p:cNvSpPr/>
          <p:nvPr/>
        </p:nvSpPr>
        <p:spPr>
          <a:xfrm>
            <a:off x="1100546" y="921476"/>
            <a:ext cx="530134" cy="53013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9804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RightU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0E93DB-2317-424E-9508-D0178DF726A0}"/>
              </a:ext>
            </a:extLst>
          </p:cNvPr>
          <p:cNvSpPr/>
          <p:nvPr/>
        </p:nvSpPr>
        <p:spPr>
          <a:xfrm>
            <a:off x="2940229" y="1198519"/>
            <a:ext cx="530134" cy="53013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804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RightU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B0B8CE-0459-4AD6-8574-95B4674D0FB6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>
            <a:off x="1365613" y="1451610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8797FC-673C-4739-91A1-F47DA1E6EEF1}"/>
              </a:ext>
            </a:extLst>
          </p:cNvPr>
          <p:cNvCxnSpPr>
            <a:cxnSpLocks/>
            <a:stCxn id="16" idx="1"/>
            <a:endCxn id="19" idx="1"/>
          </p:cNvCxnSpPr>
          <p:nvPr/>
        </p:nvCxnSpPr>
        <p:spPr>
          <a:xfrm>
            <a:off x="1100546" y="1186543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4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26F9193-B9EF-4E5E-8996-87C58CBF3A49}"/>
              </a:ext>
            </a:extLst>
          </p:cNvPr>
          <p:cNvGrpSpPr/>
          <p:nvPr/>
        </p:nvGrpSpPr>
        <p:grpSpPr>
          <a:xfrm>
            <a:off x="204039" y="2598983"/>
            <a:ext cx="1092846" cy="1081718"/>
            <a:chOff x="1342180" y="831577"/>
            <a:chExt cx="1092846" cy="10817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D19F0A6F-F8AD-427D-9B4F-6F627EF3A1EF}"/>
                    </a:ext>
                  </a:extLst>
                </p:cNvPr>
                <p:cNvSpPr/>
                <p:nvPr/>
              </p:nvSpPr>
              <p:spPr>
                <a:xfrm>
                  <a:off x="2075026" y="83157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D19F0A6F-F8AD-427D-9B4F-6F627EF3A1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5026" y="83157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EF3902E7-6C7B-41A3-834E-95A9F05F40BB}"/>
                    </a:ext>
                  </a:extLst>
                </p:cNvPr>
                <p:cNvSpPr/>
                <p:nvPr/>
              </p:nvSpPr>
              <p:spPr>
                <a:xfrm>
                  <a:off x="1342589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EF3902E7-6C7B-41A3-834E-95A9F05F4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589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5FFCEFBD-9502-497D-BE75-A667DC184818}"/>
                    </a:ext>
                  </a:extLst>
                </p:cNvPr>
                <p:cNvSpPr/>
                <p:nvPr/>
              </p:nvSpPr>
              <p:spPr>
                <a:xfrm>
                  <a:off x="1708494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5FFCEFBD-9502-497D-BE75-A667DC1848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494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8F307375-6D0F-4418-BF38-2EE32D2D50F9}"/>
                    </a:ext>
                  </a:extLst>
                </p:cNvPr>
                <p:cNvSpPr/>
                <p:nvPr/>
              </p:nvSpPr>
              <p:spPr>
                <a:xfrm>
                  <a:off x="2071652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8F307375-6D0F-4418-BF38-2EE32D2D5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652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CB24416-5420-4769-A0D8-6826A69D3FEC}"/>
                    </a:ext>
                  </a:extLst>
                </p:cNvPr>
                <p:cNvSpPr/>
                <p:nvPr/>
              </p:nvSpPr>
              <p:spPr>
                <a:xfrm>
                  <a:off x="1342180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CB24416-5420-4769-A0D8-6826A69D3F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180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CED5C9DA-206C-49C2-B201-F6CBF1DB066A}"/>
                    </a:ext>
                  </a:extLst>
                </p:cNvPr>
                <p:cNvSpPr/>
                <p:nvPr/>
              </p:nvSpPr>
              <p:spPr>
                <a:xfrm>
                  <a:off x="1342180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CED5C9DA-206C-49C2-B201-F6CBF1DB06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180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E1EEDEB4-6446-4423-9ED0-C3EFCA426C19}"/>
                    </a:ext>
                  </a:extLst>
                </p:cNvPr>
                <p:cNvSpPr/>
                <p:nvPr/>
              </p:nvSpPr>
              <p:spPr>
                <a:xfrm>
                  <a:off x="1708603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E1EEDEB4-6446-4423-9ED0-C3EFCA426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603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: Rounded Corners 181">
                  <a:extLst>
                    <a:ext uri="{FF2B5EF4-FFF2-40B4-BE49-F238E27FC236}">
                      <a16:creationId xmlns:a16="http://schemas.microsoft.com/office/drawing/2014/main" id="{B9E5A4C6-76C6-4AA4-A234-826D9708F38B}"/>
                    </a:ext>
                  </a:extLst>
                </p:cNvPr>
                <p:cNvSpPr/>
                <p:nvPr/>
              </p:nvSpPr>
              <p:spPr>
                <a:xfrm>
                  <a:off x="1708603" y="154497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2" name="Rectangle: Rounded Corners 181">
                  <a:extLst>
                    <a:ext uri="{FF2B5EF4-FFF2-40B4-BE49-F238E27FC236}">
                      <a16:creationId xmlns:a16="http://schemas.microsoft.com/office/drawing/2014/main" id="{B9E5A4C6-76C6-4AA4-A234-826D9708F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603" y="154497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B5255FC2-7822-4B2D-8EDA-41E336879A80}"/>
                    </a:ext>
                  </a:extLst>
                </p:cNvPr>
                <p:cNvSpPr/>
                <p:nvPr/>
              </p:nvSpPr>
              <p:spPr>
                <a:xfrm>
                  <a:off x="2071652" y="119189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B5255FC2-7822-4B2D-8EDA-41E336879A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652" y="119189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1BEC4B0-63EE-447B-9740-2F674AE8036E}"/>
              </a:ext>
            </a:extLst>
          </p:cNvPr>
          <p:cNvGrpSpPr/>
          <p:nvPr/>
        </p:nvGrpSpPr>
        <p:grpSpPr>
          <a:xfrm>
            <a:off x="2234338" y="806934"/>
            <a:ext cx="1237351" cy="1100929"/>
            <a:chOff x="2620202" y="1243760"/>
            <a:chExt cx="1237351" cy="1100929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0FDF26A8-9E74-4C2C-8CDF-BBB524209840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9E25F5B-278A-47F3-BB63-018ED40FA3B4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33992" cy="8706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9E25F5B-278A-47F3-BB63-018ED40FA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33992" cy="87062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15C965C-904D-4A23-A9A7-A2815590479C}"/>
              </a:ext>
            </a:extLst>
          </p:cNvPr>
          <p:cNvGrpSpPr/>
          <p:nvPr/>
        </p:nvGrpSpPr>
        <p:grpSpPr>
          <a:xfrm>
            <a:off x="2234338" y="2045519"/>
            <a:ext cx="1282235" cy="1100929"/>
            <a:chOff x="2620202" y="1243760"/>
            <a:chExt cx="1282235" cy="1100929"/>
          </a:xfrm>
        </p:grpSpPr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9E47F782-FB6D-4BFC-89A5-1966992D492A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C03597D-B121-4CDF-B53B-53005F3968C6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C03597D-B121-4CDF-B53B-53005F396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BC0307E-FF64-444B-AE72-98904A21CD7D}"/>
              </a:ext>
            </a:extLst>
          </p:cNvPr>
          <p:cNvGrpSpPr/>
          <p:nvPr/>
        </p:nvGrpSpPr>
        <p:grpSpPr>
          <a:xfrm>
            <a:off x="2236017" y="3308003"/>
            <a:ext cx="1282235" cy="1100929"/>
            <a:chOff x="2620202" y="1243760"/>
            <a:chExt cx="1282235" cy="1100929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97EBE88-87E8-41D6-978F-C1418F21DB16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7713AF2-9001-4A9B-9146-1D93BD22769D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[3]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[3]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7713AF2-9001-4A9B-9146-1D93BD227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D4CD192-2FF7-4F1E-AC19-2B5EA74A27A6}"/>
              </a:ext>
            </a:extLst>
          </p:cNvPr>
          <p:cNvGrpSpPr/>
          <p:nvPr/>
        </p:nvGrpSpPr>
        <p:grpSpPr>
          <a:xfrm>
            <a:off x="2236017" y="4565069"/>
            <a:ext cx="1282235" cy="1100929"/>
            <a:chOff x="2620202" y="1243760"/>
            <a:chExt cx="1282235" cy="1100929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2D1F7EE3-69F8-4289-90FB-DE62DA5BB8D1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EA43B816-9AA1-4188-ADAD-A80F4A94B6CC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[4]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[4]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EA43B816-9AA1-4188-ADAD-A80F4A94B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7819D4E-095F-42EB-A875-E2E6896A5B48}"/>
              </a:ext>
            </a:extLst>
          </p:cNvPr>
          <p:cNvCxnSpPr>
            <a:stCxn id="183" idx="3"/>
            <a:endCxn id="199" idx="1"/>
          </p:cNvCxnSpPr>
          <p:nvPr/>
        </p:nvCxnSpPr>
        <p:spPr>
          <a:xfrm flipV="1">
            <a:off x="1293511" y="1375998"/>
            <a:ext cx="944186" cy="176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D911EB4B-38D9-43A3-B6B7-F4BA1FD5AF8C}"/>
              </a:ext>
            </a:extLst>
          </p:cNvPr>
          <p:cNvCxnSpPr>
            <a:cxnSpLocks/>
            <a:stCxn id="183" idx="3"/>
            <a:endCxn id="207" idx="1"/>
          </p:cNvCxnSpPr>
          <p:nvPr/>
        </p:nvCxnSpPr>
        <p:spPr>
          <a:xfrm flipV="1">
            <a:off x="1293511" y="2616378"/>
            <a:ext cx="944186" cy="52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47534A0-0BC2-4C5A-A63E-C10E330C6679}"/>
              </a:ext>
            </a:extLst>
          </p:cNvPr>
          <p:cNvCxnSpPr>
            <a:cxnSpLocks/>
            <a:stCxn id="183" idx="3"/>
            <a:endCxn id="210" idx="1"/>
          </p:cNvCxnSpPr>
          <p:nvPr/>
        </p:nvCxnSpPr>
        <p:spPr>
          <a:xfrm>
            <a:off x="1293511" y="3139297"/>
            <a:ext cx="945865" cy="73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BDDF4D1D-44FB-4D99-B431-5EDD2AC5FD70}"/>
              </a:ext>
            </a:extLst>
          </p:cNvPr>
          <p:cNvCxnSpPr>
            <a:cxnSpLocks/>
            <a:stCxn id="183" idx="3"/>
            <a:endCxn id="213" idx="1"/>
          </p:cNvCxnSpPr>
          <p:nvPr/>
        </p:nvCxnSpPr>
        <p:spPr>
          <a:xfrm>
            <a:off x="1293511" y="3139297"/>
            <a:ext cx="945865" cy="199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9D7D01A9-68A5-4478-9589-6520659F75CA}"/>
                  </a:ext>
                </a:extLst>
              </p:cNvPr>
              <p:cNvSpPr txBox="1"/>
              <p:nvPr/>
            </p:nvSpPr>
            <p:spPr>
              <a:xfrm>
                <a:off x="3453403" y="1191428"/>
                <a:ext cx="6595349" cy="36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9D7D01A9-68A5-4478-9589-6520659F7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1191428"/>
                <a:ext cx="6595349" cy="3691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448C160-30D3-4F5A-AFA3-24D87E70F2D7}"/>
                  </a:ext>
                </a:extLst>
              </p:cNvPr>
              <p:cNvSpPr txBox="1"/>
              <p:nvPr/>
            </p:nvSpPr>
            <p:spPr>
              <a:xfrm>
                <a:off x="3453403" y="2430160"/>
                <a:ext cx="6595349" cy="36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448C160-30D3-4F5A-AFA3-24D87E70F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2430160"/>
                <a:ext cx="6595349" cy="3691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F577FE51-8436-4472-9427-9184609627C2}"/>
                  </a:ext>
                </a:extLst>
              </p:cNvPr>
              <p:cNvSpPr txBox="1"/>
              <p:nvPr/>
            </p:nvSpPr>
            <p:spPr>
              <a:xfrm>
                <a:off x="3453403" y="3668892"/>
                <a:ext cx="6595349" cy="36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F577FE51-8436-4472-9427-918460962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3668892"/>
                <a:ext cx="6595349" cy="36247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C584A3B-66AA-4E04-B850-3453DCD5EBD8}"/>
                  </a:ext>
                </a:extLst>
              </p:cNvPr>
              <p:cNvSpPr txBox="1"/>
              <p:nvPr/>
            </p:nvSpPr>
            <p:spPr>
              <a:xfrm>
                <a:off x="3453403" y="4907624"/>
                <a:ext cx="6595349" cy="359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C584A3B-66AA-4E04-B850-3453DCD5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4907624"/>
                <a:ext cx="6595349" cy="3593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C65F488F-02CA-4984-AD73-ADCE725D21F3}"/>
                  </a:ext>
                </a:extLst>
              </p:cNvPr>
              <p:cNvSpPr/>
              <p:nvPr/>
            </p:nvSpPr>
            <p:spPr>
              <a:xfrm>
                <a:off x="11261538" y="3441755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C65F488F-02CA-4984-AD73-ADCE725D2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538" y="3441755"/>
                <a:ext cx="360000" cy="360000"/>
              </a:xfrm>
              <a:prstGeom prst="roundRect">
                <a:avLst/>
              </a:prstGeom>
              <a:blipFill>
                <a:blip r:embed="rId19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50874E80-7D86-4FA6-BCC7-7F989847DE17}"/>
                  </a:ext>
                </a:extLst>
              </p:cNvPr>
              <p:cNvSpPr/>
              <p:nvPr/>
            </p:nvSpPr>
            <p:spPr>
              <a:xfrm>
                <a:off x="11057716" y="3213679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50874E80-7D86-4FA6-BCC7-7F989847D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716" y="3213679"/>
                <a:ext cx="360000" cy="360000"/>
              </a:xfrm>
              <a:prstGeom prst="roundRect">
                <a:avLst/>
              </a:prstGeom>
              <a:blipFill>
                <a:blip r:embed="rId20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Rectangle: Rounded Corners 327">
                <a:extLst>
                  <a:ext uri="{FF2B5EF4-FFF2-40B4-BE49-F238E27FC236}">
                    <a16:creationId xmlns:a16="http://schemas.microsoft.com/office/drawing/2014/main" id="{C44E44D1-92EC-430A-8275-0B8418E91423}"/>
                  </a:ext>
                </a:extLst>
              </p:cNvPr>
              <p:cNvSpPr/>
              <p:nvPr/>
            </p:nvSpPr>
            <p:spPr>
              <a:xfrm>
                <a:off x="10802720" y="3004648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28" name="Rectangle: Rounded Corners 327">
                <a:extLst>
                  <a:ext uri="{FF2B5EF4-FFF2-40B4-BE49-F238E27FC236}">
                    <a16:creationId xmlns:a16="http://schemas.microsoft.com/office/drawing/2014/main" id="{C44E44D1-92EC-430A-8275-0B8418E91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720" y="3004648"/>
                <a:ext cx="360000" cy="360000"/>
              </a:xfrm>
              <a:prstGeom prst="roundRect">
                <a:avLst/>
              </a:prstGeom>
              <a:blipFill>
                <a:blip r:embed="rId21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Rectangle: Rounded Corners 326">
                <a:extLst>
                  <a:ext uri="{FF2B5EF4-FFF2-40B4-BE49-F238E27FC236}">
                    <a16:creationId xmlns:a16="http://schemas.microsoft.com/office/drawing/2014/main" id="{46FBC3FE-DFA2-424C-9654-302A749220B5}"/>
                  </a:ext>
                </a:extLst>
              </p:cNvPr>
              <p:cNvSpPr/>
              <p:nvPr/>
            </p:nvSpPr>
            <p:spPr>
              <a:xfrm>
                <a:off x="10622720" y="2796378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27" name="Rectangle: Rounded Corners 326">
                <a:extLst>
                  <a:ext uri="{FF2B5EF4-FFF2-40B4-BE49-F238E27FC236}">
                    <a16:creationId xmlns:a16="http://schemas.microsoft.com/office/drawing/2014/main" id="{46FBC3FE-DFA2-424C-9654-302A74922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720" y="2796378"/>
                <a:ext cx="360000" cy="360000"/>
              </a:xfrm>
              <a:prstGeom prst="roundRect">
                <a:avLst/>
              </a:prstGeom>
              <a:blipFill>
                <a:blip r:embed="rId22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Connector: Curved 333">
            <a:extLst>
              <a:ext uri="{FF2B5EF4-FFF2-40B4-BE49-F238E27FC236}">
                <a16:creationId xmlns:a16="http://schemas.microsoft.com/office/drawing/2014/main" id="{3DDEF1B2-6A16-4CC1-A208-05B6FF6B6296}"/>
              </a:ext>
            </a:extLst>
          </p:cNvPr>
          <p:cNvCxnSpPr>
            <a:cxnSpLocks/>
            <a:stCxn id="292" idx="3"/>
            <a:endCxn id="327" idx="0"/>
          </p:cNvCxnSpPr>
          <p:nvPr/>
        </p:nvCxnSpPr>
        <p:spPr>
          <a:xfrm>
            <a:off x="10048752" y="1375998"/>
            <a:ext cx="753968" cy="142038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Curved 337">
            <a:extLst>
              <a:ext uri="{FF2B5EF4-FFF2-40B4-BE49-F238E27FC236}">
                <a16:creationId xmlns:a16="http://schemas.microsoft.com/office/drawing/2014/main" id="{BA0E503B-27C9-4D60-A05C-98DDE398B391}"/>
              </a:ext>
            </a:extLst>
          </p:cNvPr>
          <p:cNvCxnSpPr>
            <a:cxnSpLocks/>
            <a:endCxn id="328" idx="1"/>
          </p:cNvCxnSpPr>
          <p:nvPr/>
        </p:nvCxnSpPr>
        <p:spPr>
          <a:xfrm>
            <a:off x="9964637" y="2604341"/>
            <a:ext cx="838083" cy="580307"/>
          </a:xfrm>
          <a:prstGeom prst="curvedConnector3">
            <a:avLst>
              <a:gd name="adj1" fmla="val 3026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Curved 342">
            <a:extLst>
              <a:ext uri="{FF2B5EF4-FFF2-40B4-BE49-F238E27FC236}">
                <a16:creationId xmlns:a16="http://schemas.microsoft.com/office/drawing/2014/main" id="{581FE7AB-94FB-4EDC-9690-B1276557E6BF}"/>
              </a:ext>
            </a:extLst>
          </p:cNvPr>
          <p:cNvCxnSpPr>
            <a:cxnSpLocks/>
            <a:stCxn id="294" idx="3"/>
            <a:endCxn id="330" idx="2"/>
          </p:cNvCxnSpPr>
          <p:nvPr/>
        </p:nvCxnSpPr>
        <p:spPr>
          <a:xfrm flipV="1">
            <a:off x="10048752" y="3573679"/>
            <a:ext cx="1188964" cy="276449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or: Curved 345">
            <a:extLst>
              <a:ext uri="{FF2B5EF4-FFF2-40B4-BE49-F238E27FC236}">
                <a16:creationId xmlns:a16="http://schemas.microsoft.com/office/drawing/2014/main" id="{4217043D-E335-4820-BF96-194B082991CC}"/>
              </a:ext>
            </a:extLst>
          </p:cNvPr>
          <p:cNvCxnSpPr>
            <a:cxnSpLocks/>
            <a:stCxn id="295" idx="3"/>
            <a:endCxn id="329" idx="2"/>
          </p:cNvCxnSpPr>
          <p:nvPr/>
        </p:nvCxnSpPr>
        <p:spPr>
          <a:xfrm flipV="1">
            <a:off x="10048752" y="3801755"/>
            <a:ext cx="1392786" cy="128553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3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700C72-C676-4726-825C-71FAD641E0E2}"/>
                  </a:ext>
                </a:extLst>
              </p:cNvPr>
              <p:cNvSpPr/>
              <p:nvPr/>
            </p:nvSpPr>
            <p:spPr>
              <a:xfrm>
                <a:off x="773979" y="1318822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700C72-C676-4726-825C-71FAD641E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1318822"/>
                <a:ext cx="360000" cy="360000"/>
              </a:xfrm>
              <a:prstGeom prst="ellipse">
                <a:avLst/>
              </a:prstGeom>
              <a:blipFill>
                <a:blip r:embed="rId2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B2870-0DD2-440E-8000-422C545AE290}"/>
                  </a:ext>
                </a:extLst>
              </p:cNvPr>
              <p:cNvSpPr/>
              <p:nvPr/>
            </p:nvSpPr>
            <p:spPr>
              <a:xfrm>
                <a:off x="773979" y="2224414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B2870-0DD2-440E-8000-422C545AE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2224414"/>
                <a:ext cx="360000" cy="360000"/>
              </a:xfrm>
              <a:prstGeom prst="ellipse">
                <a:avLst/>
              </a:prstGeom>
              <a:blipFill>
                <a:blip r:embed="rId3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EC20FA3-0AAB-4979-BC4D-A23BDBD77E2C}"/>
                  </a:ext>
                </a:extLst>
              </p:cNvPr>
              <p:cNvSpPr/>
              <p:nvPr/>
            </p:nvSpPr>
            <p:spPr>
              <a:xfrm>
                <a:off x="773979" y="3130006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EC20FA3-0AAB-4979-BC4D-A23BDBD77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3130006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1FCAA35-FD65-4D25-A369-A561BF3F8954}"/>
                  </a:ext>
                </a:extLst>
              </p:cNvPr>
              <p:cNvSpPr/>
              <p:nvPr/>
            </p:nvSpPr>
            <p:spPr>
              <a:xfrm>
                <a:off x="773979" y="4035598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1FCAA35-FD65-4D25-A369-A561BF3F8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4035598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2839C5C-6AE2-4889-8EB0-21FBC544D55F}"/>
              </a:ext>
            </a:extLst>
          </p:cNvPr>
          <p:cNvSpPr/>
          <p:nvPr/>
        </p:nvSpPr>
        <p:spPr>
          <a:xfrm>
            <a:off x="2691703" y="1795975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N1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27205-7856-4335-9BEF-2DD84B97E713}"/>
              </a:ext>
            </a:extLst>
          </p:cNvPr>
          <p:cNvSpPr/>
          <p:nvPr/>
        </p:nvSpPr>
        <p:spPr>
          <a:xfrm>
            <a:off x="2691703" y="2615933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N2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979E8-86E5-4A79-8E18-0F87E6BFCC0E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 flipV="1">
            <a:off x="1133979" y="2139964"/>
            <a:ext cx="1557724" cy="20756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C57ED5-11C1-4E59-8E54-8ACA03C515AE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>
            <a:off x="1133979" y="1951618"/>
            <a:ext cx="1557724" cy="1883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0BFEE5-7E1A-4810-9A84-C65A44C315F1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1133979" y="1498822"/>
            <a:ext cx="1557724" cy="14611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FE931C-A10C-4CAD-BB31-66BB9355AAF5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133979" y="2139964"/>
            <a:ext cx="1557724" cy="11700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A2F469-E7A7-41CC-A867-CD7DF3EBE4BF}"/>
              </a:ext>
            </a:extLst>
          </p:cNvPr>
          <p:cNvCxnSpPr>
            <a:cxnSpLocks/>
            <a:stCxn id="40" idx="6"/>
            <a:endCxn id="30" idx="2"/>
          </p:cNvCxnSpPr>
          <p:nvPr/>
        </p:nvCxnSpPr>
        <p:spPr>
          <a:xfrm>
            <a:off x="1133979" y="1951618"/>
            <a:ext cx="1557724" cy="10083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A971EB-EFAB-4505-AE4F-549E9C066A8D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V="1">
            <a:off x="1133979" y="2959922"/>
            <a:ext cx="1557724" cy="12556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6A83BD-18F3-490A-987B-9F121ECBF90D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 flipV="1">
            <a:off x="1133979" y="2959922"/>
            <a:ext cx="1557724" cy="3500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4F0851-1E02-4E27-9D39-8CA493D7A02C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1133979" y="1498822"/>
            <a:ext cx="1557724" cy="6411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501F386-8C5D-4947-9158-44375CFB01B3}"/>
                  </a:ext>
                </a:extLst>
              </p:cNvPr>
              <p:cNvSpPr/>
              <p:nvPr/>
            </p:nvSpPr>
            <p:spPr>
              <a:xfrm>
                <a:off x="773979" y="1771618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501F386-8C5D-4947-9158-44375CFB0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1771618"/>
                <a:ext cx="360000" cy="360000"/>
              </a:xfrm>
              <a:prstGeom prst="ellipse">
                <a:avLst/>
              </a:prstGeom>
              <a:blipFill>
                <a:blip r:embed="rId6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0444FFC-3A5D-4213-845E-2F36AD3AF082}"/>
                  </a:ext>
                </a:extLst>
              </p:cNvPr>
              <p:cNvSpPr/>
              <p:nvPr/>
            </p:nvSpPr>
            <p:spPr>
              <a:xfrm>
                <a:off x="773979" y="2677210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0444FFC-3A5D-4213-845E-2F36AD3AF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2677210"/>
                <a:ext cx="360000" cy="360000"/>
              </a:xfrm>
              <a:prstGeom prst="ellipse">
                <a:avLst/>
              </a:prstGeom>
              <a:blipFill>
                <a:blip r:embed="rId7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8A058B7-47D2-4E76-A2C1-72AC2D0C0E72}"/>
                  </a:ext>
                </a:extLst>
              </p:cNvPr>
              <p:cNvSpPr/>
              <p:nvPr/>
            </p:nvSpPr>
            <p:spPr>
              <a:xfrm>
                <a:off x="773979" y="3582802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8A058B7-47D2-4E76-A2C1-72AC2D0C0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3582802"/>
                <a:ext cx="360000" cy="360000"/>
              </a:xfrm>
              <a:prstGeom prst="ellipse">
                <a:avLst/>
              </a:prstGeom>
              <a:blipFill>
                <a:blip r:embed="rId8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C6B946B-A0F4-425B-96C7-2D589FF24BDE}"/>
                  </a:ext>
                </a:extLst>
              </p:cNvPr>
              <p:cNvSpPr/>
              <p:nvPr/>
            </p:nvSpPr>
            <p:spPr>
              <a:xfrm>
                <a:off x="773979" y="4488394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C6B946B-A0F4-425B-96C7-2D589FF24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4488394"/>
                <a:ext cx="360000" cy="360000"/>
              </a:xfrm>
              <a:prstGeom prst="ellipse">
                <a:avLst/>
              </a:prstGeom>
              <a:blipFill>
                <a:blip r:embed="rId9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2EF662-DD28-4596-AAB4-13F09B2E4270}"/>
                  </a:ext>
                </a:extLst>
              </p:cNvPr>
              <p:cNvSpPr/>
              <p:nvPr/>
            </p:nvSpPr>
            <p:spPr>
              <a:xfrm>
                <a:off x="773979" y="4941190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2EF662-DD28-4596-AAB4-13F09B2E4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4941190"/>
                <a:ext cx="360000" cy="360000"/>
              </a:xfrm>
              <a:prstGeom prst="ellipse">
                <a:avLst/>
              </a:prstGeom>
              <a:blipFill>
                <a:blip r:embed="rId10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B89375-08FE-46B4-BB39-92B7C337C3F9}"/>
              </a:ext>
            </a:extLst>
          </p:cNvPr>
          <p:cNvCxnSpPr>
            <a:cxnSpLocks/>
            <a:stCxn id="43" idx="6"/>
            <a:endCxn id="29" idx="2"/>
          </p:cNvCxnSpPr>
          <p:nvPr/>
        </p:nvCxnSpPr>
        <p:spPr>
          <a:xfrm flipV="1">
            <a:off x="1133979" y="2139964"/>
            <a:ext cx="1557724" cy="25284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5ABBF2-7DF9-4B8E-8246-CBF0D638CBE2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>
            <a:off x="1133979" y="2404414"/>
            <a:ext cx="1557724" cy="5555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165FC9-12DB-4C42-B363-AE15DD2B8EAD}"/>
              </a:ext>
            </a:extLst>
          </p:cNvPr>
          <p:cNvCxnSpPr>
            <a:cxnSpLocks/>
            <a:stCxn id="42" idx="6"/>
            <a:endCxn id="30" idx="2"/>
          </p:cNvCxnSpPr>
          <p:nvPr/>
        </p:nvCxnSpPr>
        <p:spPr>
          <a:xfrm flipV="1">
            <a:off x="1133979" y="2959922"/>
            <a:ext cx="1557724" cy="8028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98EA4B-A5BF-4D98-9DDC-09B9F9544DCE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 flipV="1">
            <a:off x="1133979" y="2139964"/>
            <a:ext cx="1557724" cy="7172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163059-5A28-4159-B9D5-FA26D8E2A0D0}"/>
              </a:ext>
            </a:extLst>
          </p:cNvPr>
          <p:cNvCxnSpPr>
            <a:cxnSpLocks/>
            <a:stCxn id="42" idx="6"/>
            <a:endCxn id="29" idx="2"/>
          </p:cNvCxnSpPr>
          <p:nvPr/>
        </p:nvCxnSpPr>
        <p:spPr>
          <a:xfrm flipV="1">
            <a:off x="1133979" y="2139964"/>
            <a:ext cx="1557724" cy="16228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9D24A5-2B3F-483A-97D2-8C50ACD37C74}"/>
              </a:ext>
            </a:extLst>
          </p:cNvPr>
          <p:cNvCxnSpPr>
            <a:cxnSpLocks/>
            <a:stCxn id="43" idx="6"/>
            <a:endCxn id="30" idx="2"/>
          </p:cNvCxnSpPr>
          <p:nvPr/>
        </p:nvCxnSpPr>
        <p:spPr>
          <a:xfrm flipV="1">
            <a:off x="1133979" y="2959922"/>
            <a:ext cx="1557724" cy="17084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53B132-A362-4B3E-B014-CA66FD1AA8F1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133979" y="2857210"/>
            <a:ext cx="1557724" cy="1027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E7F358-4B24-4047-BD39-B45F1E7A547E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 flipV="1">
            <a:off x="1133979" y="2139964"/>
            <a:ext cx="1557724" cy="2644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348B24-9475-470F-A002-D0E1AA317DF9}"/>
              </a:ext>
            </a:extLst>
          </p:cNvPr>
          <p:cNvCxnSpPr>
            <a:cxnSpLocks/>
            <a:stCxn id="44" idx="6"/>
            <a:endCxn id="30" idx="2"/>
          </p:cNvCxnSpPr>
          <p:nvPr/>
        </p:nvCxnSpPr>
        <p:spPr>
          <a:xfrm flipV="1">
            <a:off x="1133979" y="2959922"/>
            <a:ext cx="1557724" cy="21612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171BB1F-1876-47E1-88BB-3EDFC2203F11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 flipV="1">
            <a:off x="1133979" y="2139964"/>
            <a:ext cx="1557724" cy="29812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F0DD84D-65CE-4191-96E4-2811B173FBF4}"/>
                  </a:ext>
                </a:extLst>
              </p:cNvPr>
              <p:cNvSpPr txBox="1"/>
              <p:nvPr/>
            </p:nvSpPr>
            <p:spPr>
              <a:xfrm>
                <a:off x="1133979" y="1279466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F0DD84D-65CE-4191-96E4-2811B173F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79" y="1279466"/>
                <a:ext cx="277857" cy="276999"/>
              </a:xfrm>
              <a:prstGeom prst="rect">
                <a:avLst/>
              </a:prstGeom>
              <a:blipFill>
                <a:blip r:embed="rId1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3E64AB0-19ED-454A-9F50-D9DE137A4D12}"/>
                  </a:ext>
                </a:extLst>
              </p:cNvPr>
              <p:cNvSpPr txBox="1"/>
              <p:nvPr/>
            </p:nvSpPr>
            <p:spPr>
              <a:xfrm>
                <a:off x="1108286" y="1733291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3E64AB0-19ED-454A-9F50-D9DE137A4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6" y="1733291"/>
                <a:ext cx="277857" cy="276999"/>
              </a:xfrm>
              <a:prstGeom prst="rect">
                <a:avLst/>
              </a:prstGeom>
              <a:blipFill>
                <a:blip r:embed="rId12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8BBC21A-742A-4A2A-9596-BCC1726485AE}"/>
                  </a:ext>
                </a:extLst>
              </p:cNvPr>
              <p:cNvSpPr txBox="1"/>
              <p:nvPr/>
            </p:nvSpPr>
            <p:spPr>
              <a:xfrm>
                <a:off x="1108285" y="2107455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8BBC21A-742A-4A2A-9596-BCC17264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5" y="2107455"/>
                <a:ext cx="277857" cy="276999"/>
              </a:xfrm>
              <a:prstGeom prst="rect">
                <a:avLst/>
              </a:prstGeom>
              <a:blipFill>
                <a:blip r:embed="rId1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CF98B73-8A6C-4E34-BB6F-C8F862473DF5}"/>
                  </a:ext>
                </a:extLst>
              </p:cNvPr>
              <p:cNvSpPr txBox="1"/>
              <p:nvPr/>
            </p:nvSpPr>
            <p:spPr>
              <a:xfrm>
                <a:off x="1108284" y="2578584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CF98B73-8A6C-4E34-BB6F-C8F862473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4" y="2578584"/>
                <a:ext cx="277857" cy="276999"/>
              </a:xfrm>
              <a:prstGeom prst="rect">
                <a:avLst/>
              </a:prstGeom>
              <a:blipFill>
                <a:blip r:embed="rId14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BCD2696-6D50-4938-8D1A-D213D179523E}"/>
                  </a:ext>
                </a:extLst>
              </p:cNvPr>
              <p:cNvSpPr txBox="1"/>
              <p:nvPr/>
            </p:nvSpPr>
            <p:spPr>
              <a:xfrm>
                <a:off x="1082048" y="2995309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BCD2696-6D50-4938-8D1A-D213D179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8" y="2995309"/>
                <a:ext cx="277857" cy="276999"/>
              </a:xfrm>
              <a:prstGeom prst="rect">
                <a:avLst/>
              </a:prstGeom>
              <a:blipFill>
                <a:blip r:embed="rId1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975BC50-4177-4993-B311-0DA7D2B78359}"/>
                  </a:ext>
                </a:extLst>
              </p:cNvPr>
              <p:cNvSpPr txBox="1"/>
              <p:nvPr/>
            </p:nvSpPr>
            <p:spPr>
              <a:xfrm>
                <a:off x="1085159" y="3395565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975BC50-4177-4993-B311-0DA7D2B7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159" y="3395565"/>
                <a:ext cx="277857" cy="276999"/>
              </a:xfrm>
              <a:prstGeom prst="rect">
                <a:avLst/>
              </a:prstGeom>
              <a:blipFill>
                <a:blip r:embed="rId16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4BB8B2-5E9A-4262-9B50-FC38D4016011}"/>
                  </a:ext>
                </a:extLst>
              </p:cNvPr>
              <p:cNvSpPr txBox="1"/>
              <p:nvPr/>
            </p:nvSpPr>
            <p:spPr>
              <a:xfrm>
                <a:off x="1112631" y="3788291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4BB8B2-5E9A-4262-9B50-FC38D4016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31" y="3788291"/>
                <a:ext cx="277857" cy="276999"/>
              </a:xfrm>
              <a:prstGeom prst="rect">
                <a:avLst/>
              </a:prstGeom>
              <a:blipFill>
                <a:blip r:embed="rId17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E5A3E63-709A-4E43-8FE5-34279120B572}"/>
                  </a:ext>
                </a:extLst>
              </p:cNvPr>
              <p:cNvSpPr txBox="1"/>
              <p:nvPr/>
            </p:nvSpPr>
            <p:spPr>
              <a:xfrm>
                <a:off x="1061182" y="4263740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E5A3E63-709A-4E43-8FE5-34279120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82" y="4263740"/>
                <a:ext cx="277857" cy="276999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17A743-B47C-49F6-91E5-17F201C5FD70}"/>
                  </a:ext>
                </a:extLst>
              </p:cNvPr>
              <p:cNvSpPr txBox="1"/>
              <p:nvPr/>
            </p:nvSpPr>
            <p:spPr>
              <a:xfrm>
                <a:off x="1070901" y="4688658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17A743-B47C-49F6-91E5-17F201C5F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01" y="4688658"/>
                <a:ext cx="277857" cy="276999"/>
              </a:xfrm>
              <a:prstGeom prst="rect">
                <a:avLst/>
              </a:prstGeom>
              <a:blipFill>
                <a:blip r:embed="rId19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Oval 213">
            <a:extLst>
              <a:ext uri="{FF2B5EF4-FFF2-40B4-BE49-F238E27FC236}">
                <a16:creationId xmlns:a16="http://schemas.microsoft.com/office/drawing/2014/main" id="{7C3FD8E0-A9B7-46C3-A8C2-5AFE7C07D99C}"/>
              </a:ext>
            </a:extLst>
          </p:cNvPr>
          <p:cNvSpPr/>
          <p:nvPr/>
        </p:nvSpPr>
        <p:spPr>
          <a:xfrm>
            <a:off x="2691702" y="3435891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N3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1417152E-48C1-43A6-ABD1-287AE72808EE}"/>
              </a:ext>
            </a:extLst>
          </p:cNvPr>
          <p:cNvSpPr/>
          <p:nvPr/>
        </p:nvSpPr>
        <p:spPr>
          <a:xfrm>
            <a:off x="2691701" y="4255848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N4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40EACD6-A34E-46F2-854D-AAF89BBB40CF}"/>
              </a:ext>
            </a:extLst>
          </p:cNvPr>
          <p:cNvCxnSpPr>
            <a:cxnSpLocks/>
            <a:stCxn id="23" idx="6"/>
            <a:endCxn id="214" idx="2"/>
          </p:cNvCxnSpPr>
          <p:nvPr/>
        </p:nvCxnSpPr>
        <p:spPr>
          <a:xfrm>
            <a:off x="1133979" y="1498822"/>
            <a:ext cx="1557723" cy="22810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2FD060C-8FF0-4EEC-9763-0C958033647B}"/>
              </a:ext>
            </a:extLst>
          </p:cNvPr>
          <p:cNvCxnSpPr>
            <a:cxnSpLocks/>
            <a:stCxn id="40" idx="6"/>
            <a:endCxn id="214" idx="2"/>
          </p:cNvCxnSpPr>
          <p:nvPr/>
        </p:nvCxnSpPr>
        <p:spPr>
          <a:xfrm>
            <a:off x="1133979" y="1951618"/>
            <a:ext cx="1557723" cy="18282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9C42962-3E70-474D-BA12-0516E13ACE6F}"/>
              </a:ext>
            </a:extLst>
          </p:cNvPr>
          <p:cNvCxnSpPr>
            <a:cxnSpLocks/>
            <a:stCxn id="24" idx="6"/>
            <a:endCxn id="214" idx="2"/>
          </p:cNvCxnSpPr>
          <p:nvPr/>
        </p:nvCxnSpPr>
        <p:spPr>
          <a:xfrm>
            <a:off x="1133979" y="2404414"/>
            <a:ext cx="1557723" cy="13754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FDB0025-E52E-4A00-81A1-7B061BF518B1}"/>
              </a:ext>
            </a:extLst>
          </p:cNvPr>
          <p:cNvCxnSpPr>
            <a:cxnSpLocks/>
            <a:stCxn id="41" idx="6"/>
            <a:endCxn id="214" idx="2"/>
          </p:cNvCxnSpPr>
          <p:nvPr/>
        </p:nvCxnSpPr>
        <p:spPr>
          <a:xfrm>
            <a:off x="1133979" y="2857210"/>
            <a:ext cx="1557723" cy="9226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3A10C58-C76D-4E1A-9D6F-644F01794B42}"/>
              </a:ext>
            </a:extLst>
          </p:cNvPr>
          <p:cNvCxnSpPr>
            <a:cxnSpLocks/>
            <a:stCxn id="25" idx="6"/>
            <a:endCxn id="214" idx="2"/>
          </p:cNvCxnSpPr>
          <p:nvPr/>
        </p:nvCxnSpPr>
        <p:spPr>
          <a:xfrm>
            <a:off x="1133979" y="3310006"/>
            <a:ext cx="1557723" cy="4698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9BEA886-A643-4CAE-83D7-7A553FB4BA9C}"/>
              </a:ext>
            </a:extLst>
          </p:cNvPr>
          <p:cNvCxnSpPr>
            <a:cxnSpLocks/>
            <a:stCxn id="42" idx="6"/>
            <a:endCxn id="214" idx="2"/>
          </p:cNvCxnSpPr>
          <p:nvPr/>
        </p:nvCxnSpPr>
        <p:spPr>
          <a:xfrm>
            <a:off x="1133979" y="3762802"/>
            <a:ext cx="1557723" cy="170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4582F99-2D44-4CD8-AE16-B58E2CFE3879}"/>
              </a:ext>
            </a:extLst>
          </p:cNvPr>
          <p:cNvCxnSpPr>
            <a:cxnSpLocks/>
            <a:stCxn id="26" idx="6"/>
            <a:endCxn id="214" idx="2"/>
          </p:cNvCxnSpPr>
          <p:nvPr/>
        </p:nvCxnSpPr>
        <p:spPr>
          <a:xfrm flipV="1">
            <a:off x="1133979" y="3779880"/>
            <a:ext cx="1557723" cy="4357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51FD9007-5521-430E-A032-3377BD91F0CC}"/>
              </a:ext>
            </a:extLst>
          </p:cNvPr>
          <p:cNvCxnSpPr>
            <a:cxnSpLocks/>
            <a:stCxn id="43" idx="6"/>
            <a:endCxn id="214" idx="2"/>
          </p:cNvCxnSpPr>
          <p:nvPr/>
        </p:nvCxnSpPr>
        <p:spPr>
          <a:xfrm flipV="1">
            <a:off x="1133979" y="3779880"/>
            <a:ext cx="1557723" cy="8885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ED55C2E-5C63-4087-883E-BCC5CA252747}"/>
              </a:ext>
            </a:extLst>
          </p:cNvPr>
          <p:cNvCxnSpPr>
            <a:cxnSpLocks/>
            <a:stCxn id="43" idx="6"/>
            <a:endCxn id="215" idx="2"/>
          </p:cNvCxnSpPr>
          <p:nvPr/>
        </p:nvCxnSpPr>
        <p:spPr>
          <a:xfrm flipV="1">
            <a:off x="1133979" y="4599837"/>
            <a:ext cx="1557722" cy="685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ADDCC9A4-829B-436B-ABA4-277322051097}"/>
              </a:ext>
            </a:extLst>
          </p:cNvPr>
          <p:cNvCxnSpPr>
            <a:cxnSpLocks/>
            <a:stCxn id="26" idx="6"/>
            <a:endCxn id="215" idx="2"/>
          </p:cNvCxnSpPr>
          <p:nvPr/>
        </p:nvCxnSpPr>
        <p:spPr>
          <a:xfrm>
            <a:off x="1133979" y="4215598"/>
            <a:ext cx="1557722" cy="3842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A28D96D-3C5B-473A-966E-C1DB92EB590F}"/>
              </a:ext>
            </a:extLst>
          </p:cNvPr>
          <p:cNvCxnSpPr>
            <a:cxnSpLocks/>
            <a:stCxn id="42" idx="6"/>
            <a:endCxn id="215" idx="2"/>
          </p:cNvCxnSpPr>
          <p:nvPr/>
        </p:nvCxnSpPr>
        <p:spPr>
          <a:xfrm>
            <a:off x="1133979" y="3762802"/>
            <a:ext cx="1557722" cy="837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A388F1BD-605C-4C9B-95D9-7A9AED021E36}"/>
              </a:ext>
            </a:extLst>
          </p:cNvPr>
          <p:cNvCxnSpPr>
            <a:cxnSpLocks/>
            <a:stCxn id="25" idx="6"/>
            <a:endCxn id="215" idx="2"/>
          </p:cNvCxnSpPr>
          <p:nvPr/>
        </p:nvCxnSpPr>
        <p:spPr>
          <a:xfrm>
            <a:off x="1133979" y="3310006"/>
            <a:ext cx="1557722" cy="12898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19B4D1B-6968-4861-A506-9EE93847335D}"/>
              </a:ext>
            </a:extLst>
          </p:cNvPr>
          <p:cNvCxnSpPr>
            <a:cxnSpLocks/>
            <a:stCxn id="41" idx="6"/>
            <a:endCxn id="215" idx="2"/>
          </p:cNvCxnSpPr>
          <p:nvPr/>
        </p:nvCxnSpPr>
        <p:spPr>
          <a:xfrm>
            <a:off x="1133979" y="2857210"/>
            <a:ext cx="1557722" cy="17426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F05050B-F28F-48B2-838A-C9B5CC845EA6}"/>
              </a:ext>
            </a:extLst>
          </p:cNvPr>
          <p:cNvCxnSpPr>
            <a:cxnSpLocks/>
            <a:stCxn id="24" idx="6"/>
            <a:endCxn id="215" idx="2"/>
          </p:cNvCxnSpPr>
          <p:nvPr/>
        </p:nvCxnSpPr>
        <p:spPr>
          <a:xfrm>
            <a:off x="1133979" y="2404414"/>
            <a:ext cx="1557722" cy="21954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ADDC3D0-C380-4544-B3AA-D0A0CE7F36C2}"/>
              </a:ext>
            </a:extLst>
          </p:cNvPr>
          <p:cNvCxnSpPr>
            <a:cxnSpLocks/>
            <a:stCxn id="40" idx="6"/>
            <a:endCxn id="215" idx="2"/>
          </p:cNvCxnSpPr>
          <p:nvPr/>
        </p:nvCxnSpPr>
        <p:spPr>
          <a:xfrm>
            <a:off x="1133979" y="1951618"/>
            <a:ext cx="1557722" cy="26482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3FD797F-9CBC-4C6F-800A-35EEBD6B2851}"/>
              </a:ext>
            </a:extLst>
          </p:cNvPr>
          <p:cNvCxnSpPr>
            <a:cxnSpLocks/>
            <a:stCxn id="23" idx="6"/>
            <a:endCxn id="215" idx="2"/>
          </p:cNvCxnSpPr>
          <p:nvPr/>
        </p:nvCxnSpPr>
        <p:spPr>
          <a:xfrm>
            <a:off x="1133979" y="1498822"/>
            <a:ext cx="1557722" cy="310101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62BBD101-16BE-48A1-827C-D47FD084A3D7}"/>
              </a:ext>
            </a:extLst>
          </p:cNvPr>
          <p:cNvCxnSpPr>
            <a:cxnSpLocks/>
            <a:stCxn id="44" idx="6"/>
            <a:endCxn id="214" idx="2"/>
          </p:cNvCxnSpPr>
          <p:nvPr/>
        </p:nvCxnSpPr>
        <p:spPr>
          <a:xfrm flipV="1">
            <a:off x="1133979" y="3779880"/>
            <a:ext cx="1557723" cy="13413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B951900E-751D-443E-96FE-3DF06D895F39}"/>
              </a:ext>
            </a:extLst>
          </p:cNvPr>
          <p:cNvCxnSpPr>
            <a:cxnSpLocks/>
            <a:stCxn id="44" idx="6"/>
            <a:endCxn id="215" idx="2"/>
          </p:cNvCxnSpPr>
          <p:nvPr/>
        </p:nvCxnSpPr>
        <p:spPr>
          <a:xfrm flipV="1">
            <a:off x="1133979" y="4599837"/>
            <a:ext cx="1557722" cy="5213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9607DF-A78E-4448-B487-AE726200B1E6}"/>
                  </a:ext>
                </a:extLst>
              </p:cNvPr>
              <p:cNvSpPr txBox="1"/>
              <p:nvPr/>
            </p:nvSpPr>
            <p:spPr>
              <a:xfrm>
                <a:off x="3280312" y="1950289"/>
                <a:ext cx="7974590" cy="36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9607DF-A78E-4448-B487-AE726200B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1950289"/>
                <a:ext cx="7974590" cy="36247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F2CF83B-BDAD-45AD-A372-E266D5FFF189}"/>
                  </a:ext>
                </a:extLst>
              </p:cNvPr>
              <p:cNvSpPr txBox="1"/>
              <p:nvPr/>
            </p:nvSpPr>
            <p:spPr>
              <a:xfrm>
                <a:off x="3280312" y="2790357"/>
                <a:ext cx="7974590" cy="36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F2CF83B-BDAD-45AD-A372-E266D5FFF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2790357"/>
                <a:ext cx="7974590" cy="36914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2305DE0-00C7-4B66-A5A4-9F567BF15096}"/>
                  </a:ext>
                </a:extLst>
              </p:cNvPr>
              <p:cNvSpPr txBox="1"/>
              <p:nvPr/>
            </p:nvSpPr>
            <p:spPr>
              <a:xfrm>
                <a:off x="3280312" y="3611141"/>
                <a:ext cx="7974590" cy="36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2305DE0-00C7-4B66-A5A4-9F567BF1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3611141"/>
                <a:ext cx="7974590" cy="36247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E8DB5FC-9245-4977-A521-26DC2171C861}"/>
                  </a:ext>
                </a:extLst>
              </p:cNvPr>
              <p:cNvSpPr txBox="1"/>
              <p:nvPr/>
            </p:nvSpPr>
            <p:spPr>
              <a:xfrm>
                <a:off x="3280312" y="4454555"/>
                <a:ext cx="7974590" cy="366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E8DB5FC-9245-4977-A521-26DC2171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4454555"/>
                <a:ext cx="7974590" cy="36606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04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321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Frederico Carvalho</dc:creator>
  <cp:lastModifiedBy>Frederico Carvalho</cp:lastModifiedBy>
  <cp:revision>27</cp:revision>
  <dcterms:created xsi:type="dcterms:W3CDTF">2021-10-25T17:57:16Z</dcterms:created>
  <dcterms:modified xsi:type="dcterms:W3CDTF">2021-11-17T23:59:03Z</dcterms:modified>
</cp:coreProperties>
</file>