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EAD"/>
    <a:srgbClr val="FFD6D6"/>
    <a:srgbClr val="D48A88"/>
    <a:srgbClr val="ACCA75"/>
    <a:srgbClr val="DEFDB1"/>
    <a:srgbClr val="F2FFDE"/>
    <a:srgbClr val="BA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8DC4-6442-41AF-B97B-9839BCD5C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F1B18-6FDA-4E51-B7D7-DA368BC8C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3D17B-2406-4DD1-9D36-3A6EF13E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075B5-235F-4967-A19A-BA984B00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88F63-D47F-48A0-B25B-9136DF60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87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A4DE-BEB0-40F7-B3E3-F3F1B458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CB97D-1BB1-4058-9291-3E75CA527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59A04-B496-4FB8-8901-2A24DED9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D2317-1152-4575-B553-4033F113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B94A-E098-4198-A0C5-D0918B71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72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4F07D-6C7F-426D-B2DC-C092AEDF1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C866C-55F2-4083-96C4-E9FEE5E03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5EE46-3561-49AB-9615-78B9C404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C2A14-975E-4974-AA64-A8DB6440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D03AE-29E7-419C-BF2C-BEAF241D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15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BF22-839B-4A4C-8D2A-67AC11B3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C1D7-47CD-46A1-9ABD-1AE43998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99D74-A3E2-42F1-A462-B68BFE36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CAA8C-7FFF-4C5A-A50D-D96AF8F3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BD588-CC9C-480C-AD66-5A0FF044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68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0C74-7195-4771-85E5-9B6DA24F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1EEC1-DD7A-4367-9C6E-6D6745F50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3020A-04DA-42BC-8910-F8E7EA6B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64C84-E407-4301-9FB7-C1168920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743FF-E6F8-4248-A02A-310A227F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52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ACE8-F59D-4578-B8B2-23F2447E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C882-74BB-4505-BFB2-A2836DEE2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EB162-6C73-4640-8C08-4BCD2784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6C645-17B5-44E4-A794-9C1D8FB6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7C4C7-FF94-4EF0-826B-6151258B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7463A-F095-429D-8370-F1DEFB3D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48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95A5-9898-4886-A867-458519C62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61BA4-EBCF-4998-A07A-20A9A6E98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786EE-5C47-41F6-A8DE-40B0A7D33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F8DF4-83B1-40D7-920C-12131C441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35653-A28A-496A-9E1E-D54758B74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D268A-4AD2-4B50-8A7D-6A769203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30EE8E-EEFC-4F5B-B0F9-3081D950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1E6C3-09F9-444E-9CD4-E397FFD6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00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5853-8E37-40C7-98E0-8FA78384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D09E6-15EF-4AAD-886E-77C38EBE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112AF-3751-47CA-B916-3CB9545A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EB839-A65E-4056-BE19-1E0C8C88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66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399F3-565F-46A7-8284-664F1FD9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A215CD-2FD2-46A8-8C79-C3CD5A41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80A22-4A41-4F8F-900E-F86AE618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9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E231-7F89-47BE-B2F4-75767291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6214B-7F5F-41C9-A2C9-6457E31EC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756AD-6109-4249-8A82-93009C662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3A3D3-9513-454C-A430-36EA898B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611E2-5B03-485B-8701-5C34318A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7404C-DC8B-4AAC-B521-837A2247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64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06B1-6105-497D-B2D5-BDCE62AA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9A1D3-D596-4CF7-BC94-13B0BE1F0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3B2B4-3FAE-431C-A38F-BB3ACE2B4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CD711-1EA9-45D4-9B4C-8B8AD859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3FCC8-E901-4822-AB09-C100D094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C037B-4816-4364-BAEA-FAF2BE33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59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B6F58-9C10-423B-9B12-434E41DB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01B1B-1B6C-4372-A647-EA4E45EEA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63856-9B45-4862-A842-34F510AFD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65948-A934-4EF0-95A9-A39F9FAF0FC6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8AE95-14D3-405C-8906-37A224EBF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A545F-D334-4D5C-867B-9CAB5EC14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10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7B854FC-0A17-46E2-9AEE-2AB2421BBF6F}"/>
              </a:ext>
            </a:extLst>
          </p:cNvPr>
          <p:cNvSpPr/>
          <p:nvPr/>
        </p:nvSpPr>
        <p:spPr>
          <a:xfrm>
            <a:off x="3758744" y="2431867"/>
            <a:ext cx="590007" cy="5900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680BA6-7062-4EBB-AFFE-A8D6D15A9FE9}"/>
              </a:ext>
            </a:extLst>
          </p:cNvPr>
          <p:cNvSpPr/>
          <p:nvPr/>
        </p:nvSpPr>
        <p:spPr>
          <a:xfrm>
            <a:off x="1695992" y="2431867"/>
            <a:ext cx="590007" cy="5900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08C4DF-5C88-4EA6-8EE4-103D10E88416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2285999" y="2726871"/>
            <a:ext cx="147274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21A30B-6F62-464A-8083-EA2A92BDAFDC}"/>
                  </a:ext>
                </a:extLst>
              </p:cNvPr>
              <p:cNvSpPr txBox="1"/>
              <p:nvPr/>
            </p:nvSpPr>
            <p:spPr>
              <a:xfrm>
                <a:off x="2436409" y="2726870"/>
                <a:ext cx="1171924" cy="3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21A30B-6F62-464A-8083-EA2A92BDA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409" y="2726870"/>
                <a:ext cx="1171924" cy="301749"/>
              </a:xfrm>
              <a:prstGeom prst="rect">
                <a:avLst/>
              </a:prstGeom>
              <a:blipFill>
                <a:blip r:embed="rId2"/>
                <a:stretch>
                  <a:fillRect l="-4688" b="-2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B693B4AF-47E0-45FD-B014-04315603E3B6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5400000" flipH="1" flipV="1">
            <a:off x="3022372" y="1400491"/>
            <a:ext cx="12700" cy="2062752"/>
          </a:xfrm>
          <a:prstGeom prst="curvedConnector3">
            <a:avLst>
              <a:gd name="adj1" fmla="val 34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0ED225-A35F-4D43-9338-BCCFA90FB4E6}"/>
                  </a:ext>
                </a:extLst>
              </p:cNvPr>
              <p:cNvSpPr txBox="1"/>
              <p:nvPr/>
            </p:nvSpPr>
            <p:spPr>
              <a:xfrm>
                <a:off x="2442760" y="1621970"/>
                <a:ext cx="1200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0ED225-A35F-4D43-9338-BCCFA90FB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760" y="1621970"/>
                <a:ext cx="1200392" cy="276999"/>
              </a:xfrm>
              <a:prstGeom prst="rect">
                <a:avLst/>
              </a:prstGeom>
              <a:blipFill>
                <a:blip r:embed="rId3"/>
                <a:stretch>
                  <a:fillRect l="-4569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683EB6F9-AFB1-440E-A226-EBEC5120D18C}"/>
              </a:ext>
            </a:extLst>
          </p:cNvPr>
          <p:cNvSpPr/>
          <p:nvPr/>
        </p:nvSpPr>
        <p:spPr>
          <a:xfrm>
            <a:off x="9315994" y="2431867"/>
            <a:ext cx="590007" cy="5900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DBC524-ECA2-4354-B22C-818ABDC2F07C}"/>
              </a:ext>
            </a:extLst>
          </p:cNvPr>
          <p:cNvSpPr/>
          <p:nvPr/>
        </p:nvSpPr>
        <p:spPr>
          <a:xfrm>
            <a:off x="7253242" y="2431867"/>
            <a:ext cx="590007" cy="5900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DEE0EF-A778-4323-96F3-8B8CD022FD19}"/>
              </a:ext>
            </a:extLst>
          </p:cNvPr>
          <p:cNvCxnSpPr>
            <a:cxnSpLocks/>
          </p:cNvCxnSpPr>
          <p:nvPr/>
        </p:nvCxnSpPr>
        <p:spPr>
          <a:xfrm flipH="1">
            <a:off x="7843249" y="2726871"/>
            <a:ext cx="147274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3A4DDA-7C8A-4540-A996-8D03782B99F9}"/>
                  </a:ext>
                </a:extLst>
              </p:cNvPr>
              <p:cNvSpPr txBox="1"/>
              <p:nvPr/>
            </p:nvSpPr>
            <p:spPr>
              <a:xfrm>
                <a:off x="7993659" y="2726870"/>
                <a:ext cx="1171924" cy="3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3A4DDA-7C8A-4540-A996-8D03782B9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659" y="2726870"/>
                <a:ext cx="1171924" cy="301749"/>
              </a:xfrm>
              <a:prstGeom prst="rect">
                <a:avLst/>
              </a:prstGeom>
              <a:blipFill>
                <a:blip r:embed="rId4"/>
                <a:stretch>
                  <a:fillRect l="-2591" b="-2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3E832AE-51F2-4FF9-8DD3-74FD58E4B8BA}"/>
              </a:ext>
            </a:extLst>
          </p:cNvPr>
          <p:cNvCxnSpPr>
            <a:stCxn id="16" idx="0"/>
            <a:endCxn id="15" idx="0"/>
          </p:cNvCxnSpPr>
          <p:nvPr/>
        </p:nvCxnSpPr>
        <p:spPr>
          <a:xfrm rot="5400000" flipH="1" flipV="1">
            <a:off x="8579622" y="1400491"/>
            <a:ext cx="12700" cy="2062752"/>
          </a:xfrm>
          <a:prstGeom prst="curvedConnector3">
            <a:avLst>
              <a:gd name="adj1" fmla="val 34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FDFD572-B3AF-4D11-8A2D-BEDD3EB91CB5}"/>
                  </a:ext>
                </a:extLst>
              </p:cNvPr>
              <p:cNvSpPr txBox="1"/>
              <p:nvPr/>
            </p:nvSpPr>
            <p:spPr>
              <a:xfrm>
                <a:off x="8000010" y="1621970"/>
                <a:ext cx="1200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FDFD572-B3AF-4D11-8A2D-BEDD3EB91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010" y="1621970"/>
                <a:ext cx="1200392" cy="276999"/>
              </a:xfrm>
              <a:prstGeom prst="rect">
                <a:avLst/>
              </a:prstGeom>
              <a:blipFill>
                <a:blip r:embed="rId5"/>
                <a:stretch>
                  <a:fillRect l="-4569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56143B-98FC-4526-BC4E-2C10AD1825A3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7548245" y="3021874"/>
            <a:ext cx="1" cy="588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3B4811-09EE-44A6-87F0-AF5F0F22CB52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9610997" y="3021874"/>
            <a:ext cx="1" cy="588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8C2E95-5453-4E1B-AA07-419B5C91638E}"/>
                  </a:ext>
                </a:extLst>
              </p:cNvPr>
              <p:cNvSpPr txBox="1"/>
              <p:nvPr/>
            </p:nvSpPr>
            <p:spPr>
              <a:xfrm>
                <a:off x="7384931" y="3610680"/>
                <a:ext cx="3266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8C2E95-5453-4E1B-AA07-419B5C916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931" y="3610680"/>
                <a:ext cx="326628" cy="276999"/>
              </a:xfrm>
              <a:prstGeom prst="rect">
                <a:avLst/>
              </a:prstGeom>
              <a:blipFill>
                <a:blip r:embed="rId6"/>
                <a:stretch>
                  <a:fillRect l="-16667" r="-5556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4D4E5E-6BCB-4FAD-A6E5-865EA9576C8B}"/>
                  </a:ext>
                </a:extLst>
              </p:cNvPr>
              <p:cNvSpPr txBox="1"/>
              <p:nvPr/>
            </p:nvSpPr>
            <p:spPr>
              <a:xfrm>
                <a:off x="9454034" y="3605531"/>
                <a:ext cx="321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4D4E5E-6BCB-4FAD-A6E5-865EA9576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034" y="3605531"/>
                <a:ext cx="321114" cy="276999"/>
              </a:xfrm>
              <a:prstGeom prst="rect">
                <a:avLst/>
              </a:prstGeom>
              <a:blipFill>
                <a:blip r:embed="rId7"/>
                <a:stretch>
                  <a:fillRect l="-16981" r="-5660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33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69076772-E464-41E8-B101-5BD2F5F11189}"/>
              </a:ext>
            </a:extLst>
          </p:cNvPr>
          <p:cNvGrpSpPr/>
          <p:nvPr/>
        </p:nvGrpSpPr>
        <p:grpSpPr>
          <a:xfrm>
            <a:off x="1461759" y="438271"/>
            <a:ext cx="435646" cy="2429871"/>
            <a:chOff x="1461759" y="438271"/>
            <a:chExt cx="435646" cy="24298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235219D-3606-4CF6-98B7-51B97D5838C8}"/>
                </a:ext>
              </a:extLst>
            </p:cNvPr>
            <p:cNvSpPr/>
            <p:nvPr/>
          </p:nvSpPr>
          <p:spPr>
            <a:xfrm>
              <a:off x="1461759" y="438271"/>
              <a:ext cx="435646" cy="435646"/>
            </a:xfrm>
            <a:prstGeom prst="ellipse">
              <a:avLst/>
            </a:prstGeom>
            <a:gradFill>
              <a:gsLst>
                <a:gs pos="0">
                  <a:srgbClr val="BAD2FF"/>
                </a:gs>
                <a:gs pos="100000">
                  <a:schemeClr val="accent1"/>
                </a:gs>
              </a:gsLst>
              <a:lin ang="5400000" scaled="1"/>
            </a:gra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32DDF4C-A321-46C7-9543-E8A2BC037967}"/>
                    </a:ext>
                  </a:extLst>
                </p:cNvPr>
                <p:cNvSpPr/>
                <p:nvPr/>
              </p:nvSpPr>
              <p:spPr>
                <a:xfrm>
                  <a:off x="1461759" y="912208"/>
                  <a:ext cx="435646" cy="435646"/>
                </a:xfrm>
                <a:prstGeom prst="ellipse">
                  <a:avLst/>
                </a:prstGeom>
                <a:gradFill>
                  <a:gsLst>
                    <a:gs pos="0">
                      <a:srgbClr val="BAD2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32DDF4C-A321-46C7-9543-E8A2BC0379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759" y="912208"/>
                  <a:ext cx="435646" cy="43564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95B34AB-DD7E-4D57-9310-43D42A2A5760}"/>
                    </a:ext>
                  </a:extLst>
                </p:cNvPr>
                <p:cNvSpPr/>
                <p:nvPr/>
              </p:nvSpPr>
              <p:spPr>
                <a:xfrm>
                  <a:off x="1461759" y="1958559"/>
                  <a:ext cx="435646" cy="435646"/>
                </a:xfrm>
                <a:prstGeom prst="ellipse">
                  <a:avLst/>
                </a:prstGeom>
                <a:gradFill>
                  <a:gsLst>
                    <a:gs pos="0">
                      <a:srgbClr val="BAD2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pt-BR" sz="12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95B34AB-DD7E-4D57-9310-43D42A2A57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759" y="1958559"/>
                  <a:ext cx="435646" cy="43564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9AC55BD7-F4F7-41A1-BBC4-15B6322C6543}"/>
                    </a:ext>
                  </a:extLst>
                </p:cNvPr>
                <p:cNvSpPr/>
                <p:nvPr/>
              </p:nvSpPr>
              <p:spPr>
                <a:xfrm>
                  <a:off x="1461759" y="2432496"/>
                  <a:ext cx="435646" cy="435646"/>
                </a:xfrm>
                <a:prstGeom prst="ellipse">
                  <a:avLst/>
                </a:prstGeom>
                <a:gradFill>
                  <a:gsLst>
                    <a:gs pos="0">
                      <a:srgbClr val="BAD2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pt-BR" sz="12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9AC55BD7-F4F7-41A1-BBC4-15B6322C65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759" y="2432496"/>
                  <a:ext cx="435646" cy="43564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E4CC09-A832-468B-9AB0-599FD48B19EE}"/>
                </a:ext>
              </a:extLst>
            </p:cNvPr>
            <p:cNvSpPr txBox="1"/>
            <p:nvPr/>
          </p:nvSpPr>
          <p:spPr>
            <a:xfrm>
              <a:off x="1531536" y="1386146"/>
              <a:ext cx="296092" cy="534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pt-BR" dirty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pt-BR" dirty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pt-BR" dirty="0"/>
                <a:t>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B2E826D-E5C5-4BAF-81F8-36236FB4AF93}"/>
              </a:ext>
            </a:extLst>
          </p:cNvPr>
          <p:cNvGrpSpPr/>
          <p:nvPr/>
        </p:nvGrpSpPr>
        <p:grpSpPr>
          <a:xfrm>
            <a:off x="2539605" y="715767"/>
            <a:ext cx="435646" cy="1874879"/>
            <a:chOff x="2539605" y="766381"/>
            <a:chExt cx="435646" cy="18748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3B8876E-B9B9-4BCC-A961-40691A6CBEB2}"/>
                    </a:ext>
                  </a:extLst>
                </p:cNvPr>
                <p:cNvSpPr/>
                <p:nvPr/>
              </p:nvSpPr>
              <p:spPr>
                <a:xfrm>
                  <a:off x="2539605" y="766381"/>
                  <a:ext cx="435646" cy="291654"/>
                </a:xfrm>
                <a:prstGeom prst="rect">
                  <a:avLst/>
                </a:prstGeom>
                <a:gradFill>
                  <a:gsLst>
                    <a:gs pos="0">
                      <a:srgbClr val="F2FFDE"/>
                    </a:gs>
                    <a:gs pos="100000">
                      <a:srgbClr val="DEFDB1"/>
                    </a:gs>
                  </a:gsLst>
                  <a:lin ang="5400000" scaled="1"/>
                </a:gradFill>
                <a:ln>
                  <a:solidFill>
                    <a:srgbClr val="ACCA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3B8876E-B9B9-4BCC-A961-40691A6CBE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05" y="766381"/>
                  <a:ext cx="435646" cy="2916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ACCA7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485EAA5-8627-4099-B817-122BBF972F6D}"/>
                    </a:ext>
                  </a:extLst>
                </p:cNvPr>
                <p:cNvSpPr/>
                <p:nvPr/>
              </p:nvSpPr>
              <p:spPr>
                <a:xfrm>
                  <a:off x="2539605" y="1202027"/>
                  <a:ext cx="435646" cy="291654"/>
                </a:xfrm>
                <a:prstGeom prst="rect">
                  <a:avLst/>
                </a:prstGeom>
                <a:gradFill>
                  <a:gsLst>
                    <a:gs pos="0">
                      <a:srgbClr val="F2FFDE"/>
                    </a:gs>
                    <a:gs pos="100000">
                      <a:srgbClr val="DEFDB1"/>
                    </a:gs>
                  </a:gsLst>
                  <a:lin ang="5400000" scaled="1"/>
                </a:gradFill>
                <a:ln>
                  <a:solidFill>
                    <a:srgbClr val="ACCA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400" b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485EAA5-8627-4099-B817-122BBF972F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05" y="1202027"/>
                  <a:ext cx="435646" cy="2916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ACCA7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EA88084-559C-4087-A2A0-2805FE737A24}"/>
                    </a:ext>
                  </a:extLst>
                </p:cNvPr>
                <p:cNvSpPr/>
                <p:nvPr/>
              </p:nvSpPr>
              <p:spPr>
                <a:xfrm>
                  <a:off x="2539605" y="2349606"/>
                  <a:ext cx="435646" cy="291654"/>
                </a:xfrm>
                <a:prstGeom prst="rect">
                  <a:avLst/>
                </a:prstGeom>
                <a:gradFill>
                  <a:gsLst>
                    <a:gs pos="0">
                      <a:srgbClr val="F2FFDE"/>
                    </a:gs>
                    <a:gs pos="100000">
                      <a:srgbClr val="DEFDB1"/>
                    </a:gs>
                  </a:gsLst>
                  <a:lin ang="5400000" scaled="1"/>
                </a:gradFill>
                <a:ln>
                  <a:solidFill>
                    <a:srgbClr val="ACCA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pt-BR" sz="1400" b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EA88084-559C-4087-A2A0-2805FE737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05" y="2349606"/>
                  <a:ext cx="435646" cy="2916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ACCA7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14F537A-8936-43A8-B49A-74382825D7F0}"/>
                    </a:ext>
                  </a:extLst>
                </p:cNvPr>
                <p:cNvSpPr/>
                <p:nvPr/>
              </p:nvSpPr>
              <p:spPr>
                <a:xfrm>
                  <a:off x="2539605" y="1812732"/>
                  <a:ext cx="435646" cy="291654"/>
                </a:xfrm>
                <a:prstGeom prst="rect">
                  <a:avLst/>
                </a:prstGeom>
                <a:gradFill>
                  <a:gsLst>
                    <a:gs pos="0">
                      <a:srgbClr val="F2FFDE"/>
                    </a:gs>
                    <a:gs pos="100000">
                      <a:srgbClr val="DEFDB1"/>
                    </a:gs>
                  </a:gsLst>
                  <a:lin ang="5400000" scaled="1"/>
                </a:gradFill>
                <a:ln>
                  <a:solidFill>
                    <a:srgbClr val="ACCA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pt-BR" sz="1400" b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14F537A-8936-43A8-B49A-74382825D7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05" y="1812732"/>
                  <a:ext cx="435646" cy="291654"/>
                </a:xfrm>
                <a:prstGeom prst="rect">
                  <a:avLst/>
                </a:prstGeom>
                <a:blipFill>
                  <a:blip r:embed="rId8"/>
                  <a:stretch>
                    <a:fillRect l="-8219"/>
                  </a:stretch>
                </a:blipFill>
                <a:ln>
                  <a:solidFill>
                    <a:srgbClr val="ACCA7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51DAE0-7710-4B04-870E-BA7B1E2600C9}"/>
              </a:ext>
            </a:extLst>
          </p:cNvPr>
          <p:cNvCxnSpPr>
            <a:stCxn id="5" idx="6"/>
            <a:endCxn id="14" idx="1"/>
          </p:cNvCxnSpPr>
          <p:nvPr/>
        </p:nvCxnSpPr>
        <p:spPr>
          <a:xfrm>
            <a:off x="1897405" y="656094"/>
            <a:ext cx="642200" cy="20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5F8962-1937-461A-94C3-930938076236}"/>
              </a:ext>
            </a:extLst>
          </p:cNvPr>
          <p:cNvCxnSpPr>
            <a:cxnSpLocks/>
            <a:stCxn id="10" idx="6"/>
            <a:endCxn id="15" idx="1"/>
          </p:cNvCxnSpPr>
          <p:nvPr/>
        </p:nvCxnSpPr>
        <p:spPr>
          <a:xfrm>
            <a:off x="1897405" y="1130031"/>
            <a:ext cx="642200" cy="16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B244F4-61B0-43D4-BDB0-4F8CD0EF20AC}"/>
              </a:ext>
            </a:extLst>
          </p:cNvPr>
          <p:cNvCxnSpPr>
            <a:cxnSpLocks/>
            <a:stCxn id="11" idx="6"/>
            <a:endCxn id="17" idx="1"/>
          </p:cNvCxnSpPr>
          <p:nvPr/>
        </p:nvCxnSpPr>
        <p:spPr>
          <a:xfrm flipV="1">
            <a:off x="1897405" y="1907945"/>
            <a:ext cx="642200" cy="26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4EB9B6-8DB8-43A5-A2B4-70B4D3183499}"/>
              </a:ext>
            </a:extLst>
          </p:cNvPr>
          <p:cNvCxnSpPr>
            <a:cxnSpLocks/>
            <a:stCxn id="12" idx="6"/>
            <a:endCxn id="16" idx="1"/>
          </p:cNvCxnSpPr>
          <p:nvPr/>
        </p:nvCxnSpPr>
        <p:spPr>
          <a:xfrm flipV="1">
            <a:off x="1897405" y="2444819"/>
            <a:ext cx="642200" cy="20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720FF9B-1FFE-46B0-9D41-2ACA4F85CDAF}"/>
                  </a:ext>
                </a:extLst>
              </p:cNvPr>
              <p:cNvSpPr/>
              <p:nvPr/>
            </p:nvSpPr>
            <p:spPr>
              <a:xfrm>
                <a:off x="3718442" y="1369044"/>
                <a:ext cx="568324" cy="568324"/>
              </a:xfrm>
              <a:prstGeom prst="ellipse">
                <a:avLst/>
              </a:prstGeom>
              <a:gradFill>
                <a:gsLst>
                  <a:gs pos="0">
                    <a:srgbClr val="FFD6D6"/>
                  </a:gs>
                  <a:gs pos="100000">
                    <a:srgbClr val="FFAEAD"/>
                  </a:gs>
                </a:gsLst>
                <a:lin ang="5400000" scaled="1"/>
              </a:gradFill>
              <a:ln>
                <a:solidFill>
                  <a:srgbClr val="D48A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720FF9B-1FFE-46B0-9D41-2ACA4F85C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442" y="1369044"/>
                <a:ext cx="568324" cy="56832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D48A88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C614AAB4-2F0F-4695-931B-8CD1106B44DB}"/>
              </a:ext>
            </a:extLst>
          </p:cNvPr>
          <p:cNvGrpSpPr/>
          <p:nvPr/>
        </p:nvGrpSpPr>
        <p:grpSpPr>
          <a:xfrm>
            <a:off x="4671990" y="1369044"/>
            <a:ext cx="568324" cy="568324"/>
            <a:chOff x="4866065" y="1347854"/>
            <a:chExt cx="568324" cy="568324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353751-2563-41C2-9CCD-D7A72ED735E1}"/>
                </a:ext>
              </a:extLst>
            </p:cNvPr>
            <p:cNvSpPr/>
            <p:nvPr/>
          </p:nvSpPr>
          <p:spPr>
            <a:xfrm>
              <a:off x="4866065" y="1347854"/>
              <a:ext cx="568324" cy="568324"/>
            </a:xfrm>
            <a:prstGeom prst="ellipse">
              <a:avLst/>
            </a:prstGeom>
            <a:gradFill>
              <a:gsLst>
                <a:gs pos="0">
                  <a:srgbClr val="FFD6D6"/>
                </a:gs>
                <a:gs pos="100000">
                  <a:srgbClr val="FFAEAD"/>
                </a:gs>
              </a:gsLst>
              <a:lin ang="5400000" scaled="1"/>
            </a:gradFill>
            <a:ln>
              <a:solidFill>
                <a:srgbClr val="D48A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5A825F9-04E3-418F-A2CB-21991314D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59727" y="1470091"/>
              <a:ext cx="381000" cy="323850"/>
            </a:xfrm>
            <a:prstGeom prst="rect">
              <a:avLst/>
            </a:prstGeom>
          </p:spPr>
        </p:pic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5A43655-29A4-4BA6-954C-5AA8563F9615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2975251" y="861594"/>
            <a:ext cx="826420" cy="59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B72473-C0FF-48EF-8FFF-5E4952B4DEC7}"/>
              </a:ext>
            </a:extLst>
          </p:cNvPr>
          <p:cNvCxnSpPr>
            <a:cxnSpLocks/>
            <a:stCxn id="15" idx="3"/>
            <a:endCxn id="30" idx="2"/>
          </p:cNvCxnSpPr>
          <p:nvPr/>
        </p:nvCxnSpPr>
        <p:spPr>
          <a:xfrm>
            <a:off x="2975251" y="1297240"/>
            <a:ext cx="743191" cy="355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89A34C-2E8D-42BD-8728-B5CF096EBB98}"/>
              </a:ext>
            </a:extLst>
          </p:cNvPr>
          <p:cNvCxnSpPr>
            <a:cxnSpLocks/>
            <a:stCxn id="17" idx="3"/>
            <a:endCxn id="30" idx="2"/>
          </p:cNvCxnSpPr>
          <p:nvPr/>
        </p:nvCxnSpPr>
        <p:spPr>
          <a:xfrm flipV="1">
            <a:off x="2975251" y="1653206"/>
            <a:ext cx="743191" cy="254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9C9D7C3-A97C-4EBC-85F8-A2DB706E77AC}"/>
              </a:ext>
            </a:extLst>
          </p:cNvPr>
          <p:cNvCxnSpPr>
            <a:cxnSpLocks/>
            <a:stCxn id="16" idx="3"/>
            <a:endCxn id="30" idx="3"/>
          </p:cNvCxnSpPr>
          <p:nvPr/>
        </p:nvCxnSpPr>
        <p:spPr>
          <a:xfrm flipV="1">
            <a:off x="2975251" y="1854139"/>
            <a:ext cx="826420" cy="59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EEB1B99-33E0-48B1-824C-CAD901A68AC2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4286766" y="1653206"/>
            <a:ext cx="385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607DFC3-69E9-481E-88F9-A28CDAC5AB9D}"/>
              </a:ext>
            </a:extLst>
          </p:cNvPr>
          <p:cNvSpPr txBox="1"/>
          <p:nvPr/>
        </p:nvSpPr>
        <p:spPr>
          <a:xfrm>
            <a:off x="635339" y="471403"/>
            <a:ext cx="873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constante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A51B2D-127C-4001-98C5-B38C28BB6D64}"/>
              </a:ext>
            </a:extLst>
          </p:cNvPr>
          <p:cNvSpPr txBox="1"/>
          <p:nvPr/>
        </p:nvSpPr>
        <p:spPr>
          <a:xfrm>
            <a:off x="2436328" y="394985"/>
            <a:ext cx="64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pesos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FAD48E-9935-461E-853E-E7D02CB7B372}"/>
              </a:ext>
            </a:extLst>
          </p:cNvPr>
          <p:cNvSpPr txBox="1"/>
          <p:nvPr/>
        </p:nvSpPr>
        <p:spPr>
          <a:xfrm>
            <a:off x="383913" y="1760855"/>
            <a:ext cx="80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entradas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D7739369-1AEC-46D6-B23B-4D10F3A56B52}"/>
              </a:ext>
            </a:extLst>
          </p:cNvPr>
          <p:cNvSpPr/>
          <p:nvPr/>
        </p:nvSpPr>
        <p:spPr>
          <a:xfrm>
            <a:off x="1095890" y="921388"/>
            <a:ext cx="322663" cy="19559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AC440E-5253-43DC-9887-34CB06DC316B}"/>
              </a:ext>
            </a:extLst>
          </p:cNvPr>
          <p:cNvSpPr txBox="1"/>
          <p:nvPr/>
        </p:nvSpPr>
        <p:spPr>
          <a:xfrm>
            <a:off x="3661466" y="899198"/>
            <a:ext cx="93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Soma ponderada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DD8D83-6CD1-47C2-A09E-E66AAB36080D}"/>
              </a:ext>
            </a:extLst>
          </p:cNvPr>
          <p:cNvSpPr txBox="1"/>
          <p:nvPr/>
        </p:nvSpPr>
        <p:spPr>
          <a:xfrm>
            <a:off x="4665086" y="1940798"/>
            <a:ext cx="77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Função degrau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5E1303-3F4E-43E9-ADED-2915527CBFEC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5240314" y="1653206"/>
            <a:ext cx="393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13B75A6-956A-47D8-9A89-1C93B0E13C02}"/>
              </a:ext>
            </a:extLst>
          </p:cNvPr>
          <p:cNvSpPr txBox="1"/>
          <p:nvPr/>
        </p:nvSpPr>
        <p:spPr>
          <a:xfrm>
            <a:off x="5240314" y="1347854"/>
            <a:ext cx="56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saída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9FC057C-CA2E-43A5-BAEC-346EC79FD577}"/>
              </a:ext>
            </a:extLst>
          </p:cNvPr>
          <p:cNvGrpSpPr/>
          <p:nvPr/>
        </p:nvGrpSpPr>
        <p:grpSpPr>
          <a:xfrm>
            <a:off x="5886993" y="2594846"/>
            <a:ext cx="687978" cy="3363687"/>
            <a:chOff x="2734490" y="1193074"/>
            <a:chExt cx="687978" cy="336368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FA48340-A81F-4411-9576-D7F1B5D61D9D}"/>
                </a:ext>
              </a:extLst>
            </p:cNvPr>
            <p:cNvSpPr/>
            <p:nvPr/>
          </p:nvSpPr>
          <p:spPr>
            <a:xfrm>
              <a:off x="2734490" y="1193074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C512AB6-0DC8-4182-BE19-08D893A9B84A}"/>
                </a:ext>
              </a:extLst>
            </p:cNvPr>
            <p:cNvSpPr/>
            <p:nvPr/>
          </p:nvSpPr>
          <p:spPr>
            <a:xfrm>
              <a:off x="2734491" y="2084977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1021F22-4680-4115-87B4-A3BF0DDC8C4F}"/>
                </a:ext>
              </a:extLst>
            </p:cNvPr>
            <p:cNvSpPr/>
            <p:nvPr/>
          </p:nvSpPr>
          <p:spPr>
            <a:xfrm>
              <a:off x="2734491" y="2976880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FB984EB-93ED-4F5C-B709-9E1BA3458078}"/>
                </a:ext>
              </a:extLst>
            </p:cNvPr>
            <p:cNvSpPr/>
            <p:nvPr/>
          </p:nvSpPr>
          <p:spPr>
            <a:xfrm>
              <a:off x="2734491" y="3868784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68ABC6-EBE6-44AE-92BD-B48A2A045679}"/>
              </a:ext>
            </a:extLst>
          </p:cNvPr>
          <p:cNvGrpSpPr/>
          <p:nvPr/>
        </p:nvGrpSpPr>
        <p:grpSpPr>
          <a:xfrm>
            <a:off x="7244081" y="3486749"/>
            <a:ext cx="687978" cy="1579880"/>
            <a:chOff x="4079965" y="1193074"/>
            <a:chExt cx="687978" cy="157988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FAC5592-4985-4964-B36D-76B15A36D6C7}"/>
                </a:ext>
              </a:extLst>
            </p:cNvPr>
            <p:cNvSpPr/>
            <p:nvPr/>
          </p:nvSpPr>
          <p:spPr>
            <a:xfrm>
              <a:off x="4079965" y="1193074"/>
              <a:ext cx="687977" cy="68797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B74DB43-E69D-4859-B2E1-6A9D0EC1AFE9}"/>
                </a:ext>
              </a:extLst>
            </p:cNvPr>
            <p:cNvSpPr/>
            <p:nvPr/>
          </p:nvSpPr>
          <p:spPr>
            <a:xfrm>
              <a:off x="4079966" y="2084977"/>
              <a:ext cx="687977" cy="68797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D46E395-88B5-4186-947E-D26CD4D0974F}"/>
              </a:ext>
            </a:extLst>
          </p:cNvPr>
          <p:cNvGrpSpPr/>
          <p:nvPr/>
        </p:nvGrpSpPr>
        <p:grpSpPr>
          <a:xfrm>
            <a:off x="8601169" y="3486749"/>
            <a:ext cx="687978" cy="1579880"/>
            <a:chOff x="5425440" y="1193074"/>
            <a:chExt cx="687978" cy="157988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983BF85-3597-482B-AA52-0996B703F022}"/>
                </a:ext>
              </a:extLst>
            </p:cNvPr>
            <p:cNvSpPr/>
            <p:nvPr/>
          </p:nvSpPr>
          <p:spPr>
            <a:xfrm>
              <a:off x="5425440" y="1193074"/>
              <a:ext cx="687977" cy="6879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2FC06ED-75F9-494B-8369-FA0DE8F0D3F0}"/>
                </a:ext>
              </a:extLst>
            </p:cNvPr>
            <p:cNvSpPr/>
            <p:nvPr/>
          </p:nvSpPr>
          <p:spPr>
            <a:xfrm>
              <a:off x="5425441" y="2084977"/>
              <a:ext cx="687977" cy="6879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AD2C0200-DBB5-46D7-840A-09E5431053C0}"/>
              </a:ext>
            </a:extLst>
          </p:cNvPr>
          <p:cNvSpPr/>
          <p:nvPr/>
        </p:nvSpPr>
        <p:spPr>
          <a:xfrm>
            <a:off x="9958256" y="3932701"/>
            <a:ext cx="687977" cy="6879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F910B01-EEBC-4396-94C6-C33CAEA8D604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 flipV="1">
            <a:off x="6574971" y="3830738"/>
            <a:ext cx="669110" cy="178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08F7495-28AF-41DA-AED3-ED2B12E18255}"/>
              </a:ext>
            </a:extLst>
          </p:cNvPr>
          <p:cNvCxnSpPr>
            <a:cxnSpLocks/>
          </p:cNvCxnSpPr>
          <p:nvPr/>
        </p:nvCxnSpPr>
        <p:spPr>
          <a:xfrm>
            <a:off x="6574971" y="3830738"/>
            <a:ext cx="669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7C07474-21F9-489D-B0C6-D20C8F7E8D50}"/>
              </a:ext>
            </a:extLst>
          </p:cNvPr>
          <p:cNvCxnSpPr>
            <a:cxnSpLocks/>
            <a:stCxn id="38" idx="6"/>
            <a:endCxn id="46" idx="2"/>
          </p:cNvCxnSpPr>
          <p:nvPr/>
        </p:nvCxnSpPr>
        <p:spPr>
          <a:xfrm>
            <a:off x="6574970" y="2938835"/>
            <a:ext cx="669112" cy="178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B131376-9D73-4883-91E8-004D1181EEDC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6574971" y="3830738"/>
            <a:ext cx="669110" cy="89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E8E536-441A-45B1-AC57-F2FDA8AC843D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6574970" y="3830738"/>
            <a:ext cx="669112" cy="89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4C11D4C-9808-4622-88D9-9DBA973C53CD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>
          <a:xfrm flipV="1">
            <a:off x="6574971" y="4722641"/>
            <a:ext cx="669111" cy="89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E9A92A-709A-4144-896C-2DAF04224015}"/>
              </a:ext>
            </a:extLst>
          </p:cNvPr>
          <p:cNvCxnSpPr>
            <a:cxnSpLocks/>
          </p:cNvCxnSpPr>
          <p:nvPr/>
        </p:nvCxnSpPr>
        <p:spPr>
          <a:xfrm>
            <a:off x="6574971" y="4722641"/>
            <a:ext cx="669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96D5BFB-6613-4A68-A0F3-082CE9683CD2}"/>
              </a:ext>
            </a:extLst>
          </p:cNvPr>
          <p:cNvCxnSpPr>
            <a:cxnSpLocks/>
            <a:stCxn id="38" idx="6"/>
            <a:endCxn id="45" idx="2"/>
          </p:cNvCxnSpPr>
          <p:nvPr/>
        </p:nvCxnSpPr>
        <p:spPr>
          <a:xfrm>
            <a:off x="6574970" y="2938835"/>
            <a:ext cx="669111" cy="89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0D33C1C-90BD-44EF-95E5-408023954F90}"/>
              </a:ext>
            </a:extLst>
          </p:cNvPr>
          <p:cNvCxnSpPr>
            <a:cxnSpLocks/>
            <a:stCxn id="46" idx="6"/>
            <a:endCxn id="55" idx="2"/>
          </p:cNvCxnSpPr>
          <p:nvPr/>
        </p:nvCxnSpPr>
        <p:spPr>
          <a:xfrm>
            <a:off x="7932059" y="4722641"/>
            <a:ext cx="669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D5B4B6F-6CF8-455D-8473-6D72C78B3F82}"/>
              </a:ext>
            </a:extLst>
          </p:cNvPr>
          <p:cNvCxnSpPr>
            <a:cxnSpLocks/>
          </p:cNvCxnSpPr>
          <p:nvPr/>
        </p:nvCxnSpPr>
        <p:spPr>
          <a:xfrm>
            <a:off x="7932058" y="3830738"/>
            <a:ext cx="669112" cy="89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C7463D0-DC36-4BF0-8378-0B1F4E5ECACF}"/>
              </a:ext>
            </a:extLst>
          </p:cNvPr>
          <p:cNvCxnSpPr>
            <a:cxnSpLocks/>
          </p:cNvCxnSpPr>
          <p:nvPr/>
        </p:nvCxnSpPr>
        <p:spPr>
          <a:xfrm flipV="1">
            <a:off x="7932059" y="3830738"/>
            <a:ext cx="669110" cy="89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DAA2AAD-3649-48A3-961B-86704589FD70}"/>
              </a:ext>
            </a:extLst>
          </p:cNvPr>
          <p:cNvCxnSpPr>
            <a:cxnSpLocks/>
            <a:stCxn id="45" idx="6"/>
            <a:endCxn id="49" idx="2"/>
          </p:cNvCxnSpPr>
          <p:nvPr/>
        </p:nvCxnSpPr>
        <p:spPr>
          <a:xfrm>
            <a:off x="7932058" y="3830738"/>
            <a:ext cx="669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4B2858-1295-4D9B-A0E0-9F8737671E23}"/>
              </a:ext>
            </a:extLst>
          </p:cNvPr>
          <p:cNvCxnSpPr>
            <a:cxnSpLocks/>
            <a:stCxn id="49" idx="6"/>
            <a:endCxn id="60" idx="2"/>
          </p:cNvCxnSpPr>
          <p:nvPr/>
        </p:nvCxnSpPr>
        <p:spPr>
          <a:xfrm>
            <a:off x="9289146" y="3830738"/>
            <a:ext cx="669110" cy="44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687560-570C-4F25-898E-9FF308397461}"/>
              </a:ext>
            </a:extLst>
          </p:cNvPr>
          <p:cNvCxnSpPr>
            <a:cxnSpLocks/>
            <a:stCxn id="55" idx="6"/>
            <a:endCxn id="60" idx="2"/>
          </p:cNvCxnSpPr>
          <p:nvPr/>
        </p:nvCxnSpPr>
        <p:spPr>
          <a:xfrm flipV="1">
            <a:off x="9289147" y="4276690"/>
            <a:ext cx="669109" cy="44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01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42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Frederico Carvalho</dc:creator>
  <cp:lastModifiedBy>Frederico Carvalho</cp:lastModifiedBy>
  <cp:revision>10</cp:revision>
  <dcterms:created xsi:type="dcterms:W3CDTF">2021-10-25T17:57:16Z</dcterms:created>
  <dcterms:modified xsi:type="dcterms:W3CDTF">2021-11-05T20:36:03Z</dcterms:modified>
</cp:coreProperties>
</file>