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EAD"/>
    <a:srgbClr val="FFD6D6"/>
    <a:srgbClr val="D48A88"/>
    <a:srgbClr val="ACCA75"/>
    <a:srgbClr val="DEFDB1"/>
    <a:srgbClr val="F2FFDE"/>
    <a:srgbClr val="BAD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98DC4-6442-41AF-B97B-9839BCD5C4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BF1B18-6FDA-4E51-B7D7-DA368BC8CA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3D17B-2406-4DD1-9D36-3A6EF13E8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65948-A934-4EF0-95A9-A39F9FAF0FC6}" type="datetimeFigureOut">
              <a:rPr lang="pt-BR" smtClean="0"/>
              <a:t>28/10/2021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075B5-235F-4967-A19A-BA984B006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88F63-D47F-48A0-B25B-9136DF601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EA06F-0810-44B2-A449-6A3C5881652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3872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CA4DE-BEB0-40F7-B3E3-F3F1B458E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4CB97D-1BB1-4058-9291-3E75CA5271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59A04-B496-4FB8-8901-2A24DED95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65948-A934-4EF0-95A9-A39F9FAF0FC6}" type="datetimeFigureOut">
              <a:rPr lang="pt-BR" smtClean="0"/>
              <a:t>28/10/2021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D2317-1152-4575-B553-4033F113C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DB94A-E098-4198-A0C5-D0918B714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EA06F-0810-44B2-A449-6A3C5881652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9726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E4F07D-6C7F-426D-B2DC-C092AEDF11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EC866C-55F2-4083-96C4-E9FEE5E038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5EE46-3561-49AB-9615-78B9C4045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65948-A934-4EF0-95A9-A39F9FAF0FC6}" type="datetimeFigureOut">
              <a:rPr lang="pt-BR" smtClean="0"/>
              <a:t>28/10/2021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CC2A14-975E-4974-AA64-A8DB6440E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D03AE-29E7-419C-BF2C-BEAF241D2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EA06F-0810-44B2-A449-6A3C5881652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3150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CBF22-839B-4A4C-8D2A-67AC11B39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DC1D7-47CD-46A1-9ABD-1AE439985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599D74-A3E2-42F1-A462-B68BFE362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65948-A934-4EF0-95A9-A39F9FAF0FC6}" type="datetimeFigureOut">
              <a:rPr lang="pt-BR" smtClean="0"/>
              <a:t>28/10/2021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CAA8C-7FFF-4C5A-A50D-D96AF8F34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8BD588-CC9C-480C-AD66-5A0FF0441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EA06F-0810-44B2-A449-6A3C5881652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5681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60C74-7195-4771-85E5-9B6DA24F8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E1EEC1-DD7A-4367-9C6E-6D6745F50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83020A-04DA-42BC-8910-F8E7EA6B4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65948-A934-4EF0-95A9-A39F9FAF0FC6}" type="datetimeFigureOut">
              <a:rPr lang="pt-BR" smtClean="0"/>
              <a:t>28/10/2021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64C84-E407-4301-9FB7-C1168920D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743FF-E6F8-4248-A02A-310A227FA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EA06F-0810-44B2-A449-6A3C5881652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1522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AACE8-F59D-4578-B8B2-23F2447E9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AC882-74BB-4505-BFB2-A2836DEE2F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6EB162-6C73-4640-8C08-4BCD278417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66C645-17B5-44E4-A794-9C1D8FB6A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65948-A934-4EF0-95A9-A39F9FAF0FC6}" type="datetimeFigureOut">
              <a:rPr lang="pt-BR" smtClean="0"/>
              <a:t>28/10/2021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77C4C7-FF94-4EF0-826B-6151258B8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C7463A-F095-429D-8370-F1DEFB3D1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EA06F-0810-44B2-A449-6A3C5881652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2484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995A5-9898-4886-A867-458519C62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F61BA4-EBCF-4998-A07A-20A9A6E98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D786EE-5C47-41F6-A8DE-40B0A7D338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DF8DF4-83B1-40D7-920C-12131C441C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935653-A28A-496A-9E1E-D54758B74C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9D268A-4AD2-4B50-8A7D-6A7692036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65948-A934-4EF0-95A9-A39F9FAF0FC6}" type="datetimeFigureOut">
              <a:rPr lang="pt-BR" smtClean="0"/>
              <a:t>28/10/2021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30EE8E-EEFC-4F5B-B0F9-3081D9508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C1E6C3-09F9-444E-9CD4-E397FFD62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EA06F-0810-44B2-A449-6A3C5881652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4009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55853-8E37-40C7-98E0-8FA783842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CD09E6-15EF-4AAD-886E-77C38EBE2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65948-A934-4EF0-95A9-A39F9FAF0FC6}" type="datetimeFigureOut">
              <a:rPr lang="pt-BR" smtClean="0"/>
              <a:t>28/10/2021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A112AF-3751-47CA-B916-3CB9545A9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4EB839-A65E-4056-BE19-1E0C8C881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EA06F-0810-44B2-A449-6A3C5881652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7668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E399F3-565F-46A7-8284-664F1FD93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65948-A934-4EF0-95A9-A39F9FAF0FC6}" type="datetimeFigureOut">
              <a:rPr lang="pt-BR" smtClean="0"/>
              <a:t>28/10/2021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A215CD-2FD2-46A8-8C79-C3CD5A41D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880A22-4A41-4F8F-900E-F86AE618E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EA06F-0810-44B2-A449-6A3C5881652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690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9E231-7F89-47BE-B2F4-75767291D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6214B-7F5F-41C9-A2C9-6457E31EC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8756AD-6109-4249-8A82-93009C662E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93A3D3-9513-454C-A430-36EA898B5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65948-A934-4EF0-95A9-A39F9FAF0FC6}" type="datetimeFigureOut">
              <a:rPr lang="pt-BR" smtClean="0"/>
              <a:t>28/10/2021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4611E2-5B03-485B-8701-5C34318AF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07404C-DC8B-4AAC-B521-837A2247A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EA06F-0810-44B2-A449-6A3C5881652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3649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D06B1-6105-497D-B2D5-BDCE62AAC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C9A1D3-D596-4CF7-BC94-13B0BE1F0D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13B2B4-3FAE-431C-A38F-BB3ACE2B45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6CD711-1EA9-45D4-9B4C-8B8AD859C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65948-A934-4EF0-95A9-A39F9FAF0FC6}" type="datetimeFigureOut">
              <a:rPr lang="pt-BR" smtClean="0"/>
              <a:t>28/10/2021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D3FCC8-E901-4822-AB09-C100D0944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2C037B-4816-4364-BAEA-FAF2BE33C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EA06F-0810-44B2-A449-6A3C5881652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5599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6B6F58-9C10-423B-9B12-434E41DBC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C01B1B-1B6C-4372-A647-EA4E45EEA1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A63856-9B45-4862-A842-34F510AFDB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65948-A934-4EF0-95A9-A39F9FAF0FC6}" type="datetimeFigureOut">
              <a:rPr lang="pt-BR" smtClean="0"/>
              <a:t>28/10/2021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28AE95-14D3-405C-8906-37A224EBF1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A545F-D334-4D5C-867B-9CAB5EC14E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BEA06F-0810-44B2-A449-6A3C5881652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8109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F7B854FC-0A17-46E2-9AEE-2AB2421BBF6F}"/>
              </a:ext>
            </a:extLst>
          </p:cNvPr>
          <p:cNvSpPr/>
          <p:nvPr/>
        </p:nvSpPr>
        <p:spPr>
          <a:xfrm>
            <a:off x="3758744" y="2431867"/>
            <a:ext cx="590007" cy="59000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Y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1680BA6-7062-4EBB-AFFE-A8D6D15A9FE9}"/>
              </a:ext>
            </a:extLst>
          </p:cNvPr>
          <p:cNvSpPr/>
          <p:nvPr/>
        </p:nvSpPr>
        <p:spPr>
          <a:xfrm>
            <a:off x="1695992" y="2431867"/>
            <a:ext cx="590007" cy="59000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X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608C4DF-5C88-4EA6-8EE4-103D10E88416}"/>
              </a:ext>
            </a:extLst>
          </p:cNvPr>
          <p:cNvCxnSpPr>
            <a:cxnSpLocks/>
            <a:stCxn id="6" idx="6"/>
            <a:endCxn id="5" idx="2"/>
          </p:cNvCxnSpPr>
          <p:nvPr/>
        </p:nvCxnSpPr>
        <p:spPr>
          <a:xfrm>
            <a:off x="2285999" y="2726871"/>
            <a:ext cx="1472745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21A30B-6F62-464A-8083-EA2A92BDAFDC}"/>
                  </a:ext>
                </a:extLst>
              </p:cNvPr>
              <p:cNvSpPr txBox="1"/>
              <p:nvPr/>
            </p:nvSpPr>
            <p:spPr>
              <a:xfrm>
                <a:off x="2436409" y="2726870"/>
                <a:ext cx="1171924" cy="3017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21A30B-6F62-464A-8083-EA2A92BDA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6409" y="2726870"/>
                <a:ext cx="1171924" cy="301749"/>
              </a:xfrm>
              <a:prstGeom prst="rect">
                <a:avLst/>
              </a:prstGeom>
              <a:blipFill>
                <a:blip r:embed="rId2"/>
                <a:stretch>
                  <a:fillRect l="-4688" b="-28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B693B4AF-47E0-45FD-B014-04315603E3B6}"/>
              </a:ext>
            </a:extLst>
          </p:cNvPr>
          <p:cNvCxnSpPr>
            <a:stCxn id="6" idx="0"/>
            <a:endCxn id="5" idx="0"/>
          </p:cNvCxnSpPr>
          <p:nvPr/>
        </p:nvCxnSpPr>
        <p:spPr>
          <a:xfrm rot="5400000" flipH="1" flipV="1">
            <a:off x="3022372" y="1400491"/>
            <a:ext cx="12700" cy="2062752"/>
          </a:xfrm>
          <a:prstGeom prst="curvedConnector3">
            <a:avLst>
              <a:gd name="adj1" fmla="val 34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C0ED225-A35F-4D43-9338-BCCFA90FB4E6}"/>
                  </a:ext>
                </a:extLst>
              </p:cNvPr>
              <p:cNvSpPr txBox="1"/>
              <p:nvPr/>
            </p:nvSpPr>
            <p:spPr>
              <a:xfrm>
                <a:off x="2442760" y="1621970"/>
                <a:ext cx="12003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Θ</m:t>
                          </m:r>
                        </m:sub>
                      </m:sSub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C0ED225-A35F-4D43-9338-BCCFA90FB4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2760" y="1621970"/>
                <a:ext cx="1200392" cy="276999"/>
              </a:xfrm>
              <a:prstGeom prst="rect">
                <a:avLst/>
              </a:prstGeom>
              <a:blipFill>
                <a:blip r:embed="rId3"/>
                <a:stretch>
                  <a:fillRect l="-4569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>
            <a:extLst>
              <a:ext uri="{FF2B5EF4-FFF2-40B4-BE49-F238E27FC236}">
                <a16:creationId xmlns:a16="http://schemas.microsoft.com/office/drawing/2014/main" id="{683EB6F9-AFB1-440E-A226-EBEC5120D18C}"/>
              </a:ext>
            </a:extLst>
          </p:cNvPr>
          <p:cNvSpPr/>
          <p:nvPr/>
        </p:nvSpPr>
        <p:spPr>
          <a:xfrm>
            <a:off x="9315994" y="2431867"/>
            <a:ext cx="590007" cy="59000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Y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2DBC524-ECA2-4354-B22C-818ABDC2F07C}"/>
              </a:ext>
            </a:extLst>
          </p:cNvPr>
          <p:cNvSpPr/>
          <p:nvPr/>
        </p:nvSpPr>
        <p:spPr>
          <a:xfrm>
            <a:off x="7253242" y="2431867"/>
            <a:ext cx="590007" cy="59000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X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EDEE0EF-A778-4323-96F3-8B8CD022FD19}"/>
              </a:ext>
            </a:extLst>
          </p:cNvPr>
          <p:cNvCxnSpPr>
            <a:cxnSpLocks/>
          </p:cNvCxnSpPr>
          <p:nvPr/>
        </p:nvCxnSpPr>
        <p:spPr>
          <a:xfrm flipH="1">
            <a:off x="7843249" y="2726871"/>
            <a:ext cx="1472745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43A4DDA-7C8A-4540-A996-8D03782B99F9}"/>
                  </a:ext>
                </a:extLst>
              </p:cNvPr>
              <p:cNvSpPr txBox="1"/>
              <p:nvPr/>
            </p:nvSpPr>
            <p:spPr>
              <a:xfrm>
                <a:off x="7993659" y="2726870"/>
                <a:ext cx="1171924" cy="3017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43A4DDA-7C8A-4540-A996-8D03782B99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3659" y="2726870"/>
                <a:ext cx="1171924" cy="301749"/>
              </a:xfrm>
              <a:prstGeom prst="rect">
                <a:avLst/>
              </a:prstGeom>
              <a:blipFill>
                <a:blip r:embed="rId4"/>
                <a:stretch>
                  <a:fillRect l="-2591" b="-28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D3E832AE-51F2-4FF9-8DD3-74FD58E4B8BA}"/>
              </a:ext>
            </a:extLst>
          </p:cNvPr>
          <p:cNvCxnSpPr>
            <a:stCxn id="16" idx="0"/>
            <a:endCxn id="15" idx="0"/>
          </p:cNvCxnSpPr>
          <p:nvPr/>
        </p:nvCxnSpPr>
        <p:spPr>
          <a:xfrm rot="5400000" flipH="1" flipV="1">
            <a:off x="8579622" y="1400491"/>
            <a:ext cx="12700" cy="2062752"/>
          </a:xfrm>
          <a:prstGeom prst="curvedConnector3">
            <a:avLst>
              <a:gd name="adj1" fmla="val 34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FDFD572-B3AF-4D11-8A2D-BEDD3EB91CB5}"/>
                  </a:ext>
                </a:extLst>
              </p:cNvPr>
              <p:cNvSpPr txBox="1"/>
              <p:nvPr/>
            </p:nvSpPr>
            <p:spPr>
              <a:xfrm>
                <a:off x="8000010" y="1621970"/>
                <a:ext cx="12003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Θ</m:t>
                          </m:r>
                        </m:sub>
                      </m:sSub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FDFD572-B3AF-4D11-8A2D-BEDD3EB91C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0010" y="1621970"/>
                <a:ext cx="1200392" cy="276999"/>
              </a:xfrm>
              <a:prstGeom prst="rect">
                <a:avLst/>
              </a:prstGeom>
              <a:blipFill>
                <a:blip r:embed="rId5"/>
                <a:stretch>
                  <a:fillRect l="-4569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056143B-98FC-4526-BC4E-2C10AD1825A3}"/>
              </a:ext>
            </a:extLst>
          </p:cNvPr>
          <p:cNvCxnSpPr>
            <a:cxnSpLocks/>
            <a:endCxn id="16" idx="4"/>
          </p:cNvCxnSpPr>
          <p:nvPr/>
        </p:nvCxnSpPr>
        <p:spPr>
          <a:xfrm flipV="1">
            <a:off x="7548245" y="3021874"/>
            <a:ext cx="1" cy="5888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83B4811-09EE-44A6-87F0-AF5F0F22CB52}"/>
              </a:ext>
            </a:extLst>
          </p:cNvPr>
          <p:cNvCxnSpPr>
            <a:cxnSpLocks/>
            <a:endCxn id="15" idx="4"/>
          </p:cNvCxnSpPr>
          <p:nvPr/>
        </p:nvCxnSpPr>
        <p:spPr>
          <a:xfrm flipV="1">
            <a:off x="9610997" y="3021874"/>
            <a:ext cx="1" cy="5888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F8C2E95-5453-4E1B-AA07-419B5C91638E}"/>
                  </a:ext>
                </a:extLst>
              </p:cNvPr>
              <p:cNvSpPr txBox="1"/>
              <p:nvPr/>
            </p:nvSpPr>
            <p:spPr>
              <a:xfrm>
                <a:off x="7384931" y="3610680"/>
                <a:ext cx="3266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F8C2E95-5453-4E1B-AA07-419B5C9163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4931" y="3610680"/>
                <a:ext cx="326628" cy="276999"/>
              </a:xfrm>
              <a:prstGeom prst="rect">
                <a:avLst/>
              </a:prstGeom>
              <a:blipFill>
                <a:blip r:embed="rId6"/>
                <a:stretch>
                  <a:fillRect l="-16667" r="-5556" b="-1521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04D4E5E-6BCB-4FAD-A6E5-865EA9576C8B}"/>
                  </a:ext>
                </a:extLst>
              </p:cNvPr>
              <p:cNvSpPr txBox="1"/>
              <p:nvPr/>
            </p:nvSpPr>
            <p:spPr>
              <a:xfrm>
                <a:off x="9454034" y="3605531"/>
                <a:ext cx="3211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04D4E5E-6BCB-4FAD-A6E5-865EA9576C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4034" y="3605531"/>
                <a:ext cx="321114" cy="276999"/>
              </a:xfrm>
              <a:prstGeom prst="rect">
                <a:avLst/>
              </a:prstGeom>
              <a:blipFill>
                <a:blip r:embed="rId7"/>
                <a:stretch>
                  <a:fillRect l="-16981" r="-5660" b="-1521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1336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69076772-E464-41E8-B101-5BD2F5F11189}"/>
              </a:ext>
            </a:extLst>
          </p:cNvPr>
          <p:cNvGrpSpPr/>
          <p:nvPr/>
        </p:nvGrpSpPr>
        <p:grpSpPr>
          <a:xfrm>
            <a:off x="1461759" y="438271"/>
            <a:ext cx="435646" cy="2429871"/>
            <a:chOff x="1461759" y="438271"/>
            <a:chExt cx="435646" cy="242987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235219D-3606-4CF6-98B7-51B97D5838C8}"/>
                </a:ext>
              </a:extLst>
            </p:cNvPr>
            <p:cNvSpPr/>
            <p:nvPr/>
          </p:nvSpPr>
          <p:spPr>
            <a:xfrm>
              <a:off x="1461759" y="438271"/>
              <a:ext cx="435646" cy="435646"/>
            </a:xfrm>
            <a:prstGeom prst="ellipse">
              <a:avLst/>
            </a:prstGeom>
            <a:gradFill>
              <a:gsLst>
                <a:gs pos="0">
                  <a:srgbClr val="BAD2FF"/>
                </a:gs>
                <a:gs pos="100000">
                  <a:schemeClr val="accent1"/>
                </a:gs>
              </a:gsLst>
              <a:lin ang="5400000" scaled="1"/>
            </a:gra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932DDF4C-A321-46C7-9543-E8A2BC037967}"/>
                    </a:ext>
                  </a:extLst>
                </p:cNvPr>
                <p:cNvSpPr/>
                <p:nvPr/>
              </p:nvSpPr>
              <p:spPr>
                <a:xfrm>
                  <a:off x="1461759" y="912208"/>
                  <a:ext cx="435646" cy="435646"/>
                </a:xfrm>
                <a:prstGeom prst="ellipse">
                  <a:avLst/>
                </a:prstGeom>
                <a:gradFill>
                  <a:gsLst>
                    <a:gs pos="0">
                      <a:srgbClr val="BAD2FF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12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1200" dirty="0">
                    <a:solidFill>
                      <a:sysClr val="windowText" lastClr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932DDF4C-A321-46C7-9543-E8A2BC03796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1759" y="912208"/>
                  <a:ext cx="435646" cy="435646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accent5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A95B34AB-DD7E-4D57-9310-43D42A2A5760}"/>
                    </a:ext>
                  </a:extLst>
                </p:cNvPr>
                <p:cNvSpPr/>
                <p:nvPr/>
              </p:nvSpPr>
              <p:spPr>
                <a:xfrm>
                  <a:off x="1461759" y="1958559"/>
                  <a:ext cx="435646" cy="435646"/>
                </a:xfrm>
                <a:prstGeom prst="ellipse">
                  <a:avLst/>
                </a:prstGeom>
                <a:gradFill>
                  <a:gsLst>
                    <a:gs pos="0">
                      <a:srgbClr val="BAD2FF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12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  <m:r>
                              <a:rPr lang="pt-BR" sz="12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pt-BR" sz="1200" dirty="0">
                    <a:solidFill>
                      <a:sysClr val="windowText" lastClr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A95B34AB-DD7E-4D57-9310-43D42A2A576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1759" y="1958559"/>
                  <a:ext cx="435646" cy="435646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accent5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9AC55BD7-F4F7-41A1-BBC4-15B6322C6543}"/>
                    </a:ext>
                  </a:extLst>
                </p:cNvPr>
                <p:cNvSpPr/>
                <p:nvPr/>
              </p:nvSpPr>
              <p:spPr>
                <a:xfrm>
                  <a:off x="1461759" y="2432496"/>
                  <a:ext cx="435646" cy="435646"/>
                </a:xfrm>
                <a:prstGeom prst="ellipse">
                  <a:avLst/>
                </a:prstGeom>
                <a:gradFill>
                  <a:gsLst>
                    <a:gs pos="0">
                      <a:srgbClr val="BAD2FF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12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pt-BR" sz="1200" dirty="0">
                    <a:solidFill>
                      <a:sysClr val="windowText" lastClr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9AC55BD7-F4F7-41A1-BBC4-15B6322C654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1759" y="2432496"/>
                  <a:ext cx="435646" cy="435646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accent5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1E4CC09-A832-468B-9AB0-599FD48B19EE}"/>
                </a:ext>
              </a:extLst>
            </p:cNvPr>
            <p:cNvSpPr txBox="1"/>
            <p:nvPr/>
          </p:nvSpPr>
          <p:spPr>
            <a:xfrm>
              <a:off x="1531536" y="1386146"/>
              <a:ext cx="296092" cy="5341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pt-BR" dirty="0"/>
                <a:t>.</a:t>
              </a:r>
            </a:p>
            <a:p>
              <a:pPr>
                <a:lnSpc>
                  <a:spcPct val="50000"/>
                </a:lnSpc>
              </a:pPr>
              <a:r>
                <a:rPr lang="pt-BR" dirty="0"/>
                <a:t>.</a:t>
              </a:r>
            </a:p>
            <a:p>
              <a:pPr>
                <a:lnSpc>
                  <a:spcPct val="50000"/>
                </a:lnSpc>
              </a:pPr>
              <a:r>
                <a:rPr lang="pt-BR" dirty="0"/>
                <a:t>.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B2E826D-E5C5-4BAF-81F8-36236FB4AF93}"/>
              </a:ext>
            </a:extLst>
          </p:cNvPr>
          <p:cNvGrpSpPr/>
          <p:nvPr/>
        </p:nvGrpSpPr>
        <p:grpSpPr>
          <a:xfrm>
            <a:off x="2539605" y="715767"/>
            <a:ext cx="435646" cy="1874879"/>
            <a:chOff x="2539605" y="766381"/>
            <a:chExt cx="435646" cy="187487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13B8876E-B9B9-4BCC-A961-40691A6CBEB2}"/>
                    </a:ext>
                  </a:extLst>
                </p:cNvPr>
                <p:cNvSpPr/>
                <p:nvPr/>
              </p:nvSpPr>
              <p:spPr>
                <a:xfrm>
                  <a:off x="2539605" y="766381"/>
                  <a:ext cx="435646" cy="291654"/>
                </a:xfrm>
                <a:prstGeom prst="rect">
                  <a:avLst/>
                </a:prstGeom>
                <a:gradFill>
                  <a:gsLst>
                    <a:gs pos="0">
                      <a:srgbClr val="F2FFDE"/>
                    </a:gs>
                    <a:gs pos="100000">
                      <a:srgbClr val="DEFDB1"/>
                    </a:gs>
                  </a:gsLst>
                  <a:lin ang="5400000" scaled="1"/>
                </a:gradFill>
                <a:ln>
                  <a:solidFill>
                    <a:srgbClr val="ACCA7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pt-BR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13B8876E-B9B9-4BCC-A961-40691A6CBEB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9605" y="766381"/>
                  <a:ext cx="435646" cy="29165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rgbClr val="ACCA75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3485EAA5-8627-4099-B817-122BBF972F6D}"/>
                    </a:ext>
                  </a:extLst>
                </p:cNvPr>
                <p:cNvSpPr/>
                <p:nvPr/>
              </p:nvSpPr>
              <p:spPr>
                <a:xfrm>
                  <a:off x="2539605" y="1202027"/>
                  <a:ext cx="435646" cy="291654"/>
                </a:xfrm>
                <a:prstGeom prst="rect">
                  <a:avLst/>
                </a:prstGeom>
                <a:gradFill>
                  <a:gsLst>
                    <a:gs pos="0">
                      <a:srgbClr val="F2FFDE"/>
                    </a:gs>
                    <a:gs pos="100000">
                      <a:srgbClr val="DEFDB1"/>
                    </a:gs>
                  </a:gsLst>
                  <a:lin ang="5400000" scaled="1"/>
                </a:gradFill>
                <a:ln>
                  <a:solidFill>
                    <a:srgbClr val="ACCA7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1400" b="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3485EAA5-8627-4099-B817-122BBF972F6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9605" y="1202027"/>
                  <a:ext cx="435646" cy="29165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rgbClr val="ACCA75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5EA88084-559C-4087-A2A0-2805FE737A24}"/>
                    </a:ext>
                  </a:extLst>
                </p:cNvPr>
                <p:cNvSpPr/>
                <p:nvPr/>
              </p:nvSpPr>
              <p:spPr>
                <a:xfrm>
                  <a:off x="2539605" y="2349606"/>
                  <a:ext cx="435646" cy="291654"/>
                </a:xfrm>
                <a:prstGeom prst="rect">
                  <a:avLst/>
                </a:prstGeom>
                <a:gradFill>
                  <a:gsLst>
                    <a:gs pos="0">
                      <a:srgbClr val="F2FFDE"/>
                    </a:gs>
                    <a:gs pos="100000">
                      <a:srgbClr val="DEFDB1"/>
                    </a:gs>
                  </a:gsLst>
                  <a:lin ang="5400000" scaled="1"/>
                </a:gradFill>
                <a:ln>
                  <a:solidFill>
                    <a:srgbClr val="ACCA7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pt-BR" sz="1400" b="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5EA88084-559C-4087-A2A0-2805FE737A2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9605" y="2349606"/>
                  <a:ext cx="435646" cy="29165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rgbClr val="ACCA75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214F537A-8936-43A8-B49A-74382825D7F0}"/>
                    </a:ext>
                  </a:extLst>
                </p:cNvPr>
                <p:cNvSpPr/>
                <p:nvPr/>
              </p:nvSpPr>
              <p:spPr>
                <a:xfrm>
                  <a:off x="2539605" y="1812732"/>
                  <a:ext cx="435646" cy="291654"/>
                </a:xfrm>
                <a:prstGeom prst="rect">
                  <a:avLst/>
                </a:prstGeom>
                <a:gradFill>
                  <a:gsLst>
                    <a:gs pos="0">
                      <a:srgbClr val="F2FFDE"/>
                    </a:gs>
                    <a:gs pos="100000">
                      <a:srgbClr val="DEFDB1"/>
                    </a:gs>
                  </a:gsLst>
                  <a:lin ang="5400000" scaled="1"/>
                </a:gradFill>
                <a:ln>
                  <a:solidFill>
                    <a:srgbClr val="ACCA7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pt-BR" sz="14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pt-BR" sz="1400" b="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214F537A-8936-43A8-B49A-74382825D7F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9605" y="1812732"/>
                  <a:ext cx="435646" cy="291654"/>
                </a:xfrm>
                <a:prstGeom prst="rect">
                  <a:avLst/>
                </a:prstGeom>
                <a:blipFill>
                  <a:blip r:embed="rId8"/>
                  <a:stretch>
                    <a:fillRect l="-8219"/>
                  </a:stretch>
                </a:blipFill>
                <a:ln>
                  <a:solidFill>
                    <a:srgbClr val="ACCA75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F51DAE0-7710-4B04-870E-BA7B1E2600C9}"/>
              </a:ext>
            </a:extLst>
          </p:cNvPr>
          <p:cNvCxnSpPr>
            <a:stCxn id="5" idx="6"/>
            <a:endCxn id="14" idx="1"/>
          </p:cNvCxnSpPr>
          <p:nvPr/>
        </p:nvCxnSpPr>
        <p:spPr>
          <a:xfrm>
            <a:off x="1897405" y="656094"/>
            <a:ext cx="642200" cy="205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15F8962-1937-461A-94C3-930938076236}"/>
              </a:ext>
            </a:extLst>
          </p:cNvPr>
          <p:cNvCxnSpPr>
            <a:cxnSpLocks/>
            <a:stCxn id="10" idx="6"/>
            <a:endCxn id="15" idx="1"/>
          </p:cNvCxnSpPr>
          <p:nvPr/>
        </p:nvCxnSpPr>
        <p:spPr>
          <a:xfrm>
            <a:off x="1897405" y="1130031"/>
            <a:ext cx="642200" cy="167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FB244F4-61B0-43D4-BDB0-4F8CD0EF20AC}"/>
              </a:ext>
            </a:extLst>
          </p:cNvPr>
          <p:cNvCxnSpPr>
            <a:cxnSpLocks/>
            <a:stCxn id="11" idx="6"/>
            <a:endCxn id="17" idx="1"/>
          </p:cNvCxnSpPr>
          <p:nvPr/>
        </p:nvCxnSpPr>
        <p:spPr>
          <a:xfrm flipV="1">
            <a:off x="1897405" y="1907945"/>
            <a:ext cx="642200" cy="268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C4EB9B6-8DB8-43A5-A2B4-70B4D3183499}"/>
              </a:ext>
            </a:extLst>
          </p:cNvPr>
          <p:cNvCxnSpPr>
            <a:cxnSpLocks/>
            <a:stCxn id="12" idx="6"/>
            <a:endCxn id="16" idx="1"/>
          </p:cNvCxnSpPr>
          <p:nvPr/>
        </p:nvCxnSpPr>
        <p:spPr>
          <a:xfrm flipV="1">
            <a:off x="1897405" y="2444819"/>
            <a:ext cx="642200" cy="205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7720FF9B-1FFE-46B0-9D41-2ACA4F85CDAF}"/>
                  </a:ext>
                </a:extLst>
              </p:cNvPr>
              <p:cNvSpPr/>
              <p:nvPr/>
            </p:nvSpPr>
            <p:spPr>
              <a:xfrm>
                <a:off x="3718442" y="1369044"/>
                <a:ext cx="568324" cy="568324"/>
              </a:xfrm>
              <a:prstGeom prst="ellipse">
                <a:avLst/>
              </a:prstGeom>
              <a:gradFill>
                <a:gsLst>
                  <a:gs pos="0">
                    <a:srgbClr val="FFD6D6"/>
                  </a:gs>
                  <a:gs pos="100000">
                    <a:srgbClr val="FFAEAD"/>
                  </a:gs>
                </a:gsLst>
                <a:lin ang="5400000" scaled="1"/>
              </a:gradFill>
              <a:ln>
                <a:solidFill>
                  <a:srgbClr val="D48A8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800" b="0" i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7720FF9B-1FFE-46B0-9D41-2ACA4F85CD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8442" y="1369044"/>
                <a:ext cx="568324" cy="56832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rgbClr val="D48A88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C614AAB4-2F0F-4695-931B-8CD1106B44DB}"/>
              </a:ext>
            </a:extLst>
          </p:cNvPr>
          <p:cNvGrpSpPr/>
          <p:nvPr/>
        </p:nvGrpSpPr>
        <p:grpSpPr>
          <a:xfrm>
            <a:off x="4671990" y="1369044"/>
            <a:ext cx="568324" cy="568324"/>
            <a:chOff x="4866065" y="1347854"/>
            <a:chExt cx="568324" cy="568324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0353751-2563-41C2-9CCD-D7A72ED735E1}"/>
                </a:ext>
              </a:extLst>
            </p:cNvPr>
            <p:cNvSpPr/>
            <p:nvPr/>
          </p:nvSpPr>
          <p:spPr>
            <a:xfrm>
              <a:off x="4866065" y="1347854"/>
              <a:ext cx="568324" cy="568324"/>
            </a:xfrm>
            <a:prstGeom prst="ellipse">
              <a:avLst/>
            </a:prstGeom>
            <a:gradFill>
              <a:gsLst>
                <a:gs pos="0">
                  <a:srgbClr val="FFD6D6"/>
                </a:gs>
                <a:gs pos="100000">
                  <a:srgbClr val="FFAEAD"/>
                </a:gs>
              </a:gsLst>
              <a:lin ang="5400000" scaled="1"/>
            </a:gradFill>
            <a:ln>
              <a:solidFill>
                <a:srgbClr val="D48A8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/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15A825F9-04E3-418F-A2CB-21991314DEC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959727" y="1470091"/>
              <a:ext cx="381000" cy="323850"/>
            </a:xfrm>
            <a:prstGeom prst="rect">
              <a:avLst/>
            </a:prstGeom>
          </p:spPr>
        </p:pic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5A43655-29A4-4BA6-954C-5AA8563F9615}"/>
              </a:ext>
            </a:extLst>
          </p:cNvPr>
          <p:cNvCxnSpPr>
            <a:cxnSpLocks/>
            <a:stCxn id="14" idx="3"/>
            <a:endCxn id="30" idx="1"/>
          </p:cNvCxnSpPr>
          <p:nvPr/>
        </p:nvCxnSpPr>
        <p:spPr>
          <a:xfrm>
            <a:off x="2975251" y="861594"/>
            <a:ext cx="826420" cy="590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2B72473-C0FF-48EF-8FFF-5E4952B4DEC7}"/>
              </a:ext>
            </a:extLst>
          </p:cNvPr>
          <p:cNvCxnSpPr>
            <a:cxnSpLocks/>
            <a:stCxn id="15" idx="3"/>
            <a:endCxn id="30" idx="2"/>
          </p:cNvCxnSpPr>
          <p:nvPr/>
        </p:nvCxnSpPr>
        <p:spPr>
          <a:xfrm>
            <a:off x="2975251" y="1297240"/>
            <a:ext cx="743191" cy="355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B89A34C-2E8D-42BD-8728-B5CF096EBB98}"/>
              </a:ext>
            </a:extLst>
          </p:cNvPr>
          <p:cNvCxnSpPr>
            <a:cxnSpLocks/>
            <a:stCxn id="17" idx="3"/>
            <a:endCxn id="30" idx="2"/>
          </p:cNvCxnSpPr>
          <p:nvPr/>
        </p:nvCxnSpPr>
        <p:spPr>
          <a:xfrm flipV="1">
            <a:off x="2975251" y="1653206"/>
            <a:ext cx="743191" cy="254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9C9D7C3-A97C-4EBC-85F8-A2DB706E77AC}"/>
              </a:ext>
            </a:extLst>
          </p:cNvPr>
          <p:cNvCxnSpPr>
            <a:cxnSpLocks/>
            <a:stCxn id="16" idx="3"/>
            <a:endCxn id="30" idx="3"/>
          </p:cNvCxnSpPr>
          <p:nvPr/>
        </p:nvCxnSpPr>
        <p:spPr>
          <a:xfrm flipV="1">
            <a:off x="2975251" y="1854139"/>
            <a:ext cx="826420" cy="590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EEB1B99-33E0-48B1-824C-CAD901A68AC2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>
          <a:xfrm>
            <a:off x="4286766" y="1653206"/>
            <a:ext cx="3852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2607DFC3-69E9-481E-88F9-A28CDAC5AB9D}"/>
              </a:ext>
            </a:extLst>
          </p:cNvPr>
          <p:cNvSpPr txBox="1"/>
          <p:nvPr/>
        </p:nvSpPr>
        <p:spPr>
          <a:xfrm>
            <a:off x="635339" y="471403"/>
            <a:ext cx="8731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constante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0A51B2D-127C-4001-98C5-B38C28BB6D64}"/>
              </a:ext>
            </a:extLst>
          </p:cNvPr>
          <p:cNvSpPr txBox="1"/>
          <p:nvPr/>
        </p:nvSpPr>
        <p:spPr>
          <a:xfrm>
            <a:off x="2436328" y="394985"/>
            <a:ext cx="642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pesos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5FAD48E-9935-461E-853E-E7D02CB7B372}"/>
              </a:ext>
            </a:extLst>
          </p:cNvPr>
          <p:cNvSpPr txBox="1"/>
          <p:nvPr/>
        </p:nvSpPr>
        <p:spPr>
          <a:xfrm>
            <a:off x="383913" y="1760855"/>
            <a:ext cx="804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entradas</a:t>
            </a:r>
          </a:p>
        </p:txBody>
      </p:sp>
      <p:sp>
        <p:nvSpPr>
          <p:cNvPr id="56" name="Left Brace 55">
            <a:extLst>
              <a:ext uri="{FF2B5EF4-FFF2-40B4-BE49-F238E27FC236}">
                <a16:creationId xmlns:a16="http://schemas.microsoft.com/office/drawing/2014/main" id="{D7739369-1AEC-46D6-B23B-4D10F3A56B52}"/>
              </a:ext>
            </a:extLst>
          </p:cNvPr>
          <p:cNvSpPr/>
          <p:nvPr/>
        </p:nvSpPr>
        <p:spPr>
          <a:xfrm>
            <a:off x="1095890" y="921388"/>
            <a:ext cx="322663" cy="195593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EAC440E-5253-43DC-9887-34CB06DC316B}"/>
              </a:ext>
            </a:extLst>
          </p:cNvPr>
          <p:cNvSpPr txBox="1"/>
          <p:nvPr/>
        </p:nvSpPr>
        <p:spPr>
          <a:xfrm>
            <a:off x="3661466" y="899198"/>
            <a:ext cx="931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Soma ponderada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DDD8D83-6CD1-47C2-A09E-E66AAB36080D}"/>
              </a:ext>
            </a:extLst>
          </p:cNvPr>
          <p:cNvSpPr txBox="1"/>
          <p:nvPr/>
        </p:nvSpPr>
        <p:spPr>
          <a:xfrm>
            <a:off x="4665086" y="1940798"/>
            <a:ext cx="773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Função degrau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B5E1303-3F4E-43E9-ADED-2915527CBFEC}"/>
              </a:ext>
            </a:extLst>
          </p:cNvPr>
          <p:cNvCxnSpPr>
            <a:cxnSpLocks/>
            <a:stCxn id="31" idx="6"/>
          </p:cNvCxnSpPr>
          <p:nvPr/>
        </p:nvCxnSpPr>
        <p:spPr>
          <a:xfrm>
            <a:off x="5240314" y="1653206"/>
            <a:ext cx="3932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113B75A6-956A-47D8-9A89-1C93B0E13C02}"/>
              </a:ext>
            </a:extLst>
          </p:cNvPr>
          <p:cNvSpPr txBox="1"/>
          <p:nvPr/>
        </p:nvSpPr>
        <p:spPr>
          <a:xfrm>
            <a:off x="5240314" y="1347854"/>
            <a:ext cx="568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saída</a:t>
            </a:r>
          </a:p>
        </p:txBody>
      </p:sp>
    </p:spTree>
    <p:extLst>
      <p:ext uri="{BB962C8B-B14F-4D97-AF65-F5344CB8AC3E}">
        <p14:creationId xmlns:p14="http://schemas.microsoft.com/office/powerpoint/2010/main" val="3309010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42</Words>
  <Application>Microsoft Office PowerPoint</Application>
  <PresentationFormat>Widescreen</PresentationFormat>
  <Paragraphs>28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Frederico Carvalho</dc:creator>
  <cp:lastModifiedBy>Frederico Carvalho</cp:lastModifiedBy>
  <cp:revision>9</cp:revision>
  <dcterms:created xsi:type="dcterms:W3CDTF">2021-10-25T17:57:16Z</dcterms:created>
  <dcterms:modified xsi:type="dcterms:W3CDTF">2021-10-28T21:38:08Z</dcterms:modified>
</cp:coreProperties>
</file>