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00B050"/>
    <a:srgbClr val="0070C0"/>
    <a:srgbClr val="BAD2FF"/>
    <a:srgbClr val="FFAEAD"/>
    <a:srgbClr val="FFD6D6"/>
    <a:srgbClr val="D48A88"/>
    <a:srgbClr val="ACCA75"/>
    <a:srgbClr val="DEF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DC4-6442-41AF-B97B-9839BCD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1B18-6FDA-4E51-B7D7-DA368BC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D17B-2406-4DD1-9D36-3A6EF13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5B5-235F-4967-A19A-BA984B0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8F63-D47F-48A0-B25B-9136DF6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4DE-BEB0-40F7-B3E3-F3F1B45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B97D-1BB1-4058-9291-3E75CA52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A04-B496-4FB8-8901-2A24DED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2317-1152-4575-B553-4033F11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B94A-E098-4198-A0C5-D0918B7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07D-6C7F-426D-B2DC-C092AEDF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866C-55F2-4083-96C4-E9FEE5E0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EE46-3561-49AB-9615-78B9C404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2A14-975E-4974-AA64-A8DB64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03AE-29E7-419C-BF2C-BEAF241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F22-839B-4A4C-8D2A-67AC11B3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C1D7-47CD-46A1-9ABD-1AE43998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D74-A3E2-42F1-A462-B68BFE3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AA8C-7FFF-4C5A-A50D-D96AF8F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D588-CC9C-480C-AD66-5A0FF0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0C74-7195-4771-85E5-9B6DA24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EC1-DD7A-4367-9C6E-6D6745F5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020A-04DA-42BC-8910-F8E7EA6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4C84-E407-4301-9FB7-C116892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43FF-E6F8-4248-A02A-310A227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CE8-F59D-4578-B8B2-23F2447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C882-74BB-4505-BFB2-A2836DE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B162-6C73-4640-8C08-4BCD278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645-17B5-44E4-A794-9C1D8FB6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C4C7-FF94-4EF0-826B-6151258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63A-F095-429D-8370-F1DEFB3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5A5-9898-4886-A867-458519C6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1BA4-EBCF-4998-A07A-20A9A6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86EE-5C47-41F6-A8DE-40B0A7D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8DF4-83B1-40D7-920C-12131C44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5653-A28A-496A-9E1E-D54758B7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268A-4AD2-4B50-8A7D-6A76920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EE8E-EEFC-4F5B-B0F9-3081D95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E6C3-09F9-444E-9CD4-E397FFD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53-8E37-40C7-98E0-8FA78384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09E6-15EF-4AAD-886E-77C38EB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112AF-3751-47CA-B916-3CB9545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839-A65E-4056-BE19-1E0C8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99F3-565F-46A7-8284-664F1FD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215CD-2FD2-46A8-8C79-C3CD5A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0A22-4A41-4F8F-900E-F86AE61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E231-7F89-47BE-B2F4-7576729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214B-7F5F-41C9-A2C9-6457E31E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56AD-6109-4249-8A82-93009C66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A3D3-9513-454C-A430-36EA898B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11E2-5B03-485B-8701-5C34318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404C-DC8B-4AAC-B521-837A224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06B1-6105-497D-B2D5-BDCE62AA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A1D3-D596-4CF7-BC94-13B0BE1F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B2B4-3FAE-431C-A38F-BB3ACE2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D711-1EA9-45D4-9B4C-8B8AD85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FCC8-E901-4822-AB09-C100D0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037B-4816-4364-BAEA-FAF2BE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6F58-9C10-423B-9B12-434E41D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1B1B-1B6C-4372-A647-EA4E45E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3856-9B45-4862-A842-34F510AF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948-A934-4EF0-95A9-A39F9FAF0FC6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E95-14D3-405C-8906-37A224EB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45F-D334-4D5C-867B-9CAB5EC1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B854FC-0A17-46E2-9AEE-2AB2421BBF6F}"/>
              </a:ext>
            </a:extLst>
          </p:cNvPr>
          <p:cNvSpPr/>
          <p:nvPr/>
        </p:nvSpPr>
        <p:spPr>
          <a:xfrm>
            <a:off x="375874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80BA6-7062-4EBB-AFFE-A8D6D15A9FE9}"/>
              </a:ext>
            </a:extLst>
          </p:cNvPr>
          <p:cNvSpPr/>
          <p:nvPr/>
        </p:nvSpPr>
        <p:spPr>
          <a:xfrm>
            <a:off x="169599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8C4DF-5C88-4EA6-8EE4-103D10E8841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28599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/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blipFill>
                <a:blip r:embed="rId2"/>
                <a:stretch>
                  <a:fillRect l="-4688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93B4AF-47E0-45FD-B014-04315603E3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302237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/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blipFill>
                <a:blip r:embed="rId3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83EB6F9-AFB1-440E-A226-EBEC5120D18C}"/>
              </a:ext>
            </a:extLst>
          </p:cNvPr>
          <p:cNvSpPr/>
          <p:nvPr/>
        </p:nvSpPr>
        <p:spPr>
          <a:xfrm>
            <a:off x="931599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BC524-ECA2-4354-B22C-818ABDC2F07C}"/>
              </a:ext>
            </a:extLst>
          </p:cNvPr>
          <p:cNvSpPr/>
          <p:nvPr/>
        </p:nvSpPr>
        <p:spPr>
          <a:xfrm>
            <a:off x="725324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EE0EF-A778-4323-96F3-8B8CD022FD19}"/>
              </a:ext>
            </a:extLst>
          </p:cNvPr>
          <p:cNvCxnSpPr>
            <a:cxnSpLocks/>
          </p:cNvCxnSpPr>
          <p:nvPr/>
        </p:nvCxnSpPr>
        <p:spPr>
          <a:xfrm flipH="1">
            <a:off x="784324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/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blipFill>
                <a:blip r:embed="rId4"/>
                <a:stretch>
                  <a:fillRect l="-259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832AE-51F2-4FF9-8DD3-74FD58E4B8BA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5400000" flipH="1" flipV="1">
            <a:off x="857962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/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blipFill>
                <a:blip r:embed="rId5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56143B-98FC-4526-BC4E-2C10AD1825A3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548245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B4811-09EE-44A6-87F0-AF5F0F22CB5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610997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/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blipFill>
                <a:blip r:embed="rId6"/>
                <a:stretch>
                  <a:fillRect l="-16667" r="-55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/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blipFill>
                <a:blip r:embed="rId7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76772-E464-41E8-B101-5BD2F5F11189}"/>
              </a:ext>
            </a:extLst>
          </p:cNvPr>
          <p:cNvGrpSpPr/>
          <p:nvPr/>
        </p:nvGrpSpPr>
        <p:grpSpPr>
          <a:xfrm>
            <a:off x="1461759" y="438271"/>
            <a:ext cx="435646" cy="2429871"/>
            <a:chOff x="1461759" y="438271"/>
            <a:chExt cx="435646" cy="24298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35219D-3606-4CF6-98B7-51B97D5838C8}"/>
                </a:ext>
              </a:extLst>
            </p:cNvPr>
            <p:cNvSpPr/>
            <p:nvPr/>
          </p:nvSpPr>
          <p:spPr>
            <a:xfrm>
              <a:off x="1461759" y="438271"/>
              <a:ext cx="435646" cy="435646"/>
            </a:xfrm>
            <a:prstGeom prst="ellipse">
              <a:avLst/>
            </a:prstGeom>
            <a:gradFill>
              <a:gsLst>
                <a:gs pos="0">
                  <a:srgbClr val="BAD2FF"/>
                </a:gs>
                <a:gs pos="100000">
                  <a:schemeClr val="accent1"/>
                </a:gs>
              </a:gsLst>
              <a:lin ang="5400000" scaled="1"/>
            </a:gra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/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/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/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CC09-A832-468B-9AB0-599FD48B19EE}"/>
                </a:ext>
              </a:extLst>
            </p:cNvPr>
            <p:cNvSpPr txBox="1"/>
            <p:nvPr/>
          </p:nvSpPr>
          <p:spPr>
            <a:xfrm>
              <a:off x="1531536" y="1386146"/>
              <a:ext cx="296092" cy="53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2E826D-E5C5-4BAF-81F8-36236FB4AF93}"/>
              </a:ext>
            </a:extLst>
          </p:cNvPr>
          <p:cNvGrpSpPr/>
          <p:nvPr/>
        </p:nvGrpSpPr>
        <p:grpSpPr>
          <a:xfrm>
            <a:off x="2539605" y="715767"/>
            <a:ext cx="435646" cy="1874879"/>
            <a:chOff x="2539605" y="766381"/>
            <a:chExt cx="435646" cy="187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/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/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/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/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1DAE0-7710-4B04-870E-BA7B1E2600C9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1897405" y="656094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F8962-1937-461A-94C3-930938076236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897405" y="1130031"/>
            <a:ext cx="642200" cy="16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244F4-61B0-43D4-BDB0-4F8CD0EF20AC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897405" y="1907945"/>
            <a:ext cx="642200" cy="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EB9B6-8DB8-43A5-A2B4-70B4D3183499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1897405" y="2444819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/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gradFill>
                <a:gsLst>
                  <a:gs pos="0">
                    <a:srgbClr val="FFD6D6"/>
                  </a:gs>
                  <a:gs pos="100000">
                    <a:srgbClr val="FFAEAD"/>
                  </a:gs>
                </a:gsLst>
                <a:lin ang="5400000" scaled="1"/>
              </a:gradFill>
              <a:ln>
                <a:solidFill>
                  <a:srgbClr val="D48A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D48A88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4AAB4-2F0F-4695-931B-8CD1106B44DB}"/>
              </a:ext>
            </a:extLst>
          </p:cNvPr>
          <p:cNvGrpSpPr/>
          <p:nvPr/>
        </p:nvGrpSpPr>
        <p:grpSpPr>
          <a:xfrm>
            <a:off x="4671990" y="1369044"/>
            <a:ext cx="568324" cy="568324"/>
            <a:chOff x="4866065" y="1347854"/>
            <a:chExt cx="568324" cy="5683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53751-2563-41C2-9CCD-D7A72ED735E1}"/>
                </a:ext>
              </a:extLst>
            </p:cNvPr>
            <p:cNvSpPr/>
            <p:nvPr/>
          </p:nvSpPr>
          <p:spPr>
            <a:xfrm>
              <a:off x="4866065" y="1347854"/>
              <a:ext cx="568324" cy="568324"/>
            </a:xfrm>
            <a:prstGeom prst="ellipse">
              <a:avLst/>
            </a:prstGeom>
            <a:gradFill>
              <a:gsLst>
                <a:gs pos="0">
                  <a:srgbClr val="FFD6D6"/>
                </a:gs>
                <a:gs pos="100000">
                  <a:srgbClr val="FFAEAD"/>
                </a:gs>
              </a:gsLst>
              <a:lin ang="5400000" scaled="1"/>
            </a:gradFill>
            <a:ln>
              <a:solidFill>
                <a:srgbClr val="D48A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A825F9-04E3-418F-A2CB-21991314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727" y="1470091"/>
              <a:ext cx="381000" cy="323850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3655-29A4-4BA6-954C-5AA8563F961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975251" y="861594"/>
            <a:ext cx="826420" cy="5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72473-C0FF-48EF-8FFF-5E4952B4DEC7}"/>
              </a:ext>
            </a:extLst>
          </p:cNvPr>
          <p:cNvCxnSpPr>
            <a:cxnSpLocks/>
            <a:stCxn id="15" idx="3"/>
            <a:endCxn id="30" idx="2"/>
          </p:cNvCxnSpPr>
          <p:nvPr/>
        </p:nvCxnSpPr>
        <p:spPr>
          <a:xfrm>
            <a:off x="2975251" y="1297240"/>
            <a:ext cx="743191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9A34C-2E8D-42BD-8728-B5CF096EBB9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2975251" y="1653206"/>
            <a:ext cx="74319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9D7C3-A97C-4EBC-85F8-A2DB706E77A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2975251" y="1854139"/>
            <a:ext cx="826420" cy="5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EB1B99-33E0-48B1-824C-CAD901A68AC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286766" y="1653206"/>
            <a:ext cx="38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07DFC3-69E9-481E-88F9-A28CDAC5AB9D}"/>
              </a:ext>
            </a:extLst>
          </p:cNvPr>
          <p:cNvSpPr txBox="1"/>
          <p:nvPr/>
        </p:nvSpPr>
        <p:spPr>
          <a:xfrm>
            <a:off x="635339" y="471403"/>
            <a:ext cx="87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51B2D-127C-4001-98C5-B38C28BB6D64}"/>
              </a:ext>
            </a:extLst>
          </p:cNvPr>
          <p:cNvSpPr txBox="1"/>
          <p:nvPr/>
        </p:nvSpPr>
        <p:spPr>
          <a:xfrm>
            <a:off x="2436328" y="394985"/>
            <a:ext cx="64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pesos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AD48E-9935-461E-853E-E7D02CB7B372}"/>
              </a:ext>
            </a:extLst>
          </p:cNvPr>
          <p:cNvSpPr txBox="1"/>
          <p:nvPr/>
        </p:nvSpPr>
        <p:spPr>
          <a:xfrm>
            <a:off x="383913" y="1760855"/>
            <a:ext cx="8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7739369-1AEC-46D6-B23B-4D10F3A56B52}"/>
              </a:ext>
            </a:extLst>
          </p:cNvPr>
          <p:cNvSpPr/>
          <p:nvPr/>
        </p:nvSpPr>
        <p:spPr>
          <a:xfrm>
            <a:off x="1095890" y="921388"/>
            <a:ext cx="322663" cy="195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C440E-5253-43DC-9887-34CB06DC316B}"/>
              </a:ext>
            </a:extLst>
          </p:cNvPr>
          <p:cNvSpPr txBox="1"/>
          <p:nvPr/>
        </p:nvSpPr>
        <p:spPr>
          <a:xfrm>
            <a:off x="3661466" y="899198"/>
            <a:ext cx="9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Soma ponderada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D8D83-6CD1-47C2-A09E-E66AAB36080D}"/>
              </a:ext>
            </a:extLst>
          </p:cNvPr>
          <p:cNvSpPr txBox="1"/>
          <p:nvPr/>
        </p:nvSpPr>
        <p:spPr>
          <a:xfrm>
            <a:off x="4665086" y="1940798"/>
            <a:ext cx="77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Função degrau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E1303-3F4E-43E9-ADED-2915527CBFE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40314" y="1653206"/>
            <a:ext cx="39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B75A6-956A-47D8-9A89-1C93B0E13C02}"/>
              </a:ext>
            </a:extLst>
          </p:cNvPr>
          <p:cNvSpPr txBox="1"/>
          <p:nvPr/>
        </p:nvSpPr>
        <p:spPr>
          <a:xfrm>
            <a:off x="5240314" y="1347854"/>
            <a:ext cx="56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FC057C-CA2E-43A5-BAEC-346EC79FD577}"/>
              </a:ext>
            </a:extLst>
          </p:cNvPr>
          <p:cNvGrpSpPr/>
          <p:nvPr/>
        </p:nvGrpSpPr>
        <p:grpSpPr>
          <a:xfrm>
            <a:off x="5886993" y="2594846"/>
            <a:ext cx="687978" cy="3363687"/>
            <a:chOff x="2734490" y="1193074"/>
            <a:chExt cx="687978" cy="33636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A48340-A81F-4411-9576-D7F1B5D61D9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512AB6-0DC8-4182-BE19-08D893A9B84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021F22-4680-4115-87B4-A3BF0DDC8C4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984EB-93ED-4F5C-B709-9E1BA34580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8ABC6-EBE6-44AE-92BD-B48A2A045679}"/>
              </a:ext>
            </a:extLst>
          </p:cNvPr>
          <p:cNvGrpSpPr/>
          <p:nvPr/>
        </p:nvGrpSpPr>
        <p:grpSpPr>
          <a:xfrm>
            <a:off x="7244081" y="3486749"/>
            <a:ext cx="687978" cy="1579880"/>
            <a:chOff x="4079965" y="1193074"/>
            <a:chExt cx="687978" cy="15798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AC5592-4985-4964-B36D-76B15A36D6C7}"/>
                </a:ext>
              </a:extLst>
            </p:cNvPr>
            <p:cNvSpPr/>
            <p:nvPr/>
          </p:nvSpPr>
          <p:spPr>
            <a:xfrm>
              <a:off x="4079965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74DB43-E69D-4859-B2E1-6A9D0EC1AFE9}"/>
                </a:ext>
              </a:extLst>
            </p:cNvPr>
            <p:cNvSpPr/>
            <p:nvPr/>
          </p:nvSpPr>
          <p:spPr>
            <a:xfrm>
              <a:off x="4079966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46E395-88B5-4186-947E-D26CD4D0974F}"/>
              </a:ext>
            </a:extLst>
          </p:cNvPr>
          <p:cNvGrpSpPr/>
          <p:nvPr/>
        </p:nvGrpSpPr>
        <p:grpSpPr>
          <a:xfrm>
            <a:off x="8601169" y="3486749"/>
            <a:ext cx="687978" cy="1579880"/>
            <a:chOff x="5425440" y="1193074"/>
            <a:chExt cx="687978" cy="15798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83BF85-3597-482B-AA52-0996B703F022}"/>
                </a:ext>
              </a:extLst>
            </p:cNvPr>
            <p:cNvSpPr/>
            <p:nvPr/>
          </p:nvSpPr>
          <p:spPr>
            <a:xfrm>
              <a:off x="542544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FC06ED-75F9-494B-8369-FA0DE8F0D3F0}"/>
                </a:ext>
              </a:extLst>
            </p:cNvPr>
            <p:cNvSpPr/>
            <p:nvPr/>
          </p:nvSpPr>
          <p:spPr>
            <a:xfrm>
              <a:off x="542544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AD2C0200-DBB5-46D7-840A-09E5431053C0}"/>
              </a:ext>
            </a:extLst>
          </p:cNvPr>
          <p:cNvSpPr/>
          <p:nvPr/>
        </p:nvSpPr>
        <p:spPr>
          <a:xfrm>
            <a:off x="9958256" y="3932701"/>
            <a:ext cx="687977" cy="687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910B01-EEBC-4396-94C6-C33CAEA8D60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574971" y="3830738"/>
            <a:ext cx="669110" cy="17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8F7495-28AF-41DA-AED3-ED2B12E18255}"/>
              </a:ext>
            </a:extLst>
          </p:cNvPr>
          <p:cNvCxnSpPr>
            <a:cxnSpLocks/>
          </p:cNvCxnSpPr>
          <p:nvPr/>
        </p:nvCxnSpPr>
        <p:spPr>
          <a:xfrm>
            <a:off x="6574971" y="3830738"/>
            <a:ext cx="66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C07474-21F9-489D-B0C6-D20C8F7E8D50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6574970" y="2938835"/>
            <a:ext cx="669112" cy="17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131376-9D73-4883-91E8-004D1181EED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574971" y="3830738"/>
            <a:ext cx="669110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E8E536-441A-45B1-AC57-F2FDA8AC843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574970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C11D4C-9808-4622-88D9-9DBA973C53CD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6574971" y="4722641"/>
            <a:ext cx="669111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E9A92A-709A-4144-896C-2DAF04224015}"/>
              </a:ext>
            </a:extLst>
          </p:cNvPr>
          <p:cNvCxnSpPr>
            <a:cxnSpLocks/>
          </p:cNvCxnSpPr>
          <p:nvPr/>
        </p:nvCxnSpPr>
        <p:spPr>
          <a:xfrm>
            <a:off x="6574971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D5BFB-6613-4A68-A0F3-082CE9683CD2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574970" y="2938835"/>
            <a:ext cx="669111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D33C1C-90BD-44EF-95E5-408023954F90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7932059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5B4B6F-6CF8-455D-8473-6D72C78B3F82}"/>
              </a:ext>
            </a:extLst>
          </p:cNvPr>
          <p:cNvCxnSpPr>
            <a:cxnSpLocks/>
          </p:cNvCxnSpPr>
          <p:nvPr/>
        </p:nvCxnSpPr>
        <p:spPr>
          <a:xfrm>
            <a:off x="7932058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7463D0-DC36-4BF0-8378-0B1F4E5ECACF}"/>
              </a:ext>
            </a:extLst>
          </p:cNvPr>
          <p:cNvCxnSpPr>
            <a:cxnSpLocks/>
          </p:cNvCxnSpPr>
          <p:nvPr/>
        </p:nvCxnSpPr>
        <p:spPr>
          <a:xfrm flipV="1">
            <a:off x="7932059" y="3830738"/>
            <a:ext cx="669110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AA2AAD-3649-48A3-961B-86704589FD70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932058" y="3830738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4B2858-1295-4D9B-A0E0-9F8737671E23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>
            <a:off x="9289146" y="3830738"/>
            <a:ext cx="669110" cy="4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687560-570C-4F25-898E-9FF308397461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89147" y="4276690"/>
            <a:ext cx="669109" cy="44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3C2E3-F9E5-478D-8405-34D9D2DDCEFF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>
            <a:off x="1365613" y="921476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666274-CE0B-4AAD-AECB-9C00A610148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1630680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1E43C-4D61-4C51-B6CB-9C4291EB1ED4}"/>
              </a:ext>
            </a:extLst>
          </p:cNvPr>
          <p:cNvGrpSpPr/>
          <p:nvPr/>
        </p:nvGrpSpPr>
        <p:grpSpPr>
          <a:xfrm>
            <a:off x="781321" y="618308"/>
            <a:ext cx="1371600" cy="1497875"/>
            <a:chOff x="868680" y="618309"/>
            <a:chExt cx="1371600" cy="14978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9DE12F-3118-45A8-9021-61137146C75C}"/>
                </a:ext>
              </a:extLst>
            </p:cNvPr>
            <p:cNvSpPr/>
            <p:nvPr/>
          </p:nvSpPr>
          <p:spPr>
            <a:xfrm>
              <a:off x="868680" y="618309"/>
              <a:ext cx="1219200" cy="1219200"/>
            </a:xfrm>
            <a:prstGeom prst="roundRect">
              <a:avLst/>
            </a:prstGeom>
            <a:solidFill>
              <a:srgbClr val="0070C0">
                <a:alpha val="50196"/>
              </a:srgb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C0BC2F-A800-455D-A222-BABC18D28A98}"/>
                </a:ext>
              </a:extLst>
            </p:cNvPr>
            <p:cNvSpPr/>
            <p:nvPr/>
          </p:nvSpPr>
          <p:spPr>
            <a:xfrm>
              <a:off x="944880" y="757646"/>
              <a:ext cx="1219200" cy="121920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1E1C8CD-08CD-4627-9CA3-C0D0BF753BB0}"/>
                </a:ext>
              </a:extLst>
            </p:cNvPr>
            <p:cNvSpPr/>
            <p:nvPr/>
          </p:nvSpPr>
          <p:spPr>
            <a:xfrm>
              <a:off x="1021080" y="896984"/>
              <a:ext cx="1219200" cy="121920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20477E-CE9A-4889-829D-B52637144E2B}"/>
              </a:ext>
            </a:extLst>
          </p:cNvPr>
          <p:cNvGrpSpPr/>
          <p:nvPr/>
        </p:nvGrpSpPr>
        <p:grpSpPr>
          <a:xfrm>
            <a:off x="3868782" y="639537"/>
            <a:ext cx="1394458" cy="1455419"/>
            <a:chOff x="4434839" y="618309"/>
            <a:chExt cx="1394458" cy="145541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EB25C4-9250-4218-91A8-E4B151929D02}"/>
                </a:ext>
              </a:extLst>
            </p:cNvPr>
            <p:cNvSpPr/>
            <p:nvPr/>
          </p:nvSpPr>
          <p:spPr>
            <a:xfrm>
              <a:off x="4434839" y="61830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C59D2C-0AC3-4E99-A025-61A6258B9088}"/>
                </a:ext>
              </a:extLst>
            </p:cNvPr>
            <p:cNvSpPr/>
            <p:nvPr/>
          </p:nvSpPr>
          <p:spPr>
            <a:xfrm>
              <a:off x="4509043" y="70267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C8B94B-B390-41D6-831F-7BB2165E8BFB}"/>
                </a:ext>
              </a:extLst>
            </p:cNvPr>
            <p:cNvSpPr/>
            <p:nvPr/>
          </p:nvSpPr>
          <p:spPr>
            <a:xfrm>
              <a:off x="4583247" y="787037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229FB3-D2B8-49D3-8BE4-42C578EF4578}"/>
                </a:ext>
              </a:extLst>
            </p:cNvPr>
            <p:cNvSpPr/>
            <p:nvPr/>
          </p:nvSpPr>
          <p:spPr>
            <a:xfrm>
              <a:off x="4657451" y="871401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C9B3C3-1DD8-4A4C-B379-622D84CF8953}"/>
                </a:ext>
              </a:extLst>
            </p:cNvPr>
            <p:cNvSpPr/>
            <p:nvPr/>
          </p:nvSpPr>
          <p:spPr>
            <a:xfrm>
              <a:off x="4731655" y="955765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2360C6-8CD5-4288-AD3E-DCC4C30EB234}"/>
                </a:ext>
              </a:extLst>
            </p:cNvPr>
            <p:cNvSpPr/>
            <p:nvPr/>
          </p:nvSpPr>
          <p:spPr>
            <a:xfrm>
              <a:off x="4805859" y="104012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31948E-0CDF-4023-95F1-CCACFD0BECFA}"/>
                </a:ext>
              </a:extLst>
            </p:cNvPr>
            <p:cNvSpPr/>
            <p:nvPr/>
          </p:nvSpPr>
          <p:spPr>
            <a:xfrm>
              <a:off x="4880062" y="112449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B1922-7875-4D6B-BCAB-E95292A5568E}"/>
              </a:ext>
            </a:extLst>
          </p:cNvPr>
          <p:cNvSpPr/>
          <p:nvPr/>
        </p:nvSpPr>
        <p:spPr>
          <a:xfrm>
            <a:off x="1100546" y="921476"/>
            <a:ext cx="530134" cy="53013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0E93DB-2317-424E-9508-D0178DF726A0}"/>
              </a:ext>
            </a:extLst>
          </p:cNvPr>
          <p:cNvSpPr/>
          <p:nvPr/>
        </p:nvSpPr>
        <p:spPr>
          <a:xfrm>
            <a:off x="2940229" y="1198519"/>
            <a:ext cx="530134" cy="5301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B0B8CE-0459-4AD6-8574-95B4674D0FB6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1365613" y="1451610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797FC-673C-4739-91A1-F47DA1E6EEF1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>
            <a:off x="1100546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4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Frederico Carvalho</dc:creator>
  <cp:lastModifiedBy>Frederico Carvalho</cp:lastModifiedBy>
  <cp:revision>13</cp:revision>
  <dcterms:created xsi:type="dcterms:W3CDTF">2021-10-25T17:57:16Z</dcterms:created>
  <dcterms:modified xsi:type="dcterms:W3CDTF">2021-11-13T18:55:58Z</dcterms:modified>
</cp:coreProperties>
</file>