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t>18.03.2014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№12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780928"/>
            <a:ext cx="8024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Нормальн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 форми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ОБД\res\12\2014-03-15_152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42" y="482877"/>
            <a:ext cx="4708349" cy="28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ОБД\res\12\2014-03-15_1522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43" y="3370969"/>
            <a:ext cx="4276094" cy="29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884902" y="68485"/>
            <a:ext cx="75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960" y="282822"/>
            <a:ext cx="75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а)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3370969"/>
            <a:ext cx="75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б)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20507" y="6277962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Відношення БД в 2НФ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13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ОБД\res\12\2014-03-15_1522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94" y="620688"/>
            <a:ext cx="67931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ОБД\res\12\2014-03-15_152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57" y="2924944"/>
            <a:ext cx="669947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884902" y="68485"/>
            <a:ext cx="75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</a:t>
            </a:r>
            <a:r>
              <a:rPr lang="uk-UA" sz="2400" dirty="0" smtClean="0"/>
              <a:t>2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4911" y="620688"/>
            <a:ext cx="75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а)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6405" y="2907431"/>
            <a:ext cx="75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б</a:t>
            </a:r>
            <a:r>
              <a:rPr lang="uk-UA" sz="2400" dirty="0" smtClean="0"/>
              <a:t>)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20507" y="6088064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Відношення БД в 2НФ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53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ОБД\res\12\2014-03-15_1525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06893"/>
            <a:ext cx="5694499" cy="24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ОБД\res\12\2014-03-15_1525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10" y="3284984"/>
            <a:ext cx="379842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46348" y="188640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R3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806893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а)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0892" y="328498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б</a:t>
            </a:r>
            <a:r>
              <a:rPr lang="uk-UA" sz="2400" dirty="0" smtClean="0"/>
              <a:t>)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4484" y="6165304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Відношення БД в ЗНФ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542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ОБД\res\12\2014-03-15_1527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1" y="806893"/>
            <a:ext cx="3971294" cy="19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ОБД\res\12\2014-03-15_152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1" y="3261023"/>
            <a:ext cx="5503768" cy="14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43330" y="5944635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Відношення БД в ЗНФ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6348" y="188640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</a:t>
            </a:r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1332" y="806893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а)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261023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б</a:t>
            </a:r>
            <a:r>
              <a:rPr lang="uk-UA" sz="2400" dirty="0" smtClean="0"/>
              <a:t>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232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ОБД\res\12\2014-03-15_1527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89" y="790030"/>
            <a:ext cx="4176464" cy="26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ОБД\res\12\2014-03-15_1527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34" y="3394454"/>
            <a:ext cx="5883038" cy="154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66964" y="5930987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Відношення БД в ЗНФ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6348" y="188640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806893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а)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92" y="328498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б</a:t>
            </a:r>
            <a:r>
              <a:rPr lang="uk-UA" sz="2400" dirty="0" smtClean="0"/>
              <a:t>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00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ОБД\res\12\2014-03-15_1533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24" y="1484784"/>
            <a:ext cx="6714596" cy="37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26924" y="836712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ПРОЕКТИ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309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88640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Контрольні запитання:</a:t>
            </a:r>
            <a:endParaRPr lang="ru-RU" sz="2400" dirty="0"/>
          </a:p>
          <a:p>
            <a:r>
              <a:rPr lang="uk-UA" sz="2400" b="1" dirty="0"/>
              <a:t> 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Охарактеризуйте </a:t>
            </a:r>
            <a:r>
              <a:rPr lang="uk-UA" sz="2400" dirty="0"/>
              <a:t>нормальні форми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 smtClean="0"/>
              <a:t>Дайте </a:t>
            </a:r>
            <a:r>
              <a:rPr lang="uk-UA" sz="2400" dirty="0"/>
              <a:t>визначення першої нормальної форми.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Дайте визначення другої нормальної форми.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Дайте визначення третьої нормальної форми.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Дайте визначення посиленої третьої нормальної форми.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Поясніть на прикладі що використовуються в розділі таблиць вимоги 4НФ.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uk-UA" sz="2400" dirty="0"/>
              <a:t>Поясніть на прикладі що використовуються в розділі таблиць вимоги 5НФ.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941987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1702</TotalTime>
  <Words>365</Words>
  <Application>Microsoft Office PowerPoint</Application>
  <PresentationFormat>Экран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38</cp:revision>
  <dcterms:created xsi:type="dcterms:W3CDTF">2013-11-19T17:31:37Z</dcterms:created>
  <dcterms:modified xsi:type="dcterms:W3CDTF">2014-03-18T16:48:13Z</dcterms:modified>
</cp:coreProperties>
</file>