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7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</a:t>
            </a:r>
            <a:r>
              <a:rPr lang="uk-UA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зація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9087" y="2780928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Рекомендації по розробці структур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ОБД\res\12\2014-03-15_1543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804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00021" y="1095127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Батьківська </a:t>
            </a:r>
            <a:r>
              <a:rPr lang="uk-UA" sz="2400" dirty="0" smtClean="0"/>
              <a:t>таблиця  </a:t>
            </a:r>
            <a:r>
              <a:rPr lang="en-US" sz="2400" dirty="0" smtClean="0"/>
              <a:t>R1</a:t>
            </a:r>
            <a:r>
              <a:rPr lang="uk-UA" sz="2400" dirty="0" smtClean="0"/>
              <a:t>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08323" y="1095127"/>
            <a:ext cx="3087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 smtClean="0"/>
              <a:t>Дочірня</a:t>
            </a:r>
            <a:r>
              <a:rPr lang="en-US" sz="2400" dirty="0" smtClean="0"/>
              <a:t> </a:t>
            </a:r>
            <a:r>
              <a:rPr lang="uk-UA" sz="2400" dirty="0" smtClean="0"/>
              <a:t>таблиця</a:t>
            </a:r>
            <a:r>
              <a:rPr lang="en-US" sz="2400" dirty="0" smtClean="0"/>
              <a:t>  R2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2117" y="4163888"/>
            <a:ext cx="7627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Зв'язок відношень за допомогою зовнішнього ключа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17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885" y="404664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/>
              <a:t>Контрольні запитання</a:t>
            </a:r>
            <a:r>
              <a:rPr lang="uk-UA" sz="2200" b="1" dirty="0" smtClean="0"/>
              <a:t>:</a:t>
            </a:r>
          </a:p>
          <a:p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Сформулюйте основне правило створення таблиць суттєвостей.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Назвіть рекомендації по організації зв'язку суттєвостей.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Дайте визначення фізичної і логічної цілісності БД.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Наведіть приклади обмежень значень і структурних обмежень.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Поясніть поняття зовнішнього і первинного ключів таблиць.</a:t>
            </a:r>
            <a:endParaRPr lang="ru-RU" sz="2200" dirty="0"/>
          </a:p>
          <a:p>
            <a:pPr marL="342900" lvl="0" indent="-342900">
              <a:buFont typeface="+mj-lt"/>
              <a:buAutoNum type="arabicPeriod"/>
            </a:pPr>
            <a:r>
              <a:rPr lang="uk-UA" sz="2200" dirty="0"/>
              <a:t>Розробіть схему БД, що дозволяє переглядати і редагувати інформацію про автомобільний парк організації. БД повинна містити відомості про водіїв машин (категорія транспортних засобів, стаж водія, закріплені автомобілі і т. д.), а також автомобілях автопарку (мазка, рік випуску, технічний стан і т. д.). Запропонуйте і обґрунтуйте вибір структур таблиць, їх взаємозв'язок і вкажіть вид нормальних форм таблиць.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519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1705</TotalTime>
  <Words>437</Words>
  <Application>Microsoft Office PowerPoint</Application>
  <PresentationFormat>Экран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38</cp:revision>
  <dcterms:created xsi:type="dcterms:W3CDTF">2013-11-19T17:31:37Z</dcterms:created>
  <dcterms:modified xsi:type="dcterms:W3CDTF">2014-03-18T16:51:39Z</dcterms:modified>
</cp:coreProperties>
</file>