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4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7BBD4-3E02-4F55-8B51-6731F14C7890}" type="datetimeFigureOut">
              <a:rPr lang="ru-RU" smtClean="0"/>
              <a:t>15.03.2014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91DF0-EA43-44A1-A1D3-244366D75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64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15.03.2014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15.03.2014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15.03.2014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15.03.2014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15.03.2014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15.03.2014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15.03.2014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15.03.2014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15.03.2014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15.03.2014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15.03.2014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C6E2D0-25BE-47F4-A7D1-D4A746D16B48}" type="datetimeFigureOut">
              <a:rPr lang="ru-RU" smtClean="0"/>
              <a:t>15.03.2014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3568" y="1196752"/>
            <a:ext cx="792088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Орган</a:t>
            </a:r>
            <a:r>
              <a:rPr lang="uk-UA" sz="9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і</a:t>
            </a:r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зація</a:t>
            </a:r>
          </a:p>
          <a:p>
            <a:pPr algn="ctr"/>
            <a:r>
              <a:rPr lang="ru-RU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баз </a:t>
            </a:r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даних</a:t>
            </a:r>
            <a:endParaRPr lang="uk-UA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80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ОБД\res\12\2014-03-15_1646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04664"/>
            <a:ext cx="8233127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3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60648"/>
            <a:ext cx="82809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/>
              <a:t>Контрольні запитання</a:t>
            </a:r>
            <a:r>
              <a:rPr lang="uk-UA" sz="2400" b="1" dirty="0" smtClean="0"/>
              <a:t>:</a:t>
            </a:r>
          </a:p>
          <a:p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/>
              <a:t>Яка мета моделювання даних?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/>
              <a:t>Напишіть основні терміни моделювання сутностей і зв’язків.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/>
              <a:t>Що таке сутність, екземпляр сутності, підтип та </a:t>
            </a:r>
            <a:r>
              <a:rPr lang="uk-UA" sz="2400" dirty="0" err="1"/>
              <a:t>супер</a:t>
            </a:r>
            <a:r>
              <a:rPr lang="uk-UA" sz="2400" dirty="0"/>
              <a:t> тип?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/>
              <a:t> Дайте визначення термінам: атрибут та екземпляр атрибут.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/>
              <a:t>Дайте визначення термінам: домен, цілісність домену, унікальний ідентифікатор, </a:t>
            </a:r>
            <a:r>
              <a:rPr lang="uk-UA" sz="2400" dirty="0" err="1"/>
              <a:t>ідентифікатор</a:t>
            </a:r>
            <a:r>
              <a:rPr lang="uk-UA" sz="2400" dirty="0"/>
              <a:t> сутності.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/>
              <a:t>Що таке зв'язок, цілісність та потужність зв’язків</a:t>
            </a:r>
            <a:r>
              <a:rPr lang="uk-UA" sz="2400" dirty="0" smtClean="0"/>
              <a:t>?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sz="2400" dirty="0"/>
              <a:t>Як існують типи зв’язків?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/>
              <a:t>Наведіть приклад простої </a:t>
            </a:r>
            <a:r>
              <a:rPr lang="en-US" sz="2400" dirty="0"/>
              <a:t>ER</a:t>
            </a:r>
            <a:r>
              <a:rPr lang="uk-UA" sz="2400" dirty="0" err="1"/>
              <a:t>-діаграми</a:t>
            </a:r>
            <a:r>
              <a:rPr lang="uk-UA" sz="2400" dirty="0"/>
              <a:t> стандартного типу </a:t>
            </a:r>
            <a:r>
              <a:rPr lang="uk-UA" sz="2400" dirty="0" err="1"/>
              <a:t>Чена</a:t>
            </a:r>
            <a:r>
              <a:rPr lang="uk-UA" sz="2400" dirty="0"/>
              <a:t>?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8144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116" y="332656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Times New Roman" pitchFamily="18" charset="0"/>
                <a:cs typeface="Times New Roman" pitchFamily="18" charset="0"/>
              </a:rPr>
              <a:t>Рекомендована література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Бородаєв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В.А., Кущів В.Н. Банки і бази даних: Навчальний посібник. Л.: ВІКІ, 1989.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Основи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сучасних комп’ютерних технологій: Навчальний посібник / Під редакцією проф.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А.Д. Автори: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Артамонов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Б.Н.,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Брякалов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Р.А., Гофман В.Е. та інші.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КОРОНА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прінт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1998.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Системи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управління базами даних і знань: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Довід.вид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/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Наумов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 М.,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Вендров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 М., Іванов В. К. та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ін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; Під. ред. Наумова А. Н. - М .: Фінанси і статистика, 1991.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Дейт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К.Дж. Введення в системи баз даних.; Пер. з англ. 6-те вид. К.: Діалектика, 1998. – 784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Зомуяїн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А.В. Системи програмування баз даних і знань.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Новосибірск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.; Наука.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Сиб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від-ння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1990.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Мартін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Дж. Організація баз даних в обчислювальних системах. - М.: Світ, 1980, 260с.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Романов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Б.А., Кушніренко А.С.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dBase IV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Призначення, функції, застосування. – М.: Радіо і зв’язок, 1991. – 384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Ульман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Дж. Основи систем баз даних. – М.: Фінанси і статистика, 1983.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А.Д.,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Цыганков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В.М., Мальцев М.Г.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Базы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данных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Учебник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высших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учебных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заведений /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Под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ред. проф. А.Д.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-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Издание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второе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дополненное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переработанное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.: КОРОНА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принт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2002. - 672с.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Гайдаржи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В.І.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Дацюк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О.А. Основи проектування та використання баз даних: Навчальний посібник. Друге видання виправ. і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доповн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- К.: ІВЦ "Видавництво Політехніка", ТОВ "Фірма Періодика" 2004. - 256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50161" y="620688"/>
            <a:ext cx="54713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Лекція №15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34352" y="2350345"/>
            <a:ext cx="810298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Проектування концептуальної схеми бази даних. 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ER</a:t>
            </a:r>
            <a:r>
              <a:rPr lang="uk-UA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– моделювання даних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76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ОБД\res\12\2014-03-15_1629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19" y="620964"/>
            <a:ext cx="8256167" cy="548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20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ОБД\res\12\2014-03-15_1630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04664"/>
            <a:ext cx="8194877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31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ОБД\res\12\2014-03-15_1630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332356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45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ОБД\res\12\2014-03-15_1634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2" y="2924944"/>
            <a:ext cx="8778128" cy="104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547664" y="4221088"/>
            <a:ext cx="6533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Рисунок 15.1 –  ER-діаграма стандартного типу </a:t>
            </a:r>
            <a:r>
              <a:rPr lang="uk-UA" dirty="0" err="1"/>
              <a:t>Чена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29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dmin\Desktop\ОБД\res\12\2014-03-15_1642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57" y="764704"/>
            <a:ext cx="8357155" cy="42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6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ОБД\res\12\2014-03-15_1643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327455" cy="538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2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ОБД\res\12\2014-03-15_1645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77850"/>
            <a:ext cx="8102746" cy="486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923757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</TotalTime>
  <Words>403</Words>
  <Application>Microsoft Office PowerPoint</Application>
  <PresentationFormat>Экран (4:3)</PresentationFormat>
  <Paragraphs>27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41</cp:revision>
  <dcterms:created xsi:type="dcterms:W3CDTF">2013-11-19T17:31:37Z</dcterms:created>
  <dcterms:modified xsi:type="dcterms:W3CDTF">2014-03-15T14:58:13Z</dcterms:modified>
</cp:coreProperties>
</file>