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9" r:id="rId21"/>
    <p:sldId id="26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t>15.03.2014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t>15.03.2014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</a:t>
            </a:r>
            <a:r>
              <a:rPr lang="uk-UA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зація</a:t>
            </a: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ОБД\res\12\2014-03-15_171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9" y="1340768"/>
            <a:ext cx="8128122" cy="354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5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ОБД\res\12\2014-03-15_1711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3350"/>
            <a:ext cx="8651165" cy="339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dmin\Desktop\ОБД\res\12\2014-03-15_1711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95" y="1628800"/>
            <a:ext cx="315522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4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ОБД\res\12\2014-03-15_171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470586" cy="495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9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ОБД\res\12\2014-03-15_1715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096803" cy="42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dmin\Desktop\ОБД\res\12\2014-03-15_17144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5" t="4418"/>
          <a:stretch/>
        </p:blipFill>
        <p:spPr bwMode="auto">
          <a:xfrm>
            <a:off x="5523305" y="1196752"/>
            <a:ext cx="3441183" cy="303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1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ОБД\res\12\2014-03-15_1721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2788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9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ОБД\res\12\2014-03-15_1722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6840760" cy="584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4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ОБД\res\12\2014-03-15_172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46931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admin\Desktop\ОБД\res\12\2014-03-15_1722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3145917" cy="286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ОБД\res\12\2014-03-15_172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077912"/>
            <a:ext cx="8554362" cy="35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4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ОБД\res\12\2014-03-15_1725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887916" cy="329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0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88640"/>
            <a:ext cx="83529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Контрольні запитання</a:t>
            </a:r>
            <a:r>
              <a:rPr lang="uk-UA" sz="2400" b="1" dirty="0" smtClean="0"/>
              <a:t>:</a:t>
            </a:r>
          </a:p>
          <a:p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Назвіть етапи проектування.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На чому ґрунтуються правила формування відношень?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Напишіть правила формування відношень для зв’язку 1:1 (правила 1, 2 та 3).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Напишіть правила формування відношень для зв’язку 1:М або М:1 (правила 4 та 5).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Напишіть правила формування відношень для зв’язку М:М (правила 6)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Дайте визначення термінам </a:t>
            </a:r>
            <a:r>
              <a:rPr lang="en-US" sz="2400" dirty="0"/>
              <a:t>CASE</a:t>
            </a:r>
            <a:r>
              <a:rPr lang="uk-UA" sz="2400" dirty="0" err="1"/>
              <a:t>-засоби</a:t>
            </a:r>
            <a:r>
              <a:rPr lang="uk-UA" sz="2400" dirty="0"/>
              <a:t>, </a:t>
            </a:r>
            <a:r>
              <a:rPr lang="en-US" sz="2400" dirty="0"/>
              <a:t>CASE</a:t>
            </a:r>
            <a:r>
              <a:rPr lang="uk-UA" sz="2400" dirty="0" err="1"/>
              <a:t>-система</a:t>
            </a:r>
            <a:r>
              <a:rPr lang="uk-UA" sz="2400" dirty="0"/>
              <a:t> та </a:t>
            </a:r>
            <a:r>
              <a:rPr lang="en-US" sz="2400" dirty="0"/>
              <a:t>CASE</a:t>
            </a:r>
            <a:r>
              <a:rPr lang="uk-UA" sz="2400" dirty="0"/>
              <a:t>-технологія.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Перелічіть можливості, які повинно забезпечувати інтегроване середовище?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Здійснення процесу проектування припускає наявність можливостей. Назвіть їх.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078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0161" y="1124744"/>
            <a:ext cx="54713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</a:t>
            </a:r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16</a:t>
            </a:r>
            <a:endParaRPr lang="uk-UA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9087" y="2780928"/>
            <a:ext cx="80247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Етапи</a:t>
            </a:r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проектування</a:t>
            </a:r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ru-RU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данних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0885" y="404664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/>
              <a:t>Контрольні запитання</a:t>
            </a:r>
            <a:r>
              <a:rPr lang="uk-UA" sz="2200" b="1" dirty="0" smtClean="0"/>
              <a:t>:</a:t>
            </a:r>
          </a:p>
          <a:p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Сформулюйте основне правило створення таблиць суттєвостей.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Назвіть рекомендації по організації зв'язку суттєвостей.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Дайте визначення фізичної і логічної цілісності БД.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Наведіть приклади обмежень значень і структурних обмежень.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Поясніть поняття зовнішнього і первинного ключів таблиць.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Розробіть схему БД, що дозволяє переглядати і редагувати інформацію про автомобільний парк організації. БД повинна містити відомості про водіїв машин (категорія транспортних засобів, стаж водія, закріплені автомобілі і т. д.), а також автомобілях автопарку (мазка, рік випуску, технічний стан і т. д.). Запропонуйте і обґрунтуйте вибір структур таблиць, їх взаємозв'язок і вкажіть вид нормальних форм таблиць.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25190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ОБД\res\12\2014-03-15_1700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7" y="560936"/>
            <a:ext cx="7812037" cy="27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ОБД\res\12\2014-03-15_1701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3" y="3861048"/>
            <a:ext cx="8576966" cy="23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3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ОБД\res\12\2014-03-15_1701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7344816" cy="277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ОБД\res\12\2014-03-15_170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9" y="3738097"/>
            <a:ext cx="7414338" cy="24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5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ОБД\res\12\2014-03-15_1704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0" y="332656"/>
            <a:ext cx="8241258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8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ОБД\res\12\2014-03-15_1705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1" y="476672"/>
            <a:ext cx="825699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8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ОБД\res\12\2014-03-15_170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2055"/>
            <a:ext cx="5333346" cy="313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esktop\ОБД\res\12\2014-03-15_1707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90255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67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ОБД\res\12\2014-03-15_1708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40357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1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ОБД\res\12\2014-03-15_1709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857899" cy="485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03785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1732</TotalTime>
  <Words>511</Words>
  <Application>Microsoft Office PowerPoint</Application>
  <PresentationFormat>Экран (4:3)</PresentationFormat>
  <Paragraphs>34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40</cp:revision>
  <dcterms:created xsi:type="dcterms:W3CDTF">2013-11-19T17:31:37Z</dcterms:created>
  <dcterms:modified xsi:type="dcterms:W3CDTF">2014-03-15T15:28:01Z</dcterms:modified>
</cp:coreProperties>
</file>