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7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34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C6E2D0-25BE-47F4-A7D1-D4A746D16B48}" type="datetimeFigureOut">
              <a:rPr lang="ru-RU" smtClean="0"/>
              <a:pPr/>
              <a:t>12.12.2013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EBE3E5-F79C-405A-8100-8F11A1519FBA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3568" y="1196752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9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Організація</a:t>
            </a:r>
            <a:endParaRPr lang="uk-UA" sz="96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ru-RU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баз </a:t>
            </a:r>
            <a:r>
              <a:rPr lang="uk-UA" sz="9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даних</a:t>
            </a:r>
            <a:endParaRPr lang="uk-UA" sz="9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48680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– це найважливіше поняття БД, воно представляє собою двовимірну таблицю, яка містить деякі дані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Відношення реляційної БД діляться на два класи: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- об’єктні відношення;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зв’язні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uk-UA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Tx/>
              <a:buChar char="-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Об’єктне відношення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зберігає дані про об’єкти (екземпляри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сутності).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Зв’язне відношення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зберігає ключі двох або більше об’єктних відношень і по цих ключах встановлюються зв’язки між об’єктами відношень.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94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640960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Сутність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це об’єкт будь-якої природи, дані про який зберігаються в БД. Дані про сутність зберігаються у відношенні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Атрибут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це властивості, які характеризують сутність . В структурі таблиці кожен елемент іменується і йому відповідає заголовок деякого стовпця таблиці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Кортеж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-  представляє собою рядок таблиці (екземпляр таблиці). Порядок кортежів у відношенні невизначений. Порядок атрибутів у відношенні визначений і якщо переставити атрибути, то буде отримано нове відношення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Домен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множина всіх можливих значень певного атрибута відношення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uk-UA" sz="23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Схема відношення (заголовок відношення)</a:t>
            </a:r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 – це список імен атрибутів</a:t>
            </a:r>
            <a:r>
              <a:rPr lang="uk-UA" sz="23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300" dirty="0">
                <a:latin typeface="Times New Roman" pitchFamily="18" charset="0"/>
                <a:cs typeface="Times New Roman" pitchFamily="18" charset="0"/>
              </a:rPr>
              <a:t>Множина кортежів відношення називається </a:t>
            </a:r>
            <a:r>
              <a:rPr lang="uk-UA" sz="2300" b="1" dirty="0">
                <a:latin typeface="Times New Roman" pitchFamily="18" charset="0"/>
                <a:cs typeface="Times New Roman" pitchFamily="18" charset="0"/>
              </a:rPr>
              <a:t>тілом відношення</a:t>
            </a:r>
            <a:r>
              <a:rPr lang="uk-UA" sz="23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156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ОБД\3.4tab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47460" cy="6264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550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653" y="620688"/>
            <a:ext cx="849694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Ключі використовуються для досягнення наступних цілей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Виключення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дублювання значень в ключових атрибутах (інші атрибути не враховуються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Впорядкування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кортежів, яке можливе за умови збільшення або зменшення значень всіх ключових атрибутів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3.    Прискорення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роботи з кортежами відношення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   Операції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з’єднання таблиць.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440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ОБД\3.5tab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873" y="476672"/>
            <a:ext cx="8356390" cy="58326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362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88640"/>
            <a:ext cx="8352928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200" b="1" dirty="0">
                <a:latin typeface="Times New Roman" pitchFamily="18" charset="0"/>
                <a:cs typeface="Times New Roman" pitchFamily="18" charset="0"/>
              </a:rPr>
              <a:t>Таблиця може вважатись відношенням за виконання наступних умов </a:t>
            </a:r>
            <a:r>
              <a:rPr lang="uk-UA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2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може бути однакових рядків (записів) в таблиці, інакше не може бути однакових первинних ключів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Всі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рядки повинні мати однакову типову структуру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Імена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стовпців таблиці повинні бути різними, а значення стовпців повинні мати один тип.  </a:t>
            </a: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Значення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стовпців повинні бути атомарними (неподільними), не може бути кілька значень в одному стовпці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Повинна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зберігатись цілісність для зовнішніх ключів, тобто цілісність посилань</a:t>
            </a: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AutoNum type="arabicPeriod"/>
            </a:pPr>
            <a:endParaRPr lang="uk-UA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Порядок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розміщення рядків в таблиці неістотний, він впливає лише на швидкість доступу до потрібного рядка.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0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1370" y="260648"/>
            <a:ext cx="8640960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Контрольні запитання: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1. Назвіть основні види моделей даних.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2. Які основні підходи існують до створення моделі ПО?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3. Що називають моделлю даних?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4. Які моделі даних відносять до класичних?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5. Охарактеризуйте ієрархічну модель даних.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6. Охарактеризуйте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мережеву</a:t>
            </a:r>
            <a:r>
              <a:rPr lang="uk-UA" sz="1900" dirty="0">
                <a:latin typeface="Times New Roman" pitchFamily="18" charset="0"/>
                <a:cs typeface="Times New Roman" pitchFamily="18" charset="0"/>
              </a:rPr>
              <a:t> модель даних.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Назвіть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переваги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недоліки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ієрархічної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мережевої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моделей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Назвіть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правила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побудови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ієрархічної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9. Дайте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визначення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реляційної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назвіть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10. Для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розв'язання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якої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задачі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Е.Коддом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булла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запропонована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реляційна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модель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лежить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реляційної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12.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Назвіть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елементи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реляційної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13.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представляє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собою «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» в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реляційній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моделі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даних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14. На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два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класи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діляться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15. Охарактеризуйте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об'єктне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зв'язне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16.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основні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умови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дозволяють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називати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двовимірну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таблицю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відношенням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17. Для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яких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цілей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використовують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ключі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18. Дайте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визначення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зовнішнього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ключа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відношення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19.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Сформулюйте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поняття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посилальної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цілісності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>
                <a:latin typeface="Times New Roman" pitchFamily="18" charset="0"/>
                <a:cs typeface="Times New Roman" pitchFamily="18" charset="0"/>
              </a:rPr>
              <a:t>відношень</a:t>
            </a:r>
            <a:r>
              <a:rPr lang="ru-RU" sz="19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626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116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Times New Roman" pitchFamily="18" charset="0"/>
                <a:cs typeface="Times New Roman" pitchFamily="18" charset="0"/>
              </a:rPr>
              <a:t>Рекомендована література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Бородаєв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В.А., Кущів В.Н. Банки і бази даних: Навчальний посібник. Л.: ВІКІ, 1989.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Основи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сучасних комп’ютерних технологій: Навчальний посібник / Під редакцією проф.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А.Д. Автори: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Артамонов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Б.Н.,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Брякалов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Р.А., Гофман В.Е. та інші.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прінт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1998.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Системи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управління базами даних і знань: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Довід.вид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Наумов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Вендров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А. М., Іванов В. К. та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ін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; Під. ред. Наумова А. Н. - М .: Фінанси і статистика, 1991.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Дейт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К.Дж. Введення в системи баз даних.; Пер. з англ. 6-те вид. К.: Діалектика, 1998. – 784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Зомуяїн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А.В. Системи програмування баз даних і знань.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Новосибірск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.; Наука.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Сиб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від-ння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1990.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Мартін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Організація баз даних в обчислювальних системах. - М.: Світ, 1980, 260с.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Романов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Б.А., Кушніренко А.С.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dBase IV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Призначення, функції, застосування. – М.: Радіо і зв’язок, 1991. – 384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Ульман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Дж. Основи систем баз даних. – М.: Фінанси і статистика, 1983.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А.Д.,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Цыганков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В.М., Мальцев М.Г.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Базы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Учебник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высших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учебных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заведений /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Под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ред. проф. А.Д.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Хомоненко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Издание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второе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дополненное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переработанное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СПб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.: КОРОНА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принт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, 2002. - 672с.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Гайдаржи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В.І.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Дацюк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 О.А. Основи проектування та використання баз даних: Навчальний посібник. Друге видання виправ. і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доповн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 - К.: ІВЦ "Видавництво Політехніка", ТОВ "Фірма Періодика" 2004. - 256 с.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16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21068" y="1124744"/>
            <a:ext cx="492955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Лекція №3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29087" y="2636912"/>
            <a:ext cx="80247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Моделювання даних. Модель « об’єкт – </a:t>
            </a:r>
            <a:r>
              <a:rPr lang="uk-U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атрибут - зв’язок </a:t>
            </a:r>
            <a:r>
              <a:rPr lang="uk-U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»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76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764704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Основні види моделей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) модель предметної галузі (області);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б) модель даних;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в) модель бази даних.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uk-UA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Модель даних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– це сукупність правил породження структур даних у часі, допустимих операцій над ними та обмежень цілісності, що визначає допустимі зв’язки, значення даних і послідовність їхньої зміни.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04664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Ієрархічна модель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даних</a:t>
            </a:r>
          </a:p>
          <a:p>
            <a:endParaRPr lang="ru-RU" dirty="0"/>
          </a:p>
          <a:p>
            <a:pPr algn="just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Ієрархічна модель даних базується на принципі </a:t>
            </a:r>
            <a:r>
              <a:rPr lang="uk-UA" sz="2000" dirty="0" err="1">
                <a:latin typeface="Times New Roman" pitchFamily="18" charset="0"/>
                <a:cs typeface="Times New Roman" pitchFamily="18" charset="0"/>
              </a:rPr>
              <a:t>субпідпорядкованості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між елементами даних і являє собою деревовидну структуру (рисунок 3.1), яка складається з вузлів (сегментів) і дуг (гілок). Кожен вузол дерева це 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набір </a:t>
            </a:r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 логічно взаємозв’язаних елементів даних, які описують конкретні об’єкти предметної області. Дерево в ієрархічній моделі впорядковане, тобто існують правила розміщення його вузлів і віток.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tree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5158" y="3224962"/>
            <a:ext cx="5521675" cy="244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4868" y="5949280"/>
            <a:ext cx="8301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Рисунок 3.1 – Представлення зв’язків в ієрархічній моделі даних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84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Users\admin\Desktop\ОБД\3.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636" y="808037"/>
            <a:ext cx="8308727" cy="374573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417635" y="5373216"/>
            <a:ext cx="8308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dirty="0">
                <a:latin typeface="Times New Roman" pitchFamily="18" charset="0"/>
                <a:cs typeface="Times New Roman" pitchFamily="18" charset="0"/>
              </a:rPr>
              <a:t>Рисунок 3.2 – Приклад ієрархічної моделі даних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94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88640"/>
            <a:ext cx="82809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Основні правила побудови ієрархічної моделі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найвищому рівні міститься вузол, який називається коренем.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Взаємозв’язки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в ієрархічній моделі даних базується за принципом «корінний - породжений». Наприклад, вузол 2-го рівня залежить від вузла 1-го рівня і є породженим.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Кожен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первинний вузол може мати кілька породжених.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ієрархічній моделі даних реалізовано два типи взаємозв’язків: «один до одного» і «один до багатьох».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Доступ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до кожного вузла відбувається через його породжений вузол.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Кожний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примірник породженого вузла пов’язаний з вузлом первинним.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Примірник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породженого вузла не може існувати, якщо відсутній первинний вузол.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uk-UA" sz="2200" dirty="0" smtClean="0"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uk-UA" sz="2200" dirty="0">
                <a:latin typeface="Times New Roman" pitchFamily="18" charset="0"/>
                <a:cs typeface="Times New Roman" pitchFamily="18" charset="0"/>
              </a:rPr>
              <a:t>знищенні примірника первинного вузла знищується також пов’язані з ним примірники породжених вузлів.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416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046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Мережева модель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даних</a:t>
            </a:r>
          </a:p>
        </p:txBody>
      </p:sp>
      <p:pic>
        <p:nvPicPr>
          <p:cNvPr id="3074" name="Picture 2" descr="net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8633" y="1585035"/>
            <a:ext cx="3672408" cy="353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3528" y="1412776"/>
            <a:ext cx="41404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Мережева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модель є розширенням ієрархічного дерева даних. В ній нащадок може мати будь-яку кількість предків і навпаки: предок може мати будь-яку кількість нащадків. У мережевій моделі підтримуються всі три типи взаємозв’язків: «один до одного», «один до багатьох» та «багато до багатьох».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68837" y="530303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dirty="0">
                <a:latin typeface="Times New Roman" pitchFamily="18" charset="0"/>
                <a:cs typeface="Times New Roman" pitchFamily="18" charset="0"/>
              </a:rPr>
              <a:t>Рисунок 3.3 – Представлення зв’язків в мережевій моделі даних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Переваги мережевої та ієрархічної моделі: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ефективність реалізації за показниками пам’яті та оперативності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Недоліки мережевої та ієрархічної моделі: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висока складність і жорсткість схеми бази даних, а також складність для розміщення та розуміння при обробці інформації.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583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4680" y="20276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b="1" dirty="0">
                <a:latin typeface="Times New Roman" pitchFamily="18" charset="0"/>
                <a:cs typeface="Times New Roman" pitchFamily="18" charset="0"/>
              </a:rPr>
              <a:t>Реляційна модель даних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15846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Елементи РМД можна представити у вигляді наступної таблиці: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admin\Desktop\ОБД\3.1tab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676" y="1243736"/>
            <a:ext cx="7276648" cy="535185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03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1508</TotalTime>
  <Words>1186</Words>
  <Application>Microsoft Office PowerPoint</Application>
  <PresentationFormat>Экран (4:3)</PresentationFormat>
  <Paragraphs>109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Воздушный 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Michal</cp:lastModifiedBy>
  <cp:revision>19</cp:revision>
  <dcterms:created xsi:type="dcterms:W3CDTF">2013-11-19T17:31:37Z</dcterms:created>
  <dcterms:modified xsi:type="dcterms:W3CDTF">2013-12-12T07:34:53Z</dcterms:modified>
</cp:coreProperties>
</file>