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3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1196752"/>
            <a:ext cx="792088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Організація</a:t>
            </a:r>
            <a:endParaRPr lang="uk-UA" sz="9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ru-RU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баз 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даних</a:t>
            </a:r>
            <a:endParaRPr lang="uk-UA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0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ОБД\4.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7445016" cy="56166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\Desktop\ОБД\4.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0970" y="4603510"/>
            <a:ext cx="2463598" cy="22048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646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ОБД\4.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640960" cy="54726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1837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ОБД\4.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3313"/>
            <a:ext cx="7147067" cy="53979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dmin\Desktop\ОБД\4.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0395" y="4405815"/>
            <a:ext cx="2520280" cy="23082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8136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ОБД\4.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716680" cy="54726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171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ОБД\4.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080" y="1124744"/>
            <a:ext cx="8697399" cy="38462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7032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ОБД\4.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040" y="404664"/>
            <a:ext cx="8585213" cy="55446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2323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33573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Контрольні запитання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Дайте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загальну характеристику теоретичних мов запитів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Назвіть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операції реляційної алгебри запропонованої </a:t>
            </a:r>
            <a:r>
              <a:rPr lang="uk-UA" sz="2400" dirty="0" err="1">
                <a:latin typeface="Times New Roman" pitchFamily="18" charset="0"/>
                <a:cs typeface="Times New Roman" pitchFamily="18" charset="0"/>
              </a:rPr>
              <a:t>Коддом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які дві групи діляться операції реляційної алгебри </a:t>
            </a:r>
            <a:r>
              <a:rPr lang="uk-UA" sz="2400" dirty="0" err="1">
                <a:latin typeface="Times New Roman" pitchFamily="18" charset="0"/>
                <a:cs typeface="Times New Roman" pitchFamily="18" charset="0"/>
              </a:rPr>
              <a:t>Кодда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Що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означає сумісність структур відношень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Що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є результатом всіх операцій реляційної алгебри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Що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є результатом об’єднання двох відношень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Над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якими відношеннями можна проводити операції об’єднання, віднімання, перетину та добутку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Сформулюйте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визначення проекції деякого відношення на його атрибути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Мова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реляційної алгебри являється процедурною чи описовою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З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використанням якої мови запит до БД містить лише інформацію про бажаний результат?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869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116" y="332656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itchFamily="18" charset="0"/>
                <a:cs typeface="Times New Roman" pitchFamily="18" charset="0"/>
              </a:rPr>
              <a:t>Рекомендована література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Бородаєв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В.А., Кущів В.Н. Банки і бази даних: Навчальний посібник. Л.: ВІКІ, 1989.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Основи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сучасних комп’ютерних технологій: Навчальний посібник / Під редакцією проф.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А.Д. Автори: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Артамонов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Б.Н.,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Брякалов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Р.А., Гофман В.Е. та інші.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прінт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1998.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Системи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управління базами даних і знань: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Довід.вид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Наумов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Вендров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Іванов В. К. та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ін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; Під. ред. Наумова А. Н. - М .: Фінанси і статистика, 1991.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Дейт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К.Дж. Введення в системи баз даних.; Пер. з англ. 6-те вид. К.: Діалектика, 1998. – 784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Зомуяїн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А.В. Системи програмування баз даних і знань.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Новосибірск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.; Наука.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Сиб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від-ння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1990.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Мартін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Організація баз даних в обчислювальних системах. - М.: Світ, 1980, 260с.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Романов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Б.А., Кушніренко А.С.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dBase IV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Призначення, функції, застосування. – М.: Радіо і зв’язок, 1991. – 384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Ульман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Основи систем баз даних. – М.: Фінанси і статистика, 1983.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А.Д.,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Цыганков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В.М., Мальцев М.Г.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Базы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Учебник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высших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заведений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Под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ред. проф. А.Д.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Издание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второе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дополненное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переработанное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принт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2002. - 672с.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Гайдаржи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Дацюк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О.А. Основи проектування та використання баз даних: Навчальний посібник. Друге видання виправ. і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доповн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К.: ІВЦ "Видавництво Політехніка", ТОВ "Фірма Періодика" 2004. - 256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21068" y="1124744"/>
            <a:ext cx="49295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Лекція №4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29087" y="2636912"/>
            <a:ext cx="802475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Теоретичні мови запитів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7029" y="116632"/>
            <a:ext cx="842493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Операції реляційної алгебри </a:t>
            </a:r>
            <a:r>
              <a:rPr lang="uk-UA" sz="2400" b="1" dirty="0" err="1">
                <a:latin typeface="Times New Roman" pitchFamily="18" charset="0"/>
                <a:cs typeface="Times New Roman" pitchFamily="18" charset="0"/>
              </a:rPr>
              <a:t>Кодда</a:t>
            </a:r>
            <a:endParaRPr lang="uk-UA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uk-UA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Об’єднанням 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двох сумісних відношень 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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або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UNION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є відношення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, яке містить всі елементи початкових відношень (виключаючи повторення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Різницею двох сумісних відношень 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або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MINUS 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однакової розмірності є відношення, тіло якого складається з множини кортежів, що належать відношенню R</a:t>
            </a:r>
            <a:r>
              <a:rPr lang="uk-U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, але не належать відношенню R</a:t>
            </a:r>
            <a:r>
              <a:rPr lang="uk-UA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Перетин двох сумісних відношень 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або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INTERSECT 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однакової розмірності породжує відношення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з тілом, що включає кортежі, які одночасно належать обом відношенням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Добутком відношення 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в степені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і відношення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в степені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(R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або 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TIMES 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степінь відношення це кількість атрибутів у відношення, які не мають однакових імен атрибутів, є відношення R в степені k</a:t>
            </a:r>
            <a:r>
              <a:rPr lang="uk-U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k-UA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, заголовок якого представляє собою об’єднання заголовків відношення R</a:t>
            </a:r>
            <a:r>
              <a:rPr lang="uk-U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, а тіло має такі кортежі, що перші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k-U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елементів кортежів належать множині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, а останні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uk-UA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елементів – множині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22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6672"/>
            <a:ext cx="835292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Вибірка відношення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по формулі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R WHERE F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є відношення з таким же заголовком і тілом, що складається з таких кортежів відношення R, які задовольняють істинності логічного виразу заданого формулою F. Для запису формули F використовують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операнди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(імена атрибутів або номери стовпців), константи, логічні операції порівняння і дужки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Проекція відношення А на атрибути x,y,…,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[x,y,…,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])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де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множина         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{ x,y,…,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} є підмножиною повного списку атрибутів заголовка відношення А є відношення із заголовком x,y,…,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і тілом, що містить кортежі відношення А, за винятком кортежів, які повторюються.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Операція з'єднання відношень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((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TIMES R</a:t>
            </a:r>
            <a:r>
              <a:rPr lang="uk-UA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WHERE F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за умовою, що задається формулою F, є відношення R, яке можна отримати шляхом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декартового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добутку R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з подальшим застосуванням до результату операції вибірки за формулою F, правила запису формули такі ж як для операції вибірки.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536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ОБД\4.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8828037" cy="59046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4605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ОБД\4.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698090" cy="55446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4097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ОБД\4.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774" y="548680"/>
            <a:ext cx="8568952" cy="51673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18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\Desktop\ОБД\4.4.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760689" cy="51845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939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ОБД\4.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329" y="404664"/>
            <a:ext cx="8284470" cy="44644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06898608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1601</TotalTime>
  <Words>778</Words>
  <Application>Microsoft Office PowerPoint</Application>
  <PresentationFormat>Экран (4:3)</PresentationFormat>
  <Paragraphs>42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Воздушный 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Michal</cp:lastModifiedBy>
  <cp:revision>27</cp:revision>
  <dcterms:created xsi:type="dcterms:W3CDTF">2013-11-19T17:31:37Z</dcterms:created>
  <dcterms:modified xsi:type="dcterms:W3CDTF">2013-12-12T07:34:57Z</dcterms:modified>
</cp:coreProperties>
</file>