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81" r:id="rId4"/>
    <p:sldId id="282" r:id="rId5"/>
    <p:sldId id="283" r:id="rId6"/>
    <p:sldId id="284" r:id="rId7"/>
    <p:sldId id="267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34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83568" y="1196752"/>
            <a:ext cx="792088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Організація</a:t>
            </a:r>
            <a:endParaRPr lang="uk-UA" sz="96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ru-RU" sz="9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баз </a:t>
            </a:r>
            <a:r>
              <a:rPr lang="uk-UA" sz="9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даних</a:t>
            </a:r>
            <a:endParaRPr lang="uk-UA" sz="9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800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21068" y="1124744"/>
            <a:ext cx="492955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Лекція №5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29087" y="2636912"/>
            <a:ext cx="8024754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Додаткові операції реляційно</a:t>
            </a:r>
            <a:r>
              <a:rPr lang="uk-UA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ї алгебри запропоновані </a:t>
            </a:r>
            <a:r>
              <a:rPr lang="uk-UA" sz="5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Дейтом</a:t>
            </a:r>
            <a:endParaRPr lang="ru-RU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768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95536" y="404664"/>
            <a:ext cx="835292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Операція перейменування даних</a:t>
            </a:r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RENAME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&lt;початкове відношення&gt; &lt;старе ім’я атрибута&gt;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&lt;нове ім’я атрибута&gt;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Ця операція дає змогу перейменувати атрибути. Початкове відношення задається ім’ям відношення або виразом реляційної алгебри, який </a:t>
            </a:r>
            <a:r>
              <a:rPr lang="uk-UA" sz="2000" dirty="0" err="1">
                <a:latin typeface="Times New Roman" pitchFamily="18" charset="0"/>
                <a:cs typeface="Times New Roman" pitchFamily="18" charset="0"/>
              </a:rPr>
              <a:t>заключається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в круглі дужки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Операція множинного перейменування атрибутів.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RENAME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&lt;відношення&gt; &lt;старе ім’я атрибута 1&gt;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&lt;нове ім’я атрибута 1&gt;, &lt;старе ім’я атрибута 2&gt;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&lt;нове ім’я атрибута 2&gt;,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Операція розширення.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EXTEND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&lt;початкове відношення&gt;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&lt;вираз&gt;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&lt;новий атрибут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Операція множинного розширення.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EXTEND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&lt;відношення&gt;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&lt;вираз 1&gt;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&lt;новий атрибут 1&gt;, &lt;вираз 2&gt;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&lt;новий атрибут 2&gt;, …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Ця операція є подібною до операції розширення, вона дозволяє в одній синтаксичній конструкції обчислювати кілька нових атрибутів.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869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12684" y="116632"/>
            <a:ext cx="842493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Операція підведення підсумків</a:t>
            </a:r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SUMMARIZE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&lt;початкове відношення&gt;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&lt;вираз&gt;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&lt;новий атрибут&gt;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Дана операція виконує вертикальні або групові обчислення.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Операція множинного підведення підсумків.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Операція множинного підведення підсумків подібна відповідним операціям перейменування і розширення. Вона виконує одночасно кілька вертикальних обчислень і записує результати в окремі нові атрибути.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Операція присвоєння.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&lt;вираз-ціль&gt; := &lt;вираз-джерело&gt;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Операція присвоєння являється основною операцією, що змінює тіло існуючого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відношення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Операція вставки.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&lt;вираз-джерело&gt;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&lt;вираз-ціль&gt;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Обидва вирази повинні бути сумісні по структурі. Виконання операції зводиться до обчислення виразу джерела і вставки отриманих кортежів в задане відношення вираз-ціль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367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8332" y="332656"/>
            <a:ext cx="849214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Операція оновлення. 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UPDATE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вираз-ціль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&gt; &lt;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список елементів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Де список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елементів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є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послідовністю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розділених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комами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операцій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присвоєння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мають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наступний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вигляд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атрибут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&gt; := &lt;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скалярний вираз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algn="just"/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Результатом виконання цієї операції є відношення отримане після присвоєння відповідних значень атрибутам відношення, що задаються цільовим виразом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Операція видалення.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&lt;вираз-ціль&gt;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Тут вираз-ціль є реляційним виразом, що описує кортежі, які видаляються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Операція реляційного порівняння.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вираз 1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&gt; 0 &lt;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вираз 2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algn="just"/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Тут обидва вирази задають сумісні по структурі відношення, а знак 0 – одну з наступних операцій: =, </a:t>
            </a:r>
            <a:r>
              <a:rPr lang="uk-UA" sz="2000" dirty="0">
                <a:latin typeface="Times New Roman" pitchFamily="18" charset="0"/>
                <a:cs typeface="Times New Roman" pitchFamily="18" charset="0"/>
                <a:sym typeface="Symbol"/>
              </a:rPr>
              <a:t>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, &lt;, &gt;.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678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404664"/>
            <a:ext cx="820891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dirty="0">
                <a:latin typeface="Times New Roman" pitchFamily="18" charset="0"/>
                <a:cs typeface="Times New Roman" pitchFamily="18" charset="0"/>
              </a:rPr>
              <a:t>Контрольні запитання</a:t>
            </a:r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Назвіть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операції реляційної алгебри, що були запропоновані </a:t>
            </a:r>
            <a:r>
              <a:rPr lang="uk-UA" sz="2000" dirty="0" err="1">
                <a:latin typeface="Times New Roman" pitchFamily="18" charset="0"/>
                <a:cs typeface="Times New Roman" pitchFamily="18" charset="0"/>
              </a:rPr>
              <a:t>Дейтом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Вкажіть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підсумкові операції, які використовуються у виразі операції розширення, які дії вони виконують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Перелічіть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операції, що можуть використовуватися у виразі реляційного порівняння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Які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операції відносять до операцій реляційного числення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Що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таке предикат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Що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є областю визначення змінних в обчисленні кортежів і в обчисленні доменів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Що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таке правильно побудована формула 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WFF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) і для чого вона використовується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Дайте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визначення вільним і зв’язаним змінним правильно побудованої формули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Що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собою представляє цільовий список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Назвіть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основну відмінність обчислення доменів від обчислення кортежів.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3064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0116" y="332656"/>
            <a:ext cx="892899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dirty="0">
                <a:latin typeface="Times New Roman" pitchFamily="18" charset="0"/>
                <a:cs typeface="Times New Roman" pitchFamily="18" charset="0"/>
              </a:rPr>
              <a:t>Рекомендована література</a:t>
            </a: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Бородаєв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В.А., Кущів В.Н. Банки і бази даних: Навчальний посібник. Л.: ВІКІ, 1989.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Основи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сучасних комп’ютерних технологій: Навчальний посібник / Під редакцією проф.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Хомоненко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А.Д. Автори: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Артамонов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Б.Н.,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Брякалов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Р.А., Гофман В.Е. та інші.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СПб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: КОРОНА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прінт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, 1998.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Системи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управління базами даних і знань: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Довід.вид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 /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Наумов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А. М.,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Вендров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А. М., Іванов В. К. та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ін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; Під. ред. Наумова А. Н. - М .: Фінанси і статистика, 1991.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Дейт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К.Дж. Введення в системи баз даних.; Пер. з англ. 6-те вид. К.: Діалектика, 1998. – 784 с.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Зомуяїн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А.В. Системи програмування баз даних і знань.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Новосибірск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.; Наука.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Сиб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від-ння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, 1990.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Мартін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Дж. Організація баз даних в обчислювальних системах. - М.: Світ, 1980, 260с.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Романов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Б.А., Кушніренко А.С.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dBase IV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: Призначення, функції, застосування. – М.: Радіо і зв’язок, 1991. – 384 с.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Ульман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Дж. Основи систем баз даних. – М.: Фінанси і статистика, 1983.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Хомоненко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А.Д.,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Цыганков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В.М., Мальцев М.Г.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Базы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данных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Учебник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высших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учебных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заведений /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Под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ред. проф. А.Д.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Хомоненко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 -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Издание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второе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дополненное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переработанное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СПб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.: КОРОНА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принт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, 2002. - 672с.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Гайдаржи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В.І.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Дацюк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О.А. Основи проектування та використання баз даних: Навчальний посібник. Друге видання виправ. і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доповн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 - К.: ІВЦ "Видавництво Політехніка", ТОВ "Фірма Періодика" 2004. - 256 с.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216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1619</TotalTime>
  <Words>787</Words>
  <Application>Microsoft Office PowerPoint</Application>
  <PresentationFormat>Экран (4:3)</PresentationFormat>
  <Paragraphs>70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Воздушный поток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Michal</cp:lastModifiedBy>
  <cp:revision>29</cp:revision>
  <dcterms:created xsi:type="dcterms:W3CDTF">2013-11-19T17:31:37Z</dcterms:created>
  <dcterms:modified xsi:type="dcterms:W3CDTF">2013-12-12T07:35:02Z</dcterms:modified>
</cp:coreProperties>
</file>