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6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6" autoAdjust="0"/>
    <p:restoredTop sz="94660"/>
  </p:normalViewPr>
  <p:slideViewPr>
    <p:cSldViewPr>
      <p:cViewPr varScale="1">
        <p:scale>
          <a:sx n="38" d="100"/>
          <a:sy n="38" d="100"/>
        </p:scale>
        <p:origin x="-3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Організація</a:t>
            </a:r>
            <a:endParaRPr lang="uk-UA" sz="9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856895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Структурована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мова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запитів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SQL</a:t>
            </a:r>
          </a:p>
          <a:p>
            <a:pPr algn="ctr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Два найпоширеніших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стандарта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мови: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SQL-89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SQL-92.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u="sng" dirty="0" err="1" smtClean="0">
                <a:latin typeface="Times New Roman" pitchFamily="18" charset="0"/>
                <a:cs typeface="Times New Roman" pitchFamily="18" charset="0"/>
              </a:rPr>
              <a:t>Мова</a:t>
            </a: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 SQL </a:t>
            </a:r>
            <a:r>
              <a:rPr lang="ru-RU" sz="2400" b="1" u="sng" dirty="0" err="1" smtClean="0">
                <a:latin typeface="Times New Roman" pitchFamily="18" charset="0"/>
                <a:cs typeface="Times New Roman" pitchFamily="18" charset="0"/>
              </a:rPr>
              <a:t>призначена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виконання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операцій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таблицями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видалення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зміна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структури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над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даними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таблиць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вибірка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зміна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додавання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видалення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), 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деяких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супутніх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операцій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SQL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непроцедурною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мовою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містить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операторів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управління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організації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підпрограм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введення-виведення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т.п. 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зв'язку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цим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SQL автономно не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використовується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зазвичай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вбудована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середовище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мови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програмування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тієї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іншої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СУБД 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наприклад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FoxPro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СУБД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FoxPro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ObjectPAL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СУБД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Paradox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Visual Basic for Applications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СУБД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70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20688"/>
            <a:ext cx="77048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Мова SQL не володіє функціями повноцінної мови розробки, а орієнтована на доступ до даних, тому її включають до складу засобів розробки програм. В цьому випадку її називають </a:t>
            </a:r>
            <a:r>
              <a:rPr lang="uk-UA" sz="2400" u="sng" dirty="0" smtClean="0">
                <a:latin typeface="Times New Roman" pitchFamily="18" charset="0"/>
                <a:cs typeface="Times New Roman" pitchFamily="18" charset="0"/>
              </a:rPr>
              <a:t>вбудованою 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Розрізняють два основні методи використовування вбудованої SQL: </a:t>
            </a:r>
            <a:r>
              <a:rPr lang="uk-UA" sz="2400" b="1" u="sng" dirty="0" smtClean="0">
                <a:latin typeface="Times New Roman" pitchFamily="18" charset="0"/>
                <a:cs typeface="Times New Roman" pitchFamily="18" charset="0"/>
              </a:rPr>
              <a:t>статичний і динамічний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u="sng" dirty="0" smtClean="0">
                <a:latin typeface="Times New Roman" pitchFamily="18" charset="0"/>
                <a:cs typeface="Times New Roman" pitchFamily="18" charset="0"/>
              </a:rPr>
              <a:t>При статичному використанні мови (статична SQL)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в  тексті програми є виклики функцій мови SQL, які включаються у виконуваний модуль після компіляції. Зміни у функціях, що викликаються, можуть бути на рівні окремих параметрів викликів за допомогою змінних мови програмування.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828092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u="sng" dirty="0" smtClean="0">
                <a:latin typeface="Times New Roman" pitchFamily="18" charset="0"/>
                <a:cs typeface="Times New Roman" pitchFamily="18" charset="0"/>
              </a:rPr>
              <a:t>При динамічному використанні мови (динамічна SQL)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передбачається динамічна побудова викликів SQL-функцій і інтерпретація цих викликів, наприклад, звернення до даних віддаленої бази, в ході виконання програми. Динамічний метод звичайно застосовується у випадках, коли в додатку наперед невідомий вид SQL-виклику і він будується в діалозі з користувачем. Основним призначенням мови SQL (як і інших мов для роботи з базами даних) є підготовка і виконання запитів. В результаті вибірки даних з однієї або декількох таблиць може бути отримано безліч записів, що звуться </a:t>
            </a:r>
            <a:r>
              <a:rPr lang="uk-UA" sz="2400" i="1" u="sng" dirty="0" smtClean="0">
                <a:latin typeface="Times New Roman" pitchFamily="18" charset="0"/>
                <a:cs typeface="Times New Roman" pitchFamily="18" charset="0"/>
              </a:rPr>
              <a:t>представленням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Представлення по суті є таблицею, сформованою в результаті виконання запиту. За одними і тими ж таблицями можна побудувати декілька представлень. Саме представлення описується шляхом вказівки ідентифікатора представлення і запиту, який повинен бути виконаний для його отримання.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Для зручності роботи з представленнями в мову SQL введено поняття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курсора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uk-UA" sz="2400" b="1" i="1" u="sng" dirty="0" smtClean="0">
                <a:latin typeface="Times New Roman" pitchFamily="18" charset="0"/>
                <a:cs typeface="Times New Roman" pitchFamily="18" charset="0"/>
              </a:rPr>
              <a:t>Курсор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є своєрідним покажчиком, що використовується для переміщення по наборах записів при їх обробці. </a:t>
            </a:r>
          </a:p>
          <a:p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Опис і використання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курсора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в мові SQL виконується таким чином. В описовій частині програми виконують скріплення змінної типу курсор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 з оператором SQL (зазвичай з оператором SELECT). У виконуваній частині програми проводиться відкриття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курсора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&lt;ім’я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курсора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&gt;), переміщення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курсора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по записах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FETCH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&lt;ім’я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курсора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&gt;), супроводжується відповідною обробкою, і, нарешті, закриття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курсора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&lt;ім’я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курсора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&gt;). 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76470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Контрольні запитання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1. Охарактеризуйте мову QBE.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операції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запитів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мові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QBE?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чого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призначена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мов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SQL?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розуміють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статичною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динамічною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SQL?</a:t>
            </a: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5. Що таке представлення?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6. Що таке курсор?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61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332656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Бородаєв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В.А., Кущів В.Н. Банки і бази даних: Навчальний посібник. Л.: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ВІКІ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1989.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2. Основи сучасних комп’ютерних технологій: Навчальний посібник / Під редакцією проф.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А.Д. Автори: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Артамонов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Б.Н.,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Брякалов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Р.А., Гофман В.Е. та інші.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: КОРОНА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прінт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1998.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3. Системи управління базами даних і знань: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Довід.вид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 /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Наумов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А. М.,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Вендров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А. М., Іванов В. К. та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ін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; Під. ред. Наумова А. Н. - М .: Фінанси і статистика, 1991.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Дейт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К.Дж. Введення в системи баз даних.; Пер. з англ. 6-те вид. К.: Діалектика, 1998. – 784 с.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Зомуяїн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А.В. Системи програмування баз даних і знань.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Новосибірск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.; Наука.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Сиб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від-ння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1990.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6. Мартін Дж. Організація баз даних в обчислювальних системах. - М.: Світ, 1980, 260с.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7. Романов Б.А., Кушніренко А.С.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dBase IV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: Призначення, функції, застосування. – М.: Радіо і зв’язок, 1991. – 384 с.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Ульман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Дж. Основи систем баз даних. – М.: Фінанси і статистика, 1983.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А.Д.,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Цыганков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В.М., Мальцев М.Г.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Базы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Учебник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высших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учебных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заведений /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Под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ред. проф. А.Д.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 -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Издание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второе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дополненное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переработанное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.: КОРОНА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принт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2002. - 672с.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Гайдаржи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В.І.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Дацюк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доповн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 - К.: ІВЦ "Видавництво Політехніка", ТОВ "Фірма Періодика" 2004. - 256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51720" y="1412776"/>
            <a:ext cx="49295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№</a:t>
            </a:r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6</a:t>
            </a:r>
            <a:endParaRPr lang="uk-UA" sz="7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967335"/>
            <a:ext cx="820891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Мова реляційного числення за зразком 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QBE (Query By Example)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2535" y="404664"/>
            <a:ext cx="78123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Змінна </a:t>
            </a:r>
            <a:r>
              <a:rPr lang="uk-UA" sz="2400" b="1" dirty="0" err="1" smtClean="0">
                <a:latin typeface="Times New Roman" pitchFamily="18" charset="0"/>
                <a:cs typeface="Times New Roman" pitchFamily="18" charset="0"/>
              </a:rPr>
              <a:t>домена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– це скалярна змінна, значення якої охоплюють елементи деякого домену. Велика частина відмінностей даних числень полягає в тому, що числення доменів підтримує додаткову форму умови, яка називається </a:t>
            </a:r>
            <a:r>
              <a:rPr lang="uk-UA" sz="2400" i="1" u="sng" dirty="0" smtClean="0">
                <a:latin typeface="Times New Roman" pitchFamily="18" charset="0"/>
                <a:cs typeface="Times New Roman" pitchFamily="18" charset="0"/>
              </a:rPr>
              <a:t>умовою належності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Умова належності записується наступним чином: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, …)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де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baseline="-250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– атрибут відношення R, а V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– змінна домену або літерал. Умова, що перевіряється , справедлива якщо існує кортеж відношення R, що має атрибути А рівні, заданим у виразі, значенням V.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94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340768"/>
            <a:ext cx="7812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Запит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– це спеціальним чином описана вимога, яка визначає склад операцій, що виконуються над БД (вибірка, видалення та модифікація). Для підготовки запитів різних СУБД використовуються дві основні мови: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QBE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(запити за зразком) та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SQL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(структурована мова запитів). Головна відмінність між цими мовами полягає у способі формування запитів. Мова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QBE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допускає ручне або візуальне формування запиту, а SQL – програмування запиту.</a:t>
            </a:r>
            <a:r>
              <a:rPr lang="uk-UA" sz="2400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9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5364" y="332656"/>
            <a:ext cx="78123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Операції вибірки даних: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Операція вибірки даних може бути трьох видів: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проста вибірка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вибірка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при якій вибираються ті чи інші значення з таблиці за введеним в запиті критеріями;</a:t>
            </a:r>
          </a:p>
          <a:p>
            <a:pPr>
              <a:buFontTx/>
              <a:buChar char="-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проста вибірка з впорядкуванням.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Для впорядкування значень, що виводяться, в порядку зростання або спадання використовуються конструкції «АТ.» і «DO.» відповідно. Якщо вимагається виконати впорядковування по декількох стовпцях, застосовують конструкції вигляду: «АТ(1).», «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АТ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(2).».</a:t>
            </a:r>
          </a:p>
          <a:p>
            <a:pPr>
              <a:buFontTx/>
              <a:buChar char="-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- вибірка з </a:t>
            </a:r>
            <a:r>
              <a:rPr lang="uk-UA" sz="2000" b="1" dirty="0" err="1" smtClean="0">
                <a:latin typeface="Times New Roman" pitchFamily="18" charset="0"/>
                <a:cs typeface="Times New Roman" pitchFamily="18" charset="0"/>
              </a:rPr>
              <a:t>кваліфікаторами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 (умовами).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Вибір записів з початкової таблиці в загальному випадку може бути заснований на: точному збігу, частковому збігу та порівнянні. Умова порівняння</a:t>
            </a:r>
            <a:r>
              <a:rPr lang="uk-UA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записується за допомогою операцій порівняння: рівно (=), більше (&gt;), менше (&lt;), більше або рівно (&gt;=), менше або рівно (&lt;=), не рівно (¬ = або просто ¬), не більше (¬&gt;), не менше (¬&lt;).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62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32656"/>
            <a:ext cx="777686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Характеристика</a:t>
            </a:r>
            <a:r>
              <a:rPr lang="uk-UA" sz="2400" b="1" dirty="0" smtClean="0"/>
              <a:t> мов QBE сучасних СУБД</a:t>
            </a:r>
          </a:p>
          <a:p>
            <a:pPr algn="ctr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У кожної СУБД існує своя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QBE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За допомогою запитів на мові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QBE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операції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вибірка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 о</a:t>
            </a:r>
            <a:r>
              <a:rPr lang="uk-UA" sz="2400" b="1" dirty="0" err="1" smtClean="0">
                <a:latin typeface="Times New Roman" pitchFamily="18" charset="0"/>
                <a:cs typeface="Times New Roman" pitchFamily="18" charset="0"/>
              </a:rPr>
              <a:t>бчислення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над даними;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- вставка нових записів;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- видалення записів;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модифікація даних.</a:t>
            </a:r>
          </a:p>
          <a:p>
            <a:pPr>
              <a:buFontTx/>
              <a:buChar char="-"/>
            </a:pP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Результатом виконання запиту є нова таблиця, для перших двох операцій або оновлена початкова таблиця, для решти операцій. Обчислення над даними задаються за допомогою арифметичних виразів і породжують в таблицях нові поля, які називаються обчислювальними.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69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60648"/>
            <a:ext cx="7020272" cy="621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645333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Рисунок 6.1 – Вигляд форми формування запиту в Microsoft Access</a:t>
            </a:r>
            <a:endParaRPr lang="ru-RU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610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3861048"/>
            <a:ext cx="7056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Наочними є форми запитів в Microsoft Access. Діалогове вікно (рисунок 6.1) при підготовці форм запитів складається з двох частин: у верхній частині розташовується модель взаємозв'язку початкових таблиць, а в нижній — решта інформації про запит по кожному з полів (необхідність виводу значень, вид сортування, умова відбору і т. д.).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1" name="Picture 1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3705225" cy="327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810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04664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Аналіз сучасних СУБД дозволяє припустити наступні напрями розвитку мови QBE: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- підвищення наочності і зручності;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- поява нових засобів, що розширюватимуть можливості СУБД, наприклад, формування неточних або нечітких запитів, маніпулювання великими об’ємами даних, тощо;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- використання нових типів даних (графічних,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аудіо-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відео-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та інших);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- застосування у найближчому майбутньому обмеженої природної мови формування запитів;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- у віддаленій перспективі, використання мовного введення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заптів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3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77</TotalTime>
  <Words>1365</Words>
  <Application>Microsoft Office PowerPoint</Application>
  <PresentationFormat>Экран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Воздушный 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Michal</cp:lastModifiedBy>
  <cp:revision>9</cp:revision>
  <dcterms:created xsi:type="dcterms:W3CDTF">2013-11-19T17:31:37Z</dcterms:created>
  <dcterms:modified xsi:type="dcterms:W3CDTF">2013-12-12T07:35:07Z</dcterms:modified>
</cp:coreProperties>
</file>