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4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AC8C-9C13-4C38-8312-4208EC6C3696}" type="datetimeFigureOut">
              <a:rPr lang="uk-UA" smtClean="0"/>
              <a:t>20.05.2014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139-8700-4BE6-A302-01681C43A2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304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AC8C-9C13-4C38-8312-4208EC6C3696}" type="datetimeFigureOut">
              <a:rPr lang="uk-UA" smtClean="0"/>
              <a:t>20.05.2014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139-8700-4BE6-A302-01681C43A2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35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AC8C-9C13-4C38-8312-4208EC6C3696}" type="datetimeFigureOut">
              <a:rPr lang="uk-UA" smtClean="0"/>
              <a:t>20.05.2014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139-8700-4BE6-A302-01681C43A2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253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AC8C-9C13-4C38-8312-4208EC6C3696}" type="datetimeFigureOut">
              <a:rPr lang="uk-UA" smtClean="0"/>
              <a:t>20.05.2014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139-8700-4BE6-A302-01681C43A2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453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AC8C-9C13-4C38-8312-4208EC6C3696}" type="datetimeFigureOut">
              <a:rPr lang="uk-UA" smtClean="0"/>
              <a:t>20.05.2014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139-8700-4BE6-A302-01681C43A2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465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AC8C-9C13-4C38-8312-4208EC6C3696}" type="datetimeFigureOut">
              <a:rPr lang="uk-UA" smtClean="0"/>
              <a:t>20.05.2014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139-8700-4BE6-A302-01681C43A2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690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AC8C-9C13-4C38-8312-4208EC6C3696}" type="datetimeFigureOut">
              <a:rPr lang="uk-UA" smtClean="0"/>
              <a:t>20.05.2014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139-8700-4BE6-A302-01681C43A2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469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AC8C-9C13-4C38-8312-4208EC6C3696}" type="datetimeFigureOut">
              <a:rPr lang="uk-UA" smtClean="0"/>
              <a:t>20.05.2014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139-8700-4BE6-A302-01681C43A2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937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AC8C-9C13-4C38-8312-4208EC6C3696}" type="datetimeFigureOut">
              <a:rPr lang="uk-UA" smtClean="0"/>
              <a:t>20.05.2014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139-8700-4BE6-A302-01681C43A2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954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AC8C-9C13-4C38-8312-4208EC6C3696}" type="datetimeFigureOut">
              <a:rPr lang="uk-UA" smtClean="0"/>
              <a:t>20.05.2014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139-8700-4BE6-A302-01681C43A2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536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AC8C-9C13-4C38-8312-4208EC6C3696}" type="datetimeFigureOut">
              <a:rPr lang="uk-UA" smtClean="0"/>
              <a:t>20.05.2014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139-8700-4BE6-A302-01681C43A2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075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AAC8C-9C13-4C38-8312-4208EC6C3696}" type="datetimeFigureOut">
              <a:rPr lang="uk-UA" smtClean="0"/>
              <a:t>20.05.2014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D6139-8700-4BE6-A302-01681C43A2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034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err="1"/>
              <a:t>Розподілена</a:t>
            </a:r>
            <a:r>
              <a:rPr lang="ru-RU" b="1" dirty="0"/>
              <a:t> </a:t>
            </a:r>
            <a:r>
              <a:rPr lang="ru-RU" b="1" dirty="0" err="1"/>
              <a:t>обробка</a:t>
            </a:r>
            <a:r>
              <a:rPr lang="ru-RU" b="1" dirty="0"/>
              <a:t> </a:t>
            </a:r>
            <a:r>
              <a:rPr lang="ru-RU" b="1" dirty="0" err="1"/>
              <a:t>даних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6369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7142" y="589877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компоненту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віддаленого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доступу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151536"/>
              </p:ext>
            </p:extLst>
          </p:nvPr>
        </p:nvGraphicFramePr>
        <p:xfrm>
          <a:off x="2110436" y="616885"/>
          <a:ext cx="8509011" cy="1631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r:id="rId3" imgW="5183135" imgH="1025208" progId="Visio.Drawing.11">
                  <p:embed/>
                </p:oleObj>
              </mc:Choice>
              <mc:Fallback>
                <p:oleObj r:id="rId3" imgW="5183135" imgH="102520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436" y="616885"/>
                        <a:ext cx="8509011" cy="16315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2680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031670"/>
              </p:ext>
            </p:extLst>
          </p:nvPr>
        </p:nvGraphicFramePr>
        <p:xfrm>
          <a:off x="2110436" y="2562782"/>
          <a:ext cx="8509012" cy="166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r:id="rId5" imgW="5183135" imgH="1025208" progId="Visio.Drawing.11">
                  <p:embed/>
                </p:oleObj>
              </mc:Choice>
              <mc:Fallback>
                <p:oleObj r:id="rId5" imgW="5183135" imgH="102520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436" y="2562782"/>
                        <a:ext cx="8509012" cy="16651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868120"/>
              </p:ext>
            </p:extLst>
          </p:nvPr>
        </p:nvGraphicFramePr>
        <p:xfrm>
          <a:off x="2049754" y="4536140"/>
          <a:ext cx="8630374" cy="171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r:id="rId7" imgW="5183135" imgH="1025208" progId="Visio.Drawing.11">
                  <p:embed/>
                </p:oleObj>
              </mc:Choice>
              <mc:Fallback>
                <p:oleObj r:id="rId7" imgW="5183135" imgH="10252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754" y="4536140"/>
                        <a:ext cx="8630374" cy="17133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611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1635" y="581930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взаємодії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бібліотек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процедур доступу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819314"/>
              </p:ext>
            </p:extLst>
          </p:nvPr>
        </p:nvGraphicFramePr>
        <p:xfrm>
          <a:off x="2841812" y="0"/>
          <a:ext cx="6508376" cy="625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r:id="rId3" imgW="4373312" imgH="4202326" progId="Visio.Drawing.11">
                  <p:embed/>
                </p:oleObj>
              </mc:Choice>
              <mc:Fallback>
                <p:oleObj r:id="rId3" imgW="4373312" imgH="420232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812" y="0"/>
                        <a:ext cx="6508376" cy="62531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94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765519"/>
            <a:ext cx="121920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 схема доступу до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ODBC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027381"/>
              </p:ext>
            </p:extLst>
          </p:nvPr>
        </p:nvGraphicFramePr>
        <p:xfrm>
          <a:off x="860612" y="215153"/>
          <a:ext cx="10470776" cy="5877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r:id="rId3" imgW="6061792" imgH="3401163" progId="Visio.Drawing.11">
                  <p:embed/>
                </p:oleObj>
              </mc:Choice>
              <mc:Fallback>
                <p:oleObj r:id="rId3" imgW="6061792" imgH="340116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612" y="215153"/>
                        <a:ext cx="10470776" cy="58774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775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0575" y="581505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 схема доступу до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JDBC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03844"/>
              </p:ext>
            </p:extLst>
          </p:nvPr>
        </p:nvGraphicFramePr>
        <p:xfrm>
          <a:off x="1712257" y="34195"/>
          <a:ext cx="9592235" cy="6823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r:id="rId3" imgW="6105793" imgH="4338642" progId="Visio.Drawing.11">
                  <p:embed/>
                </p:oleObj>
              </mc:Choice>
              <mc:Fallback>
                <p:oleObj r:id="rId3" imgW="6105793" imgH="433864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257" y="34195"/>
                        <a:ext cx="9592235" cy="68238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76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32736"/>
            <a:ext cx="5024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 розподіленої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обробки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транзакцій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419445"/>
              </p:ext>
            </p:extLst>
          </p:nvPr>
        </p:nvGraphicFramePr>
        <p:xfrm>
          <a:off x="3370729" y="132736"/>
          <a:ext cx="5450541" cy="6725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r:id="rId3" imgW="3544864" imgH="4373194" progId="Visio.Drawing.11">
                  <p:embed/>
                </p:oleObj>
              </mc:Choice>
              <mc:Fallback>
                <p:oleObj r:id="rId3" imgW="3544864" imgH="437319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729" y="132736"/>
                        <a:ext cx="5450541" cy="67252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2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9306" y="314978"/>
            <a:ext cx="452269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сервера додатків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821581"/>
              </p:ext>
            </p:extLst>
          </p:nvPr>
        </p:nvGraphicFramePr>
        <p:xfrm>
          <a:off x="1665194" y="34490"/>
          <a:ext cx="8265459" cy="6823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r:id="rId3" imgW="8438082" imgH="6965096" progId="Visio.Drawing.11">
                  <p:embed/>
                </p:oleObj>
              </mc:Choice>
              <mc:Fallback>
                <p:oleObj r:id="rId3" imgW="8438082" imgH="696509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194" y="34490"/>
                        <a:ext cx="8265459" cy="68235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50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324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DCOM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технологія взаємодії «клієнт-сервер»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083776"/>
              </p:ext>
            </p:extLst>
          </p:nvPr>
        </p:nvGraphicFramePr>
        <p:xfrm>
          <a:off x="161365" y="1613646"/>
          <a:ext cx="11869271" cy="181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r:id="rId3" imgW="6218088" imgH="953135" progId="Visio.Drawing.11">
                  <p:embed/>
                </p:oleObj>
              </mc:Choice>
              <mc:Fallback>
                <p:oleObj r:id="rId3" imgW="6218088" imgH="95313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65" y="1613646"/>
                        <a:ext cx="11869271" cy="18118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781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5120" y="55324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CORBA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технологія взаємодії «клієнт-сервер»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377834"/>
              </p:ext>
            </p:extLst>
          </p:nvPr>
        </p:nvGraphicFramePr>
        <p:xfrm>
          <a:off x="33840" y="502022"/>
          <a:ext cx="12158160" cy="3030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r:id="rId3" imgW="7433092" imgH="1853094" progId="Visio.Drawing.11">
                  <p:embed/>
                </p:oleObj>
              </mc:Choice>
              <mc:Fallback>
                <p:oleObj r:id="rId3" imgW="7433092" imgH="185309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0" y="502022"/>
                        <a:ext cx="12158160" cy="30300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177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73098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відкату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транзакції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051719"/>
              </p:ext>
            </p:extLst>
          </p:nvPr>
        </p:nvGraphicFramePr>
        <p:xfrm>
          <a:off x="358588" y="0"/>
          <a:ext cx="11474824" cy="5617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r:id="rId3" imgW="5254939" imgH="2573007" progId="Visio.Drawing.11">
                  <p:embed/>
                </p:oleObj>
              </mc:Choice>
              <mc:Fallback>
                <p:oleObj r:id="rId3" imgW="5254939" imgH="257300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588" y="0"/>
                        <a:ext cx="11474824" cy="56176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10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19326" y="573521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автоматичного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 транзакцій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397554"/>
              </p:ext>
            </p:extLst>
          </p:nvPr>
        </p:nvGraphicFramePr>
        <p:xfrm>
          <a:off x="3240832" y="23583"/>
          <a:ext cx="5710335" cy="6834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r:id="rId3" imgW="4841120" imgH="5788456" progId="Visio.Drawing.11">
                  <p:embed/>
                </p:oleObj>
              </mc:Choice>
              <mc:Fallback>
                <p:oleObj r:id="rId3" imgW="4841120" imgH="578845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832" y="23583"/>
                        <a:ext cx="5710335" cy="683441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463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9564" y="5994341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«файл - сервер»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1364" y="-1613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214534"/>
              </p:ext>
            </p:extLst>
          </p:nvPr>
        </p:nvGraphicFramePr>
        <p:xfrm>
          <a:off x="161364" y="673084"/>
          <a:ext cx="11672048" cy="5984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3" imgW="8405149" imgH="4301122" progId="Visio.Drawing.11">
                  <p:embed/>
                </p:oleObj>
              </mc:Choice>
              <mc:Fallback>
                <p:oleObj r:id="rId3" imgW="8405149" imgH="430112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64" y="673084"/>
                        <a:ext cx="11672048" cy="59840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368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3226" y="55324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керованого виконання транзакцій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040909"/>
              </p:ext>
            </p:extLst>
          </p:nvPr>
        </p:nvGraphicFramePr>
        <p:xfrm>
          <a:off x="1652898" y="0"/>
          <a:ext cx="6459876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r:id="rId3" imgW="4786861" imgH="5086358" progId="Visio.Drawing.11">
                  <p:embed/>
                </p:oleObj>
              </mc:Choice>
              <mc:Fallback>
                <p:oleObj r:id="rId3" imgW="4786861" imgH="508635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898" y="0"/>
                        <a:ext cx="6459876" cy="685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620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873189" y="561989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втраченої зміни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039827"/>
              </p:ext>
            </p:extLst>
          </p:nvPr>
        </p:nvGraphicFramePr>
        <p:xfrm>
          <a:off x="1568823" y="-87459"/>
          <a:ext cx="9054353" cy="6945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r:id="rId3" imgW="7973244" imgH="6114805" progId="Visio.Drawing.11">
                  <p:embed/>
                </p:oleObj>
              </mc:Choice>
              <mc:Fallback>
                <p:oleObj r:id="rId3" imgW="7973244" imgH="611480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823" y="-87459"/>
                        <a:ext cx="9054353" cy="694545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79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564340" y="570223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читання «брудних» даних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02555"/>
              </p:ext>
            </p:extLst>
          </p:nvPr>
        </p:nvGraphicFramePr>
        <p:xfrm>
          <a:off x="2187388" y="0"/>
          <a:ext cx="7817224" cy="6770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r:id="rId3" imgW="7973244" imgH="6906790" progId="Visio.Drawing.11">
                  <p:embed/>
                </p:oleObj>
              </mc:Choice>
              <mc:Fallback>
                <p:oleObj r:id="rId3" imgW="7973244" imgH="69067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388" y="0"/>
                        <a:ext cx="7817224" cy="67705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165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9188" y="6012281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читання неузгоджених даних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181331"/>
              </p:ext>
            </p:extLst>
          </p:nvPr>
        </p:nvGraphicFramePr>
        <p:xfrm>
          <a:off x="654423" y="-33938"/>
          <a:ext cx="10883153" cy="6709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r:id="rId3" imgW="7973244" imgH="4913331" progId="Visio.Drawing.11">
                  <p:embed/>
                </p:oleObj>
              </mc:Choice>
              <mc:Fallback>
                <p:oleObj r:id="rId3" imgW="7973244" imgH="491333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423" y="-33938"/>
                        <a:ext cx="10883153" cy="67090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62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7296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239894"/>
              </p:ext>
            </p:extLst>
          </p:nvPr>
        </p:nvGraphicFramePr>
        <p:xfrm>
          <a:off x="0" y="0"/>
          <a:ext cx="12192000" cy="6229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3" imgW="8405149" imgH="4301122" progId="Visio.Drawing.11">
                  <p:embed/>
                </p:oleObj>
              </mc:Choice>
              <mc:Fallback>
                <p:oleObj r:id="rId3" imgW="8405149" imgH="430112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192000" cy="62298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831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324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сервер баз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067289"/>
              </p:ext>
            </p:extLst>
          </p:nvPr>
        </p:nvGraphicFramePr>
        <p:xfrm>
          <a:off x="58189" y="1132822"/>
          <a:ext cx="12075622" cy="306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r:id="rId3" imgW="7433092" imgH="1889265" progId="Visio.Drawing.11">
                  <p:embed/>
                </p:oleObj>
              </mc:Choice>
              <mc:Fallback>
                <p:oleObj r:id="rId3" imgW="7433092" imgH="188926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9" y="1132822"/>
                        <a:ext cx="12075622" cy="30659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18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324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 сервера додатків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085394"/>
              </p:ext>
            </p:extLst>
          </p:nvPr>
        </p:nvGraphicFramePr>
        <p:xfrm>
          <a:off x="64673" y="1326777"/>
          <a:ext cx="12127327" cy="3173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3" imgW="7343202" imgH="1925166" progId="Visio.Drawing.11">
                  <p:embed/>
                </p:oleObj>
              </mc:Choice>
              <mc:Fallback>
                <p:oleObj r:id="rId3" imgW="7343202" imgH="192516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3" y="1326777"/>
                        <a:ext cx="12127327" cy="31735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0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1090" y="58987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сервера «один до одного»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412940"/>
              </p:ext>
            </p:extLst>
          </p:nvPr>
        </p:nvGraphicFramePr>
        <p:xfrm>
          <a:off x="105781" y="1631577"/>
          <a:ext cx="12086219" cy="263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r:id="rId3" imgW="6993898" imgH="1529174" progId="Visio.Drawing.11">
                  <p:embed/>
                </p:oleObj>
              </mc:Choice>
              <mc:Fallback>
                <p:oleObj r:id="rId3" imgW="6993898" imgH="152917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81" y="1631577"/>
                        <a:ext cx="12086219" cy="26356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093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9877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Багатопотокова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односерверна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архітектура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665641"/>
              </p:ext>
            </p:extLst>
          </p:nvPr>
        </p:nvGraphicFramePr>
        <p:xfrm>
          <a:off x="37364" y="1595718"/>
          <a:ext cx="12154636" cy="2707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r:id="rId3" imgW="6709650" imgH="1493273" progId="Visio.Drawing.11">
                  <p:embed/>
                </p:oleObj>
              </mc:Choice>
              <mc:Fallback>
                <p:oleObj r:id="rId3" imgW="6709650" imgH="149327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4" y="1595718"/>
                        <a:ext cx="12154636" cy="27073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577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9448" y="581566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Багатопотокова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односерверна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архітектура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345395"/>
              </p:ext>
            </p:extLst>
          </p:nvPr>
        </p:nvGraphicFramePr>
        <p:xfrm>
          <a:off x="82496" y="1524000"/>
          <a:ext cx="12109504" cy="3263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r:id="rId3" imgW="8101195" imgH="2187272" progId="Visio.Drawing.11">
                  <p:embed/>
                </p:oleObj>
              </mc:Choice>
              <mc:Fallback>
                <p:oleObj r:id="rId3" imgW="8101195" imgH="218727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96" y="1524000"/>
                        <a:ext cx="12109504" cy="32631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3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1566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сервера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запиту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гібридному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паралелізмі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146067"/>
              </p:ext>
            </p:extLst>
          </p:nvPr>
        </p:nvGraphicFramePr>
        <p:xfrm>
          <a:off x="95750" y="1150751"/>
          <a:ext cx="12000500" cy="351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r:id="rId3" imgW="8714771" imgH="2548983" progId="Visio.Drawing.11">
                  <p:embed/>
                </p:oleObj>
              </mc:Choice>
              <mc:Fallback>
                <p:oleObj r:id="rId3" imgW="8714771" imgH="254898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50" y="1150751"/>
                        <a:ext cx="12000500" cy="35141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824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TC104033937[[fn=След самолета]]</Template>
  <TotalTime>274</TotalTime>
  <Words>105</Words>
  <Application>Microsoft Office PowerPoint</Application>
  <PresentationFormat>Широкоэкранный</PresentationFormat>
  <Paragraphs>23</Paragraphs>
  <Slides>23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Тема Office</vt:lpstr>
      <vt:lpstr>Visio.Drawing.11</vt:lpstr>
      <vt:lpstr>Розподілена обробка даних</vt:lpstr>
      <vt:lpstr>Архітектура «файл - сервер»</vt:lpstr>
      <vt:lpstr>Архітектура сервера бази даних</vt:lpstr>
      <vt:lpstr>Архітектура «активний сервер баз даних»</vt:lpstr>
      <vt:lpstr>Архітектура сервера додатків</vt:lpstr>
      <vt:lpstr>Архітектура сервера «один до одного»</vt:lpstr>
      <vt:lpstr>Багатопотокова односерверна архітектура</vt:lpstr>
      <vt:lpstr>Багатопотокова односерверна архітектура</vt:lpstr>
      <vt:lpstr>Архітектура сервера обробки запиту при гібридному паралелізмі</vt:lpstr>
      <vt:lpstr>Структура компоненту підтримки віддаленого доступу</vt:lpstr>
      <vt:lpstr>Схема взаємодії з використанням бібліотек процедур доступу</vt:lpstr>
      <vt:lpstr>Структурна схема доступу до даних  з використанням ODBC</vt:lpstr>
      <vt:lpstr>Структурна схема доступу до даних  з використанням JDBC</vt:lpstr>
      <vt:lpstr>Архітектура розподіленої  обробки транзакцій</vt:lpstr>
      <vt:lpstr>Узагальнена  структура сервера додатків</vt:lpstr>
      <vt:lpstr>DCOM - технологія взаємодії «клієнт-сервер»</vt:lpstr>
      <vt:lpstr>CORBA - технологія взаємодії «клієнт-сервер»</vt:lpstr>
      <vt:lpstr>Виконання відкату транзакції</vt:lpstr>
      <vt:lpstr>Модель автоматичного  виконання транзакцій</vt:lpstr>
      <vt:lpstr>Модель керованого виконання транзакцій</vt:lpstr>
      <vt:lpstr>Проблема втраченої зміни </vt:lpstr>
      <vt:lpstr>Проблема читання «брудних» даних</vt:lpstr>
      <vt:lpstr>Проблема читання неузгоджених даних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Розподілена обробка даних</dc:title>
  <dc:creator>Ксения</dc:creator>
  <cp:lastModifiedBy>Ксения</cp:lastModifiedBy>
  <cp:revision>52</cp:revision>
  <dcterms:created xsi:type="dcterms:W3CDTF">2014-05-14T05:47:22Z</dcterms:created>
  <dcterms:modified xsi:type="dcterms:W3CDTF">2014-05-20T05:50:51Z</dcterms:modified>
</cp:coreProperties>
</file>