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1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2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15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8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1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3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B4E9-0C17-42ED-9B80-4EFCAB2463EF}" type="datetimeFigureOut">
              <a:rPr lang="ru-RU" smtClean="0"/>
              <a:t>03.10.2017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98AC-2326-4FB6-B1F6-3CB1835DF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079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2017-10-03T07:17:18Z</dcterms:created>
  <dcterms:modified xsi:type="dcterms:W3CDTF">2017-10-03T07:18:22Z</dcterms:modified>
</cp:coreProperties>
</file>