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6.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8.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9.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0.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21.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2.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3.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4.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25.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26.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2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8.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29.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30.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31.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notesSlides/notesSlide32.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notesSlides/notesSlide33.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34.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35.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36.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37.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38.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39.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40.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41.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42.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43.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44.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45.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46.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47.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notesSlides/notesSlide48.xml" ContentType="application/vnd.openxmlformats-officedocument.presentationml.notesSlide+xml"/>
  <Override PartName="/ppt/tags/tag295.xml" ContentType="application/vnd.openxmlformats-officedocument.presentationml.tags+xml"/>
  <Override PartName="/ppt/tags/tag296.xml" ContentType="application/vnd.openxmlformats-officedocument.presentationml.tags+xml"/>
  <Override PartName="/ppt/notesSlides/notesSlide49.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50.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notesSlides/notesSlide51.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notesSlides/notesSlide52.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53.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notesSlides/notesSlide54.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notesSlides/notesSlide55.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56.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57.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notesSlides/notesSlide58.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notesSlides/notesSlide59.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notesSlides/notesSlide60.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notesSlides/notesSlide61.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notesSlides/notesSlide62.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notesSlides/notesSlide63.xml" ContentType="application/vnd.openxmlformats-officedocument.presentationml.notesSlide+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notesSlides/notesSlide64.xml" ContentType="application/vnd.openxmlformats-officedocument.presentationml.notesSlide+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65.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66.xml" ContentType="application/vnd.openxmlformats-officedocument.presentationml.notesSlide+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notesSlides/notesSlide67.xml" ContentType="application/vnd.openxmlformats-officedocument.presentationml.notesSlide+xml"/>
  <Override PartName="/ppt/tags/tag463.xml" ContentType="application/vnd.openxmlformats-officedocument.presentationml.tags+xml"/>
  <Override PartName="/ppt/tags/tag464.xml" ContentType="application/vnd.openxmlformats-officedocument.presentationml.tags+xml"/>
  <Override PartName="/ppt/notesSlides/notesSlide68.xml" ContentType="application/vnd.openxmlformats-officedocument.presentationml.notesSlide+xml"/>
  <Override PartName="/ppt/tags/tag465.xml" ContentType="application/vnd.openxmlformats-officedocument.presentationml.tags+xml"/>
  <Override PartName="/ppt/tags/tag466.xml" ContentType="application/vnd.openxmlformats-officedocument.presentationml.tags+xml"/>
  <Override PartName="/ppt/notesSlides/notesSlide69.xml" ContentType="application/vnd.openxmlformats-officedocument.presentationml.notesSlide+xml"/>
  <Override PartName="/ppt/tags/tag467.xml" ContentType="application/vnd.openxmlformats-officedocument.presentationml.tags+xml"/>
  <Override PartName="/ppt/tags/tag468.xml" ContentType="application/vnd.openxmlformats-officedocument.presentationml.tags+xml"/>
  <Override PartName="/ppt/notesSlides/notesSlide70.xml" ContentType="application/vnd.openxmlformats-officedocument.presentationml.notesSlide+xml"/>
  <Override PartName="/ppt/tags/tag469.xml" ContentType="application/vnd.openxmlformats-officedocument.presentationml.tags+xml"/>
  <Override PartName="/ppt/tags/tag470.xml" ContentType="application/vnd.openxmlformats-officedocument.presentationml.tags+xml"/>
  <Override PartName="/ppt/notesSlides/notesSlide71.xml" ContentType="application/vnd.openxmlformats-officedocument.presentationml.notesSlide+xml"/>
  <Override PartName="/ppt/tags/tag471.xml" ContentType="application/vnd.openxmlformats-officedocument.presentationml.tags+xml"/>
  <Override PartName="/ppt/tags/tag472.xml" ContentType="application/vnd.openxmlformats-officedocument.presentationml.tags+xml"/>
  <Override PartName="/ppt/notesSlides/notesSlide72.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notesSlides/notesSlide73.xml" ContentType="application/vnd.openxmlformats-officedocument.presentationml.notesSlide+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74.xml" ContentType="application/vnd.openxmlformats-officedocument.presentationml.notesSlide+xml"/>
  <Override PartName="/ppt/tags/tag482.xml" ContentType="application/vnd.openxmlformats-officedocument.presentationml.tags+xml"/>
  <Override PartName="/ppt/tags/tag483.xml" ContentType="application/vnd.openxmlformats-officedocument.presentationml.tags+xml"/>
  <Override PartName="/ppt/notesSlides/notesSlide75.xml" ContentType="application/vnd.openxmlformats-officedocument.presentationml.notesSlide+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76.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notesSlides/notesSlide77.xml" ContentType="application/vnd.openxmlformats-officedocument.presentationml.notesSlide+xml"/>
  <Override PartName="/ppt/tags/tag491.xml" ContentType="application/vnd.openxmlformats-officedocument.presentationml.tags+xml"/>
  <Override PartName="/ppt/tags/tag492.xml" ContentType="application/vnd.openxmlformats-officedocument.presentationml.tags+xml"/>
  <Override PartName="/ppt/notesSlides/notesSlide78.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notesSlides/notesSlide79.xml" ContentType="application/vnd.openxmlformats-officedocument.presentationml.notesSlide+xml"/>
  <Override PartName="/ppt/tags/tag495.xml" ContentType="application/vnd.openxmlformats-officedocument.presentationml.tags+xml"/>
  <Override PartName="/ppt/tags/tag496.xml" ContentType="application/vnd.openxmlformats-officedocument.presentationml.tags+xml"/>
  <Override PartName="/ppt/notesSlides/notesSlide80.xml" ContentType="application/vnd.openxmlformats-officedocument.presentationml.notesSlide+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notesSlides/notesSlide81.xml" ContentType="application/vnd.openxmlformats-officedocument.presentationml.notesSlide+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notesSlides/notesSlide82.xml" ContentType="application/vnd.openxmlformats-officedocument.presentationml.notesSlide+xml"/>
  <Override PartName="/ppt/tags/tag507.xml" ContentType="application/vnd.openxmlformats-officedocument.presentationml.tags+xml"/>
  <Override PartName="/ppt/tags/tag508.xml" ContentType="application/vnd.openxmlformats-officedocument.presentationml.tags+xml"/>
  <Override PartName="/ppt/notesSlides/notesSlide83.xml" ContentType="application/vnd.openxmlformats-officedocument.presentationml.notesSlide+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84.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notesSlides/notesSlide85.xml" ContentType="application/vnd.openxmlformats-officedocument.presentationml.notesSlide+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notesSlides/notesSlide86.xml" ContentType="application/vnd.openxmlformats-officedocument.presentationml.notesSlide+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notesSlides/notesSlide87.xml" ContentType="application/vnd.openxmlformats-officedocument.presentationml.notesSlide+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notesSlides/notesSlide88.xml" ContentType="application/vnd.openxmlformats-officedocument.presentationml.notesSlide+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notesSlides/notesSlide89.xml" ContentType="application/vnd.openxmlformats-officedocument.presentationml.notesSlide+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notesSlides/notesSlide90.xml" ContentType="application/vnd.openxmlformats-officedocument.presentationml.notesSlide+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notesSlides/notesSlide91.xml" ContentType="application/vnd.openxmlformats-officedocument.presentationml.notesSlide+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notesSlides/notesSlide92.xml" ContentType="application/vnd.openxmlformats-officedocument.presentationml.notesSlide+xml"/>
  <Override PartName="/ppt/tags/tag601.xml" ContentType="application/vnd.openxmlformats-officedocument.presentationml.tags+xml"/>
  <Override PartName="/ppt/tags/tag602.xml" ContentType="application/vnd.openxmlformats-officedocument.presentationml.tags+xml"/>
  <Override PartName="/ppt/notesSlides/notesSlide93.xml" ContentType="application/vnd.openxmlformats-officedocument.presentationml.notesSlide+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notesSlides/notesSlide94.xml" ContentType="application/vnd.openxmlformats-officedocument.presentationml.notesSlide+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notesSlides/notesSlide95.xml" ContentType="application/vnd.openxmlformats-officedocument.presentationml.notesSlide+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notesSlides/notesSlide96.xml" ContentType="application/vnd.openxmlformats-officedocument.presentationml.notesSlide+xml"/>
  <Override PartName="/ppt/tags/tag712.xml" ContentType="application/vnd.openxmlformats-officedocument.presentationml.tags+xml"/>
  <Override PartName="/ppt/tags/tag713.xml" ContentType="application/vnd.openxmlformats-officedocument.presentationml.tags+xml"/>
  <Override PartName="/ppt/notesSlides/notesSlide97.xml" ContentType="application/vnd.openxmlformats-officedocument.presentationml.notesSlide+xml"/>
  <Override PartName="/ppt/tags/tag714.xml" ContentType="application/vnd.openxmlformats-officedocument.presentationml.tags+xml"/>
  <Override PartName="/ppt/tags/tag715.xml" ContentType="application/vnd.openxmlformats-officedocument.presentationml.tags+xml"/>
  <Override PartName="/ppt/notesSlides/notesSlide98.xml" ContentType="application/vnd.openxmlformats-officedocument.presentationml.notesSlide+xml"/>
  <Override PartName="/ppt/tags/tag716.xml" ContentType="application/vnd.openxmlformats-officedocument.presentationml.tags+xml"/>
  <Override PartName="/ppt/tags/tag717.xml" ContentType="application/vnd.openxmlformats-officedocument.presentationml.tags+xml"/>
  <Override PartName="/ppt/notesSlides/notesSlide99.xml" ContentType="application/vnd.openxmlformats-officedocument.presentationml.notesSlide+xml"/>
  <Override PartName="/ppt/tags/tag718.xml" ContentType="application/vnd.openxmlformats-officedocument.presentationml.tags+xml"/>
  <Override PartName="/ppt/tags/tag719.xml" ContentType="application/vnd.openxmlformats-officedocument.presentationml.tags+xml"/>
  <Override PartName="/ppt/notesSlides/notesSlide100.xml" ContentType="application/vnd.openxmlformats-officedocument.presentationml.notesSlide+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notesSlides/notesSlide101.xml" ContentType="application/vnd.openxmlformats-officedocument.presentationml.notesSlide+xml"/>
  <Override PartName="/ppt/tags/tag730.xml" ContentType="application/vnd.openxmlformats-officedocument.presentationml.tags+xml"/>
  <Override PartName="/ppt/tags/tag731.xml" ContentType="application/vnd.openxmlformats-officedocument.presentationml.tags+xml"/>
  <Override PartName="/ppt/notesSlides/notesSlide102.xml" ContentType="application/vnd.openxmlformats-officedocument.presentationml.notesSlide+xml"/>
  <Override PartName="/ppt/tags/tag732.xml" ContentType="application/vnd.openxmlformats-officedocument.presentationml.tags+xml"/>
  <Override PartName="/ppt/tags/tag733.xml" ContentType="application/vnd.openxmlformats-officedocument.presentationml.tags+xml"/>
  <Override PartName="/ppt/notesSlides/notesSlide103.xml" ContentType="application/vnd.openxmlformats-officedocument.presentationml.notesSlide+xml"/>
  <Override PartName="/ppt/tags/tag734.xml" ContentType="application/vnd.openxmlformats-officedocument.presentationml.tags+xml"/>
  <Override PartName="/ppt/tags/tag735.xml" ContentType="application/vnd.openxmlformats-officedocument.presentationml.tags+xml"/>
  <Override PartName="/ppt/notesSlides/notesSlide104.xml" ContentType="application/vnd.openxmlformats-officedocument.presentationml.notesSlide+xml"/>
  <Override PartName="/ppt/tags/tag736.xml" ContentType="application/vnd.openxmlformats-officedocument.presentationml.tags+xml"/>
  <Override PartName="/ppt/tags/tag737.xml" ContentType="application/vnd.openxmlformats-officedocument.presentationml.tags+xml"/>
  <Override PartName="/ppt/notesSlides/notesSlide105.xml" ContentType="application/vnd.openxmlformats-officedocument.presentationml.notesSlide+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notesSlides/notesSlide106.xml" ContentType="application/vnd.openxmlformats-officedocument.presentationml.notesSlide+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notesSlides/notesSlide107.xml" ContentType="application/vnd.openxmlformats-officedocument.presentationml.notesSlide+xml"/>
  <Override PartName="/ppt/tags/tag756.xml" ContentType="application/vnd.openxmlformats-officedocument.presentationml.tags+xml"/>
  <Override PartName="/ppt/tags/tag757.xml" ContentType="application/vnd.openxmlformats-officedocument.presentationml.tags+xml"/>
  <Override PartName="/ppt/notesSlides/notesSlide108.xml" ContentType="application/vnd.openxmlformats-officedocument.presentationml.notesSlide+xml"/>
  <Override PartName="/ppt/tags/tag758.xml" ContentType="application/vnd.openxmlformats-officedocument.presentationml.tags+xml"/>
  <Override PartName="/ppt/tags/tag759.xml" ContentType="application/vnd.openxmlformats-officedocument.presentationml.tags+xml"/>
  <Override PartName="/ppt/notesSlides/notesSlide109.xml" ContentType="application/vnd.openxmlformats-officedocument.presentationml.notesSlide+xml"/>
  <Override PartName="/ppt/tags/tag760.xml" ContentType="application/vnd.openxmlformats-officedocument.presentationml.tags+xml"/>
  <Override PartName="/ppt/tags/tag761.xml" ContentType="application/vnd.openxmlformats-officedocument.presentationml.tags+xml"/>
  <Override PartName="/ppt/notesSlides/notesSlide110.xml" ContentType="application/vnd.openxmlformats-officedocument.presentationml.notesSlide+xml"/>
  <Override PartName="/ppt/tags/tag762.xml" ContentType="application/vnd.openxmlformats-officedocument.presentationml.tags+xml"/>
  <Override PartName="/ppt/tags/tag763.xml" ContentType="application/vnd.openxmlformats-officedocument.presentationml.tags+xml"/>
  <Override PartName="/ppt/notesSlides/notesSlide111.xml" ContentType="application/vnd.openxmlformats-officedocument.presentationml.notesSlide+xml"/>
  <Override PartName="/ppt/tags/tag764.xml" ContentType="application/vnd.openxmlformats-officedocument.presentationml.tags+xml"/>
  <Override PartName="/ppt/tags/tag765.xml" ContentType="application/vnd.openxmlformats-officedocument.presentationml.tags+xml"/>
  <Override PartName="/ppt/notesSlides/notesSlide112.xml" ContentType="application/vnd.openxmlformats-officedocument.presentationml.notesSlide+xml"/>
  <Override PartName="/ppt/tags/tag766.xml" ContentType="application/vnd.openxmlformats-officedocument.presentationml.tags+xml"/>
  <Override PartName="/ppt/tags/tag767.xml" ContentType="application/vnd.openxmlformats-officedocument.presentationml.tags+xml"/>
  <Override PartName="/ppt/notesSlides/notesSlide113.xml" ContentType="application/vnd.openxmlformats-officedocument.presentationml.notesSlide+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notesSlides/notesSlide114.xml" ContentType="application/vnd.openxmlformats-officedocument.presentationml.notesSlide+xml"/>
  <Override PartName="/ppt/tags/tag771.xml" ContentType="application/vnd.openxmlformats-officedocument.presentationml.tags+xml"/>
  <Override PartName="/ppt/tags/tag772.xml" ContentType="application/vnd.openxmlformats-officedocument.presentationml.tags+xml"/>
  <Override PartName="/ppt/notesSlides/notesSlide115.xml" ContentType="application/vnd.openxmlformats-officedocument.presentationml.notesSlide+xml"/>
  <Override PartName="/ppt/tags/tag773.xml" ContentType="application/vnd.openxmlformats-officedocument.presentationml.tags+xml"/>
  <Override PartName="/ppt/tags/tag774.xml" ContentType="application/vnd.openxmlformats-officedocument.presentationml.tags+xml"/>
  <Override PartName="/ppt/notesSlides/notesSlide116.xml" ContentType="application/vnd.openxmlformats-officedocument.presentationml.notesSlide+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notesSlides/notesSlide117.xml" ContentType="application/vnd.openxmlformats-officedocument.presentationml.notesSlide+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notesSlides/notesSlide118.xml" ContentType="application/vnd.openxmlformats-officedocument.presentationml.notesSlide+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notesSlides/notesSlide119.xml" ContentType="application/vnd.openxmlformats-officedocument.presentationml.notesSlide+xml"/>
  <Override PartName="/ppt/tags/tag784.xml" ContentType="application/vnd.openxmlformats-officedocument.presentationml.tags+xml"/>
  <Override PartName="/ppt/tags/tag785.xml" ContentType="application/vnd.openxmlformats-officedocument.presentationml.tags+xml"/>
  <Override PartName="/ppt/notesSlides/notesSlide120.xml" ContentType="application/vnd.openxmlformats-officedocument.presentationml.notesSlide+xml"/>
  <Override PartName="/ppt/tags/tag786.xml" ContentType="application/vnd.openxmlformats-officedocument.presentationml.tags+xml"/>
  <Override PartName="/ppt/tags/tag787.xml" ContentType="application/vnd.openxmlformats-officedocument.presentationml.tags+xml"/>
  <Override PartName="/ppt/notesSlides/notesSlide121.xml" ContentType="application/vnd.openxmlformats-officedocument.presentationml.notesSlide+xml"/>
  <Override PartName="/ppt/tags/tag788.xml" ContentType="application/vnd.openxmlformats-officedocument.presentationml.tags+xml"/>
  <Override PartName="/ppt/tags/tag789.xml" ContentType="application/vnd.openxmlformats-officedocument.presentationml.tags+xml"/>
  <Override PartName="/ppt/notesSlides/notesSlide122.xml" ContentType="application/vnd.openxmlformats-officedocument.presentationml.notesSlide+xml"/>
  <Override PartName="/ppt/tags/tag790.xml" ContentType="application/vnd.openxmlformats-officedocument.presentationml.tags+xml"/>
  <Override PartName="/ppt/tags/tag791.xml" ContentType="application/vnd.openxmlformats-officedocument.presentationml.tags+xml"/>
  <Override PartName="/ppt/notesSlides/notesSlide123.xml" ContentType="application/vnd.openxmlformats-officedocument.presentationml.notesSlide+xml"/>
  <Override PartName="/ppt/tags/tag792.xml" ContentType="application/vnd.openxmlformats-officedocument.presentationml.tags+xml"/>
  <Override PartName="/ppt/tags/tag793.xml" ContentType="application/vnd.openxmlformats-officedocument.presentationml.tags+xml"/>
  <Override PartName="/ppt/notesSlides/notesSlide124.xml" ContentType="application/vnd.openxmlformats-officedocument.presentationml.notesSlide+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notesSlides/notesSlide125.xml" ContentType="application/vnd.openxmlformats-officedocument.presentationml.notesSlide+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notesSlides/notesSlide126.xml" ContentType="application/vnd.openxmlformats-officedocument.presentationml.notesSlide+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notesSlides/notesSlide127.xml" ContentType="application/vnd.openxmlformats-officedocument.presentationml.notesSlide+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notesSlides/notesSlide128.xml" ContentType="application/vnd.openxmlformats-officedocument.presentationml.notesSlide+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notesSlides/notesSlide129.xml" ContentType="application/vnd.openxmlformats-officedocument.presentationml.notesSlide+xml"/>
  <Override PartName="/ppt/tags/tag809.xml" ContentType="application/vnd.openxmlformats-officedocument.presentationml.tags+xml"/>
  <Override PartName="/ppt/tags/tag810.xml" ContentType="application/vnd.openxmlformats-officedocument.presentationml.tags+xml"/>
  <Override PartName="/ppt/notesSlides/notesSlide130.xml" ContentType="application/vnd.openxmlformats-officedocument.presentationml.notesSlide+xml"/>
  <Override PartName="/ppt/tags/tag811.xml" ContentType="application/vnd.openxmlformats-officedocument.presentationml.tags+xml"/>
  <Override PartName="/ppt/tags/tag812.xml" ContentType="application/vnd.openxmlformats-officedocument.presentationml.tags+xml"/>
  <Override PartName="/ppt/notesSlides/notesSlide131.xml" ContentType="application/vnd.openxmlformats-officedocument.presentationml.notesSlide+xml"/>
  <Override PartName="/ppt/tags/tag813.xml" ContentType="application/vnd.openxmlformats-officedocument.presentationml.tags+xml"/>
  <Override PartName="/ppt/tags/tag814.xml" ContentType="application/vnd.openxmlformats-officedocument.presentationml.tags+xml"/>
  <Override PartName="/ppt/notesSlides/notesSlide132.xml" ContentType="application/vnd.openxmlformats-officedocument.presentationml.notesSlide+xml"/>
  <Override PartName="/ppt/tags/tag815.xml" ContentType="application/vnd.openxmlformats-officedocument.presentationml.tags+xml"/>
  <Override PartName="/ppt/tags/tag816.xml" ContentType="application/vnd.openxmlformats-officedocument.presentationml.tags+xml"/>
  <Override PartName="/ppt/notesSlides/notesSlide133.xml" ContentType="application/vnd.openxmlformats-officedocument.presentationml.notesSlide+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notesSlides/notesSlide134.xml" ContentType="application/vnd.openxmlformats-officedocument.presentationml.notesSlide+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notesSlides/notesSlide135.xml" ContentType="application/vnd.openxmlformats-officedocument.presentationml.notesSlide+xml"/>
  <Override PartName="/ppt/tags/tag823.xml" ContentType="application/vnd.openxmlformats-officedocument.presentationml.tags+xml"/>
  <Override PartName="/ppt/tags/tag824.xml" ContentType="application/vnd.openxmlformats-officedocument.presentationml.tags+xml"/>
  <Override PartName="/ppt/notesSlides/notesSlide136.xml" ContentType="application/vnd.openxmlformats-officedocument.presentationml.notesSlide+xml"/>
  <Override PartName="/ppt/tags/tag825.xml" ContentType="application/vnd.openxmlformats-officedocument.presentationml.tags+xml"/>
  <Override PartName="/ppt/notesSlides/notesSlide137.xml" ContentType="application/vnd.openxmlformats-officedocument.presentationml.notesSlide+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notesSlides/notesSlide138.xml" ContentType="application/vnd.openxmlformats-officedocument.presentationml.notesSlide+xml"/>
  <Override PartName="/ppt/tags/tag829.xml" ContentType="application/vnd.openxmlformats-officedocument.presentationml.tags+xml"/>
  <Override PartName="/ppt/tags/tag830.xml" ContentType="application/vnd.openxmlformats-officedocument.presentationml.tags+xml"/>
  <Override PartName="/ppt/notesSlides/notesSlide139.xml" ContentType="application/vnd.openxmlformats-officedocument.presentationml.notesSlide+xml"/>
  <Override PartName="/ppt/tags/tag831.xml" ContentType="application/vnd.openxmlformats-officedocument.presentationml.tags+xml"/>
  <Override PartName="/ppt/tags/tag832.xml" ContentType="application/vnd.openxmlformats-officedocument.presentationml.tags+xml"/>
  <Override PartName="/ppt/notesSlides/notesSlide140.xml" ContentType="application/vnd.openxmlformats-officedocument.presentationml.notesSlide+xml"/>
  <Override PartName="/ppt/tags/tag833.xml" ContentType="application/vnd.openxmlformats-officedocument.presentationml.tags+xml"/>
  <Override PartName="/ppt/tags/tag834.xml" ContentType="application/vnd.openxmlformats-officedocument.presentationml.tags+xml"/>
  <Override PartName="/ppt/notesSlides/notesSlide141.xml" ContentType="application/vnd.openxmlformats-officedocument.presentationml.notesSlide+xml"/>
  <Override PartName="/ppt/tags/tag835.xml" ContentType="application/vnd.openxmlformats-officedocument.presentationml.tags+xml"/>
  <Override PartName="/ppt/tags/tag836.xml" ContentType="application/vnd.openxmlformats-officedocument.presentationml.tags+xml"/>
  <Override PartName="/ppt/notesSlides/notesSlide142.xml" ContentType="application/vnd.openxmlformats-officedocument.presentationml.notesSlide+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notesSlides/notesSlide143.xml" ContentType="application/vnd.openxmlformats-officedocument.presentationml.notesSlide+xml"/>
  <Override PartName="/ppt/tags/tag840.xml" ContentType="application/vnd.openxmlformats-officedocument.presentationml.tags+xml"/>
  <Override PartName="/ppt/tags/tag841.xml" ContentType="application/vnd.openxmlformats-officedocument.presentationml.tags+xml"/>
  <Override PartName="/ppt/notesSlides/notesSlide144.xml" ContentType="application/vnd.openxmlformats-officedocument.presentationml.notesSlide+xml"/>
  <Override PartName="/ppt/tags/tag842.xml" ContentType="application/vnd.openxmlformats-officedocument.presentationml.tags+xml"/>
  <Override PartName="/ppt/tags/tag843.xml" ContentType="application/vnd.openxmlformats-officedocument.presentationml.tags+xml"/>
  <Override PartName="/ppt/notesSlides/notesSlide1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47"/>
  </p:notesMasterIdLst>
  <p:handoutMasterIdLst>
    <p:handoutMasterId r:id="rId148"/>
  </p:handoutMasterIdLst>
  <p:sldIdLst>
    <p:sldId id="256" r:id="rId2"/>
    <p:sldId id="405"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406"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407" r:id="rId138"/>
    <p:sldId id="397" r:id="rId139"/>
    <p:sldId id="398" r:id="rId140"/>
    <p:sldId id="399" r:id="rId141"/>
    <p:sldId id="400" r:id="rId142"/>
    <p:sldId id="401" r:id="rId143"/>
    <p:sldId id="402" r:id="rId144"/>
    <p:sldId id="403" r:id="rId145"/>
    <p:sldId id="404" r:id="rId146"/>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1A"/>
    <a:srgbClr val="002C56"/>
    <a:srgbClr val="E3CDD0"/>
    <a:srgbClr val="CBD5D9"/>
    <a:srgbClr val="777777"/>
    <a:srgbClr val="660033"/>
    <a:srgbClr val="00253E"/>
    <a:srgbClr val="001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p:scale>
          <a:sx n="75" d="100"/>
          <a:sy n="75" d="100"/>
        </p:scale>
        <p:origin x="-2556" y="-8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696" y="-11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handoutMaster" Target="handoutMasters/handout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D75818A9-6667-461E-A590-9F2D8B853DA4}" type="slidenum">
              <a:rPr lang="fr-CA"/>
              <a:pPr>
                <a:defRPr/>
              </a:pPr>
              <a:t>‹N°›</a:t>
            </a:fld>
            <a:endParaRPr lang="fr-CA"/>
          </a:p>
        </p:txBody>
      </p:sp>
    </p:spTree>
    <p:extLst>
      <p:ext uri="{BB962C8B-B14F-4D97-AF65-F5344CB8AC3E}">
        <p14:creationId xmlns:p14="http://schemas.microsoft.com/office/powerpoint/2010/main" val="1254386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fr-CA" noProof="0" smtClean="0"/>
              <a:t>Cliquez pour modifier les styles du texte du masque</a:t>
            </a:r>
          </a:p>
          <a:p>
            <a:pPr lvl="1"/>
            <a:r>
              <a:rPr lang="fr-CA" noProof="0" smtClean="0"/>
              <a:t>Deuxième niveau</a:t>
            </a:r>
          </a:p>
          <a:p>
            <a:pPr lvl="2"/>
            <a:r>
              <a:rPr lang="fr-CA" noProof="0" smtClean="0"/>
              <a:t>Troisième niveau</a:t>
            </a:r>
          </a:p>
          <a:p>
            <a:pPr lvl="3"/>
            <a:r>
              <a:rPr lang="fr-CA" noProof="0" smtClean="0"/>
              <a:t>Quatrième niveau</a:t>
            </a:r>
          </a:p>
          <a:p>
            <a:pPr lvl="4"/>
            <a:r>
              <a:rPr lang="fr-CA" noProof="0" smtClean="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0D67F8D2-7CB5-4885-8739-A47B45D39019}" type="slidenum">
              <a:rPr lang="fr-CA"/>
              <a:pPr>
                <a:defRPr/>
              </a:pPr>
              <a:t>‹N°›</a:t>
            </a:fld>
            <a:endParaRPr lang="fr-CA"/>
          </a:p>
        </p:txBody>
      </p:sp>
    </p:spTree>
    <p:extLst>
      <p:ext uri="{BB962C8B-B14F-4D97-AF65-F5344CB8AC3E}">
        <p14:creationId xmlns:p14="http://schemas.microsoft.com/office/powerpoint/2010/main" val="525299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0D67F8D2-7CB5-4885-8739-A47B45D39019}" type="slidenum">
              <a:rPr lang="fr-CA" smtClean="0"/>
              <a:pPr>
                <a:defRPr/>
              </a:pPr>
              <a:t>1</a:t>
            </a:fld>
            <a:endParaRPr lang="fr-CA"/>
          </a:p>
        </p:txBody>
      </p:sp>
    </p:spTree>
    <p:extLst>
      <p:ext uri="{BB962C8B-B14F-4D97-AF65-F5344CB8AC3E}">
        <p14:creationId xmlns:p14="http://schemas.microsoft.com/office/powerpoint/2010/main" val="2406538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B6D86431-298F-4469-A810-269E69C29B17}" type="slidenum">
              <a:rPr lang="fr-CA" altLang="fr-FR" sz="1200"/>
              <a:pPr/>
              <a:t>10</a:t>
            </a:fld>
            <a:endParaRPr lang="fr-CA" altLang="fr-FR" sz="1200"/>
          </a:p>
        </p:txBody>
      </p:sp>
      <p:sp>
        <p:nvSpPr>
          <p:cNvPr id="24579" name="Rectangle 2"/>
          <p:cNvSpPr>
            <a:spLocks noGrp="1" noRot="1" noChangeAspect="1" noChangeArrowheads="1" noTextEdit="1"/>
          </p:cNvSpPr>
          <p:nvPr>
            <p:ph type="sldImg"/>
          </p:nvPr>
        </p:nvSpPr>
        <p:spPr>
          <a:xfrm>
            <a:off x="1181100" y="695325"/>
            <a:ext cx="4648200" cy="3486150"/>
          </a:xfrm>
          <a:ln/>
        </p:spPr>
      </p:sp>
      <p:sp>
        <p:nvSpPr>
          <p:cNvPr id="2458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0ED5E4F8-DA51-4367-BAF9-9E6135675367}" type="slidenum">
              <a:rPr lang="fr-CA" altLang="fr-FR" sz="1200"/>
              <a:pPr/>
              <a:t>100</a:t>
            </a:fld>
            <a:endParaRPr lang="fr-CA" altLang="fr-FR" sz="1200"/>
          </a:p>
        </p:txBody>
      </p:sp>
      <p:sp>
        <p:nvSpPr>
          <p:cNvPr id="208899" name="Rectangle 2"/>
          <p:cNvSpPr>
            <a:spLocks noGrp="1" noRot="1" noChangeAspect="1" noChangeArrowheads="1" noTextEdit="1"/>
          </p:cNvSpPr>
          <p:nvPr>
            <p:ph type="sldImg"/>
          </p:nvPr>
        </p:nvSpPr>
        <p:spPr>
          <a:xfrm>
            <a:off x="1181100" y="695325"/>
            <a:ext cx="4648200" cy="3486150"/>
          </a:xfrm>
          <a:ln/>
        </p:spPr>
      </p:sp>
      <p:sp>
        <p:nvSpPr>
          <p:cNvPr id="208900" name="Rectangle 3"/>
          <p:cNvSpPr>
            <a:spLocks noGrp="1" noChangeArrowheads="1"/>
          </p:cNvSpPr>
          <p:nvPr>
            <p:ph type="body" idx="1"/>
          </p:nvPr>
        </p:nvSpPr>
        <p:spPr>
          <a:xfrm>
            <a:off x="701675" y="4271963"/>
            <a:ext cx="5607050" cy="4183062"/>
          </a:xfrm>
          <a:noFill/>
        </p:spPr>
        <p:txBody>
          <a:bodyPr/>
          <a:lstStyle/>
          <a:p>
            <a:pPr algn="just" eaLnBrk="1" hangingPunct="1"/>
            <a:r>
              <a:rPr lang="fr-CA" altLang="fr-FR" sz="1100" smtClean="0">
                <a:latin typeface="Calibri" panose="020F0502020204030204" pitchFamily="34" charset="0"/>
              </a:rPr>
              <a:t>Plusieurs des déclencheurs de type ON-évènement (ex. : ON-LOCK), ont un « package » intégré permettant de lancer l’action qu’il aurait exécutée normalement (ex. : LOCK_RECORD). </a:t>
            </a:r>
          </a:p>
          <a:p>
            <a:pPr algn="just" eaLnBrk="1" hangingPunct="1"/>
            <a:endParaRPr lang="fr-CA" altLang="fr-FR" sz="1100" smtClean="0">
              <a:latin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5F96257-6C38-445C-A851-D453C6938BD6}" type="slidenum">
              <a:rPr lang="fr-CA" altLang="fr-FR" sz="1200"/>
              <a:pPr/>
              <a:t>101</a:t>
            </a:fld>
            <a:endParaRPr lang="fr-CA" altLang="fr-FR" sz="1200"/>
          </a:p>
        </p:txBody>
      </p:sp>
      <p:sp>
        <p:nvSpPr>
          <p:cNvPr id="210947" name="Rectangle 2"/>
          <p:cNvSpPr>
            <a:spLocks noGrp="1" noRot="1" noChangeAspect="1" noChangeArrowheads="1" noTextEdit="1"/>
          </p:cNvSpPr>
          <p:nvPr>
            <p:ph type="sldImg"/>
          </p:nvPr>
        </p:nvSpPr>
        <p:spPr>
          <a:xfrm>
            <a:off x="1181100" y="695325"/>
            <a:ext cx="4648200" cy="3486150"/>
          </a:xfrm>
          <a:ln/>
        </p:spPr>
      </p:sp>
      <p:sp>
        <p:nvSpPr>
          <p:cNvPr id="21094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A63E9EB-7D39-4BF5-900A-65953E7691C6}" type="slidenum">
              <a:rPr lang="fr-CA" altLang="fr-FR" sz="1200"/>
              <a:pPr/>
              <a:t>102</a:t>
            </a:fld>
            <a:endParaRPr lang="fr-CA" altLang="fr-FR" sz="1200"/>
          </a:p>
        </p:txBody>
      </p:sp>
      <p:sp>
        <p:nvSpPr>
          <p:cNvPr id="212995" name="Rectangle 2"/>
          <p:cNvSpPr>
            <a:spLocks noGrp="1" noRot="1" noChangeAspect="1" noChangeArrowheads="1" noTextEdit="1"/>
          </p:cNvSpPr>
          <p:nvPr>
            <p:ph type="sldImg"/>
          </p:nvPr>
        </p:nvSpPr>
        <p:spPr>
          <a:xfrm>
            <a:off x="1181100" y="695325"/>
            <a:ext cx="4648200" cy="3486150"/>
          </a:xfrm>
          <a:ln/>
        </p:spPr>
      </p:sp>
      <p:sp>
        <p:nvSpPr>
          <p:cNvPr id="21299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C85D57D-3F79-4ECC-8AF4-BD78FBE5FDB7}" type="slidenum">
              <a:rPr lang="fr-CA" altLang="fr-FR" sz="1200"/>
              <a:pPr/>
              <a:t>103</a:t>
            </a:fld>
            <a:endParaRPr lang="fr-CA" altLang="fr-FR" sz="1200"/>
          </a:p>
        </p:txBody>
      </p:sp>
      <p:sp>
        <p:nvSpPr>
          <p:cNvPr id="215043" name="Rectangle 2"/>
          <p:cNvSpPr>
            <a:spLocks noGrp="1" noRot="1" noChangeAspect="1" noChangeArrowheads="1" noTextEdit="1"/>
          </p:cNvSpPr>
          <p:nvPr>
            <p:ph type="sldImg"/>
          </p:nvPr>
        </p:nvSpPr>
        <p:spPr>
          <a:xfrm>
            <a:off x="1181100" y="695325"/>
            <a:ext cx="4648200" cy="3486150"/>
          </a:xfrm>
          <a:ln/>
        </p:spPr>
      </p:sp>
      <p:sp>
        <p:nvSpPr>
          <p:cNvPr id="21504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95556B3-6F12-4185-92D6-5D6739DA3DA5}" type="slidenum">
              <a:rPr lang="fr-CA" altLang="fr-FR" sz="1200"/>
              <a:pPr/>
              <a:t>104</a:t>
            </a:fld>
            <a:endParaRPr lang="fr-CA" altLang="fr-FR" sz="1200"/>
          </a:p>
        </p:txBody>
      </p:sp>
      <p:sp>
        <p:nvSpPr>
          <p:cNvPr id="217091" name="Rectangle 2"/>
          <p:cNvSpPr>
            <a:spLocks noGrp="1" noRot="1" noChangeAspect="1" noChangeArrowheads="1" noTextEdit="1"/>
          </p:cNvSpPr>
          <p:nvPr>
            <p:ph type="sldImg"/>
          </p:nvPr>
        </p:nvSpPr>
        <p:spPr>
          <a:xfrm>
            <a:off x="1181100" y="695325"/>
            <a:ext cx="4648200" cy="3486150"/>
          </a:xfrm>
          <a:ln/>
        </p:spPr>
      </p:sp>
      <p:sp>
        <p:nvSpPr>
          <p:cNvPr id="21709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8A11AD1-14AF-44A4-9D35-15570EBACA9B}" type="slidenum">
              <a:rPr lang="fr-CA" altLang="fr-FR" sz="1200"/>
              <a:pPr/>
              <a:t>105</a:t>
            </a:fld>
            <a:endParaRPr lang="fr-CA" altLang="fr-FR" sz="1200"/>
          </a:p>
        </p:txBody>
      </p:sp>
      <p:sp>
        <p:nvSpPr>
          <p:cNvPr id="219139" name="Rectangle 2"/>
          <p:cNvSpPr>
            <a:spLocks noGrp="1" noRot="1" noChangeAspect="1" noChangeArrowheads="1" noTextEdit="1"/>
          </p:cNvSpPr>
          <p:nvPr>
            <p:ph type="sldImg"/>
          </p:nvPr>
        </p:nvSpPr>
        <p:spPr>
          <a:xfrm>
            <a:off x="1181100" y="695325"/>
            <a:ext cx="4648200" cy="3486150"/>
          </a:xfrm>
          <a:ln/>
        </p:spPr>
      </p:sp>
      <p:sp>
        <p:nvSpPr>
          <p:cNvPr id="21914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B839AA7-6559-4F88-9899-7C8A8A1DE5A3}" type="slidenum">
              <a:rPr lang="fr-CA" altLang="fr-FR" sz="1200"/>
              <a:pPr/>
              <a:t>106</a:t>
            </a:fld>
            <a:endParaRPr lang="fr-CA" altLang="fr-FR" sz="1200"/>
          </a:p>
        </p:txBody>
      </p:sp>
      <p:sp>
        <p:nvSpPr>
          <p:cNvPr id="221187" name="Rectangle 2"/>
          <p:cNvSpPr>
            <a:spLocks noGrp="1" noRot="1" noChangeAspect="1" noChangeArrowheads="1" noTextEdit="1"/>
          </p:cNvSpPr>
          <p:nvPr>
            <p:ph type="sldImg"/>
          </p:nvPr>
        </p:nvSpPr>
        <p:spPr>
          <a:xfrm>
            <a:off x="1181100" y="695325"/>
            <a:ext cx="4648200" cy="3486150"/>
          </a:xfrm>
          <a:ln/>
        </p:spPr>
      </p:sp>
      <p:sp>
        <p:nvSpPr>
          <p:cNvPr id="22118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D36E7887-DF74-412B-893A-484AD101F987}" type="slidenum">
              <a:rPr lang="fr-CA" altLang="fr-FR" sz="1200"/>
              <a:pPr/>
              <a:t>107</a:t>
            </a:fld>
            <a:endParaRPr lang="fr-CA" altLang="fr-FR" sz="1200"/>
          </a:p>
        </p:txBody>
      </p:sp>
      <p:sp>
        <p:nvSpPr>
          <p:cNvPr id="223235" name="Rectangle 2"/>
          <p:cNvSpPr>
            <a:spLocks noGrp="1" noRot="1" noChangeAspect="1" noChangeArrowheads="1" noTextEdit="1"/>
          </p:cNvSpPr>
          <p:nvPr>
            <p:ph type="sldImg"/>
          </p:nvPr>
        </p:nvSpPr>
        <p:spPr>
          <a:xfrm>
            <a:off x="1181100" y="695325"/>
            <a:ext cx="4648200" cy="3486150"/>
          </a:xfrm>
          <a:ln/>
        </p:spPr>
      </p:sp>
      <p:sp>
        <p:nvSpPr>
          <p:cNvPr id="22323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3B7DACA6-584A-4D6F-9251-39CAE27DD38B}" type="slidenum">
              <a:rPr lang="fr-CA" altLang="fr-FR" sz="1200"/>
              <a:pPr/>
              <a:t>108</a:t>
            </a:fld>
            <a:endParaRPr lang="fr-CA" altLang="fr-FR" sz="1200"/>
          </a:p>
        </p:txBody>
      </p:sp>
      <p:sp>
        <p:nvSpPr>
          <p:cNvPr id="225283" name="Rectangle 2"/>
          <p:cNvSpPr>
            <a:spLocks noGrp="1" noRot="1" noChangeAspect="1" noChangeArrowheads="1" noTextEdit="1"/>
          </p:cNvSpPr>
          <p:nvPr>
            <p:ph type="sldImg"/>
          </p:nvPr>
        </p:nvSpPr>
        <p:spPr>
          <a:xfrm>
            <a:off x="1181100" y="695325"/>
            <a:ext cx="4648200" cy="3486150"/>
          </a:xfrm>
          <a:ln/>
        </p:spPr>
      </p:sp>
      <p:sp>
        <p:nvSpPr>
          <p:cNvPr id="225284"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dirty="0" smtClean="0">
                <a:latin typeface="Calibri" panose="020F0502020204030204" pitchFamily="34" charset="0"/>
              </a:rPr>
              <a:t>Via un répertoire physique :</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Il faut définir un « directory » au niveau de la base de données pour définir ce répertoire.</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On peut utiliser les fonctionnalités de UTL_FILE ou d’autres fonctionnalités qui permettent d’écrire dans un fichier texte.</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Il faut s’assurer que l’utilisateur Windows qui exécute les processus de base de données a accès à ces répertoires (ex. : en Windows, on ne peut pas utiliser « system »).</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Ce type d’échange fonctionne pour échanger un fichier en provenance du serveur de base de données vers le serveur d’applications. Cette méthode ne fonctionnerait pas en sens inverse.</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Cette méthode est à éviter dans un déploiement de type externe, car elle ouvre un trou de sécurité entre les serveurs pour le « </a:t>
            </a:r>
            <a:r>
              <a:rPr lang="fr-CA" altLang="fr-FR" sz="1100" dirty="0" err="1" smtClean="0">
                <a:latin typeface="Calibri" panose="020F0502020204030204" pitchFamily="34" charset="0"/>
              </a:rPr>
              <a:t>mapping</a:t>
            </a:r>
            <a:r>
              <a:rPr lang="fr-CA" altLang="fr-FR" sz="1100" dirty="0" smtClean="0">
                <a:latin typeface="Calibri" panose="020F0502020204030204" pitchFamily="34" charset="0"/>
              </a:rPr>
              <a:t> » des répertoires.</a:t>
            </a:r>
          </a:p>
          <a:p>
            <a:pPr algn="just" eaLnBrk="1" hangingPunct="1">
              <a:spcBef>
                <a:spcPts val="0"/>
              </a:spcBef>
            </a:pPr>
            <a:endParaRPr lang="fr-CA" altLang="fr-FR" sz="1100" dirty="0" smtClean="0">
              <a:latin typeface="Calibri" panose="020F0502020204030204" pitchFamily="34" charset="0"/>
            </a:endParaRPr>
          </a:p>
          <a:p>
            <a:pPr algn="just" eaLnBrk="1" hangingPunct="1">
              <a:spcBef>
                <a:spcPts val="0"/>
              </a:spcBef>
            </a:pPr>
            <a:r>
              <a:rPr lang="fr-CA" altLang="fr-FR" sz="1100" dirty="0" smtClean="0">
                <a:latin typeface="Calibri" panose="020F0502020204030204" pitchFamily="34" charset="0"/>
              </a:rPr>
              <a:t>Via les fonctionnalités des BLOB :</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Il faut définir une table de chargement au niveau de la base de données qui contient un champ de type BLOB.</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Les fichiers sont créés sur le serveur d’applications ou sur le serveur de base de données avant d’être chargés dans la base de données.</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L’utilitaire </a:t>
            </a:r>
            <a:r>
              <a:rPr lang="fr-CA" altLang="fr-FR" sz="1100" dirty="0" err="1" smtClean="0">
                <a:latin typeface="Calibri" panose="020F0502020204030204" pitchFamily="34" charset="0"/>
              </a:rPr>
              <a:t>WebUtil</a:t>
            </a:r>
            <a:r>
              <a:rPr lang="fr-CA" altLang="fr-FR" sz="1100" dirty="0" smtClean="0">
                <a:latin typeface="Calibri" panose="020F0502020204030204" pitchFamily="34" charset="0"/>
              </a:rPr>
              <a:t> offre des fonctionnalités pour charger un fichier dans la base de données. Il en est de même avec la programmation Java.</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Ce type d’échange fonctionne pour échanger un fichier en provenance du serveur de base de données vers le serveur d’applications et vice-versa.</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Cette méthode est à privilégier, car elle offre une indépendance complète entre le serveur d’applications et le serveur de base de données.</a:t>
            </a:r>
            <a:endParaRPr lang="fr-FR" altLang="fr-FR" sz="1100" dirty="0" smtClean="0">
              <a:latin typeface="Calibri" panose="020F050202020403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4741C5F-12A5-4DA9-BA97-FD02E4755B26}" type="slidenum">
              <a:rPr lang="fr-CA" altLang="fr-FR" sz="1200"/>
              <a:pPr/>
              <a:t>109</a:t>
            </a:fld>
            <a:endParaRPr lang="fr-CA" altLang="fr-FR" sz="1200"/>
          </a:p>
        </p:txBody>
      </p:sp>
      <p:sp>
        <p:nvSpPr>
          <p:cNvPr id="227331" name="Rectangle 2"/>
          <p:cNvSpPr>
            <a:spLocks noGrp="1" noRot="1" noChangeAspect="1" noChangeArrowheads="1" noTextEdit="1"/>
          </p:cNvSpPr>
          <p:nvPr>
            <p:ph type="sldImg"/>
          </p:nvPr>
        </p:nvSpPr>
        <p:spPr>
          <a:xfrm>
            <a:off x="1181100" y="695325"/>
            <a:ext cx="4648200" cy="3486150"/>
          </a:xfrm>
          <a:ln/>
        </p:spPr>
      </p:sp>
      <p:sp>
        <p:nvSpPr>
          <p:cNvPr id="227332"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dirty="0" smtClean="0">
                <a:latin typeface="Calibri" panose="020F0502020204030204" pitchFamily="34" charset="0"/>
              </a:rPr>
              <a:t>Via un accès à répertoire physique :</a:t>
            </a:r>
          </a:p>
          <a:p>
            <a:pPr marL="350838"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Il faut s’assurer que l’utilisateur Windows ou Unix qui exécute les processus de base de données a accès au répertoire contenant la composante exécutable (ex. : en Windows, on ne peut pas utiliser « system »).</a:t>
            </a:r>
          </a:p>
          <a:p>
            <a:pPr algn="just" eaLnBrk="1" hangingPunct="1">
              <a:spcBef>
                <a:spcPts val="0"/>
              </a:spcBef>
            </a:pPr>
            <a:endParaRPr lang="fr-CA" altLang="fr-FR" sz="1100" dirty="0" smtClean="0">
              <a:latin typeface="Calibri" panose="020F0502020204030204" pitchFamily="34" charset="0"/>
            </a:endParaRPr>
          </a:p>
          <a:p>
            <a:pPr algn="just" eaLnBrk="1" hangingPunct="1">
              <a:spcBef>
                <a:spcPts val="0"/>
              </a:spcBef>
            </a:pPr>
            <a:r>
              <a:rPr lang="fr-CA" altLang="fr-FR" sz="1100" dirty="0" smtClean="0">
                <a:latin typeface="Calibri" panose="020F0502020204030204" pitchFamily="34" charset="0"/>
              </a:rPr>
              <a:t>Il y a plusieurs exemples d’utilisation de UTL_HTTP sur </a:t>
            </a:r>
            <a:r>
              <a:rPr lang="fr-CA" altLang="fr-FR" sz="1100" dirty="0" err="1" smtClean="0">
                <a:latin typeface="Calibri" panose="020F0502020204030204" pitchFamily="34" charset="0"/>
              </a:rPr>
              <a:t>Metalink</a:t>
            </a:r>
            <a:r>
              <a:rPr lang="fr-CA" altLang="fr-FR" sz="1100" dirty="0" smtClean="0">
                <a:latin typeface="Calibri" panose="020F0502020204030204" pitchFamily="34" charset="0"/>
              </a:rPr>
              <a:t> (réf. : </a:t>
            </a:r>
            <a:r>
              <a:rPr lang="fr-FR" altLang="fr-FR" sz="1100" dirty="0" smtClean="0">
                <a:latin typeface="Calibri" panose="020F0502020204030204" pitchFamily="34" charset="0"/>
              </a:rPr>
              <a:t>221854.1).</a:t>
            </a:r>
            <a:endParaRPr lang="fr-CA" altLang="fr-FR" sz="1100" dirty="0"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1D481F9-2799-415F-BC46-F031542EADD3}" type="slidenum">
              <a:rPr lang="fr-CA" altLang="fr-FR" sz="1200"/>
              <a:pPr/>
              <a:t>11</a:t>
            </a:fld>
            <a:endParaRPr lang="fr-CA" altLang="fr-FR" sz="1200"/>
          </a:p>
        </p:txBody>
      </p:sp>
      <p:sp>
        <p:nvSpPr>
          <p:cNvPr id="26627" name="Rectangle 2"/>
          <p:cNvSpPr>
            <a:spLocks noGrp="1" noRot="1" noChangeAspect="1" noChangeArrowheads="1" noTextEdit="1"/>
          </p:cNvSpPr>
          <p:nvPr>
            <p:ph type="sldImg"/>
          </p:nvPr>
        </p:nvSpPr>
        <p:spPr>
          <a:xfrm>
            <a:off x="1181100" y="695325"/>
            <a:ext cx="4648200" cy="3486150"/>
          </a:xfrm>
          <a:ln/>
        </p:spPr>
      </p:sp>
      <p:sp>
        <p:nvSpPr>
          <p:cNvPr id="2662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B4AC9DB3-5452-41FA-A3CC-3103D9E721A2}" type="slidenum">
              <a:rPr lang="fr-CA" altLang="fr-FR" sz="1200"/>
              <a:pPr/>
              <a:t>110</a:t>
            </a:fld>
            <a:endParaRPr lang="fr-CA" altLang="fr-FR" sz="1200"/>
          </a:p>
        </p:txBody>
      </p:sp>
      <p:sp>
        <p:nvSpPr>
          <p:cNvPr id="229379" name="Rectangle 2"/>
          <p:cNvSpPr>
            <a:spLocks noGrp="1" noRot="1" noChangeAspect="1" noChangeArrowheads="1" noTextEdit="1"/>
          </p:cNvSpPr>
          <p:nvPr>
            <p:ph type="sldImg"/>
          </p:nvPr>
        </p:nvSpPr>
        <p:spPr>
          <a:xfrm>
            <a:off x="1181100" y="695325"/>
            <a:ext cx="4648200" cy="3486150"/>
          </a:xfrm>
          <a:ln/>
        </p:spPr>
      </p:sp>
      <p:sp>
        <p:nvSpPr>
          <p:cNvPr id="229380"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dirty="0" smtClean="0">
                <a:latin typeface="Calibri" panose="020F0502020204030204" pitchFamily="34" charset="0"/>
              </a:rPr>
              <a:t>Via les fonctionnalités de </a:t>
            </a:r>
            <a:r>
              <a:rPr lang="fr-CA" altLang="fr-FR" sz="1100" dirty="0" err="1" smtClean="0">
                <a:latin typeface="Calibri" panose="020F0502020204030204" pitchFamily="34" charset="0"/>
              </a:rPr>
              <a:t>Webutil</a:t>
            </a:r>
            <a:r>
              <a:rPr lang="fr-CA" altLang="fr-FR" sz="1100" dirty="0" smtClean="0">
                <a:latin typeface="Calibri" panose="020F0502020204030204" pitchFamily="34" charset="0"/>
              </a:rPr>
              <a:t> et la notion de chemin virtuel :</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Il faut définir un chemin virtuel vers un répertoire physique.</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Il faut ajuster la configuration de l’utilitaire </a:t>
            </a:r>
            <a:r>
              <a:rPr lang="fr-CA" altLang="fr-FR" sz="1100" dirty="0" err="1" smtClean="0">
                <a:latin typeface="Calibri" panose="020F0502020204030204" pitchFamily="34" charset="0"/>
              </a:rPr>
              <a:t>Webutil</a:t>
            </a:r>
            <a:r>
              <a:rPr lang="fr-CA" altLang="fr-FR" sz="1100" dirty="0" smtClean="0">
                <a:latin typeface="Calibri" panose="020F0502020204030204" pitchFamily="34" charset="0"/>
              </a:rPr>
              <a:t> pour activer cette fonctionnalité.</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Il faut utiliser les fonctionnalités de l’utilitaire </a:t>
            </a:r>
            <a:r>
              <a:rPr lang="fr-CA" altLang="fr-FR" sz="1100" dirty="0" err="1" smtClean="0">
                <a:latin typeface="Calibri" panose="020F0502020204030204" pitchFamily="34" charset="0"/>
              </a:rPr>
              <a:t>Webutil</a:t>
            </a:r>
            <a:r>
              <a:rPr lang="fr-CA" altLang="fr-FR" sz="1100" dirty="0" smtClean="0">
                <a:latin typeface="Calibri" panose="020F0502020204030204" pitchFamily="34" charset="0"/>
              </a:rPr>
              <a:t> pour écrire dans un fichier texte sur le </a:t>
            </a:r>
            <a:r>
              <a:rPr lang="fr-CA" altLang="fr-FR" sz="1100" dirty="0" smtClean="0">
                <a:latin typeface="Calibri" panose="020F0502020204030204" pitchFamily="34" charset="0"/>
              </a:rPr>
              <a:t>poste client </a:t>
            </a:r>
            <a:r>
              <a:rPr lang="fr-CA" altLang="fr-FR" sz="1100" dirty="0" smtClean="0">
                <a:latin typeface="Calibri" panose="020F0502020204030204" pitchFamily="34" charset="0"/>
              </a:rPr>
              <a:t>ou encore pour copier un fichier du </a:t>
            </a:r>
            <a:r>
              <a:rPr lang="fr-CA" altLang="fr-FR" sz="1100" dirty="0" smtClean="0">
                <a:latin typeface="Calibri" panose="020F0502020204030204" pitchFamily="34" charset="0"/>
              </a:rPr>
              <a:t>poste client </a:t>
            </a:r>
            <a:r>
              <a:rPr lang="fr-CA" altLang="fr-FR" sz="1100" dirty="0" smtClean="0">
                <a:latin typeface="Calibri" panose="020F0502020204030204" pitchFamily="34" charset="0"/>
              </a:rPr>
              <a:t>vers le chemin virtuel.</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Ce type d’échange fonctionne pour échanger un fichier en provenance du </a:t>
            </a:r>
            <a:r>
              <a:rPr lang="fr-CA" altLang="fr-FR" sz="1100" dirty="0" smtClean="0">
                <a:latin typeface="Calibri" panose="020F0502020204030204" pitchFamily="34" charset="0"/>
              </a:rPr>
              <a:t>poste client </a:t>
            </a:r>
            <a:r>
              <a:rPr lang="fr-CA" altLang="fr-FR" sz="1100" dirty="0" smtClean="0">
                <a:latin typeface="Calibri" panose="020F0502020204030204" pitchFamily="34" charset="0"/>
              </a:rPr>
              <a:t>vers le serveur d’applications et vice-versa.</a:t>
            </a:r>
          </a:p>
          <a:p>
            <a:pPr algn="just" eaLnBrk="1" hangingPunct="1">
              <a:spcBef>
                <a:spcPts val="0"/>
              </a:spcBef>
            </a:pPr>
            <a:endParaRPr lang="fr-CA" altLang="fr-FR" sz="1100" dirty="0" smtClean="0">
              <a:latin typeface="Calibri" panose="020F0502020204030204" pitchFamily="34" charset="0"/>
            </a:endParaRPr>
          </a:p>
          <a:p>
            <a:pPr algn="just" eaLnBrk="1" hangingPunct="1">
              <a:spcBef>
                <a:spcPts val="0"/>
              </a:spcBef>
            </a:pPr>
            <a:r>
              <a:rPr lang="fr-CA" altLang="fr-FR" sz="1100" dirty="0" smtClean="0">
                <a:latin typeface="Calibri" panose="020F0502020204030204" pitchFamily="34" charset="0"/>
              </a:rPr>
              <a:t>Via les fonctionnalités des BLOB :</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Il faut définir une table de chargement au niveau de la base de données qui contient un champ de type BLOB.</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Les fichiers sont créés sur le </a:t>
            </a:r>
            <a:r>
              <a:rPr lang="fr-CA" altLang="fr-FR" sz="1100" dirty="0" smtClean="0">
                <a:latin typeface="Calibri" panose="020F0502020204030204" pitchFamily="34" charset="0"/>
              </a:rPr>
              <a:t>poste client </a:t>
            </a:r>
            <a:r>
              <a:rPr lang="fr-CA" altLang="fr-FR" sz="1100" dirty="0" smtClean="0">
                <a:latin typeface="Calibri" panose="020F0502020204030204" pitchFamily="34" charset="0"/>
              </a:rPr>
              <a:t>ou sur le serveur d’applications avant d’être chargés dans la base de données.</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L’utilitaire </a:t>
            </a:r>
            <a:r>
              <a:rPr lang="fr-CA" altLang="fr-FR" sz="1100" dirty="0" err="1" smtClean="0">
                <a:latin typeface="Calibri" panose="020F0502020204030204" pitchFamily="34" charset="0"/>
              </a:rPr>
              <a:t>WebUtil</a:t>
            </a:r>
            <a:r>
              <a:rPr lang="fr-CA" altLang="fr-FR" sz="1100" dirty="0" smtClean="0">
                <a:latin typeface="Calibri" panose="020F0502020204030204" pitchFamily="34" charset="0"/>
              </a:rPr>
              <a:t> offre des fonctionnalités pour charger un fichier dans la base de données. Il en est de même avec la programmation Java.</a:t>
            </a:r>
          </a:p>
          <a:p>
            <a:pPr marL="434975" lvl="1"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Ce type d’échange fonctionne pour échanger un fichier en provenance du </a:t>
            </a:r>
            <a:r>
              <a:rPr lang="fr-CA" altLang="fr-FR" sz="1100" dirty="0" smtClean="0">
                <a:latin typeface="Calibri" panose="020F0502020204030204" pitchFamily="34" charset="0"/>
              </a:rPr>
              <a:t>poste client </a:t>
            </a:r>
            <a:r>
              <a:rPr lang="fr-CA" altLang="fr-FR" sz="1100" dirty="0" smtClean="0">
                <a:latin typeface="Calibri" panose="020F0502020204030204" pitchFamily="34" charset="0"/>
              </a:rPr>
              <a:t>vers le serveur d’applications et vice-versa.</a:t>
            </a:r>
          </a:p>
          <a:p>
            <a:pPr algn="just" eaLnBrk="1" hangingPunct="1">
              <a:spcBef>
                <a:spcPts val="0"/>
              </a:spcBef>
            </a:pPr>
            <a:endParaRPr lang="fr-FR" altLang="fr-FR" sz="1100" dirty="0" smtClean="0">
              <a:latin typeface="Calibri" panose="020F050202020403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45E72B01-9530-463B-BB7E-71518AA860CD}" type="slidenum">
              <a:rPr lang="fr-CA" altLang="fr-FR" sz="1200"/>
              <a:pPr/>
              <a:t>111</a:t>
            </a:fld>
            <a:endParaRPr lang="fr-CA" altLang="fr-FR" sz="1200"/>
          </a:p>
        </p:txBody>
      </p:sp>
      <p:sp>
        <p:nvSpPr>
          <p:cNvPr id="231427" name="Rectangle 2"/>
          <p:cNvSpPr>
            <a:spLocks noGrp="1" noRot="1" noChangeAspect="1" noChangeArrowheads="1" noTextEdit="1"/>
          </p:cNvSpPr>
          <p:nvPr>
            <p:ph type="sldImg"/>
          </p:nvPr>
        </p:nvSpPr>
        <p:spPr>
          <a:xfrm>
            <a:off x="1181100" y="695325"/>
            <a:ext cx="4648200" cy="3486150"/>
          </a:xfrm>
          <a:ln/>
        </p:spPr>
      </p:sp>
      <p:sp>
        <p:nvSpPr>
          <p:cNvPr id="23142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3F162609-C021-4F7A-B737-C36CC3BAE82C}" type="slidenum">
              <a:rPr lang="fr-CA" altLang="fr-FR" sz="1200"/>
              <a:pPr/>
              <a:t>112</a:t>
            </a:fld>
            <a:endParaRPr lang="fr-CA" altLang="fr-FR" sz="1200"/>
          </a:p>
        </p:txBody>
      </p:sp>
      <p:sp>
        <p:nvSpPr>
          <p:cNvPr id="233475" name="Rectangle 2"/>
          <p:cNvSpPr>
            <a:spLocks noGrp="1" noRot="1" noChangeAspect="1" noChangeArrowheads="1" noTextEdit="1"/>
          </p:cNvSpPr>
          <p:nvPr>
            <p:ph type="sldImg"/>
          </p:nvPr>
        </p:nvSpPr>
        <p:spPr>
          <a:xfrm>
            <a:off x="1181100" y="695325"/>
            <a:ext cx="4648200" cy="3486150"/>
          </a:xfrm>
          <a:ln/>
        </p:spPr>
      </p:sp>
      <p:sp>
        <p:nvSpPr>
          <p:cNvPr id="23347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F044848-EFAB-4390-9325-0E7A79695FC9}" type="slidenum">
              <a:rPr lang="fr-CA" altLang="fr-FR" sz="1200"/>
              <a:pPr/>
              <a:t>113</a:t>
            </a:fld>
            <a:endParaRPr lang="fr-CA" altLang="fr-FR" sz="1200"/>
          </a:p>
        </p:txBody>
      </p:sp>
      <p:sp>
        <p:nvSpPr>
          <p:cNvPr id="235523" name="Rectangle 2"/>
          <p:cNvSpPr>
            <a:spLocks noGrp="1" noRot="1" noChangeAspect="1" noChangeArrowheads="1" noTextEdit="1"/>
          </p:cNvSpPr>
          <p:nvPr>
            <p:ph type="sldImg"/>
          </p:nvPr>
        </p:nvSpPr>
        <p:spPr>
          <a:xfrm>
            <a:off x="1181100" y="695325"/>
            <a:ext cx="4648200" cy="3486150"/>
          </a:xfrm>
          <a:ln/>
        </p:spPr>
      </p:sp>
      <p:sp>
        <p:nvSpPr>
          <p:cNvPr id="23552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4296D36-AE17-44E7-BDB0-2060CF186FAF}" type="slidenum">
              <a:rPr lang="fr-CA" altLang="fr-FR" sz="1200"/>
              <a:pPr/>
              <a:t>114</a:t>
            </a:fld>
            <a:endParaRPr lang="fr-CA" altLang="fr-FR" sz="1200"/>
          </a:p>
        </p:txBody>
      </p:sp>
      <p:sp>
        <p:nvSpPr>
          <p:cNvPr id="237571" name="Rectangle 2"/>
          <p:cNvSpPr>
            <a:spLocks noGrp="1" noRot="1" noChangeAspect="1" noChangeArrowheads="1" noTextEdit="1"/>
          </p:cNvSpPr>
          <p:nvPr>
            <p:ph type="sldImg"/>
          </p:nvPr>
        </p:nvSpPr>
        <p:spPr>
          <a:xfrm>
            <a:off x="1181100" y="695325"/>
            <a:ext cx="4648200" cy="3486150"/>
          </a:xfrm>
          <a:ln/>
        </p:spPr>
      </p:sp>
      <p:sp>
        <p:nvSpPr>
          <p:cNvPr id="237572"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000" smtClean="0">
                <a:latin typeface="Calibri" panose="020F0502020204030204" pitchFamily="34" charset="0"/>
              </a:rPr>
              <a:t>Il est possible de faire cohabiter plusieurs versions de produits Oracle sur un poste de développeur. Chaque produit doit toutefois être installé dans son propre ORACLE_HOME.</a:t>
            </a:r>
          </a:p>
          <a:p>
            <a:pPr algn="just" eaLnBrk="1" hangingPunct="1">
              <a:spcBef>
                <a:spcPts val="0"/>
              </a:spcBef>
            </a:pPr>
            <a:endParaRPr lang="fr-CA" altLang="fr-FR" sz="1000" smtClean="0">
              <a:latin typeface="Calibri" panose="020F0502020204030204" pitchFamily="34" charset="0"/>
            </a:endParaRPr>
          </a:p>
          <a:p>
            <a:pPr algn="just" eaLnBrk="1" hangingPunct="1">
              <a:spcBef>
                <a:spcPts val="0"/>
              </a:spcBef>
            </a:pPr>
            <a:r>
              <a:rPr lang="fr-CA" altLang="fr-FR" sz="1000" u="sng" smtClean="0">
                <a:latin typeface="Calibri" panose="020F0502020204030204" pitchFamily="34" charset="0"/>
              </a:rPr>
              <a:t>Il est très important de sélectionner l’ORACLE_HOME correspondant au produit avant d’utiliser ce dernier :</a:t>
            </a:r>
          </a:p>
          <a:p>
            <a:pPr lvl="1" algn="just" eaLnBrk="1" hangingPunct="1">
              <a:spcBef>
                <a:spcPts val="0"/>
              </a:spcBef>
            </a:pPr>
            <a:r>
              <a:rPr lang="fr-CA" altLang="fr-FR" sz="1000" smtClean="0">
                <a:latin typeface="Calibri" panose="020F0502020204030204" pitchFamily="34" charset="0"/>
              </a:rPr>
              <a:t>Démarrer</a:t>
            </a:r>
          </a:p>
          <a:p>
            <a:pPr lvl="1" algn="just" eaLnBrk="1" hangingPunct="1">
              <a:spcBef>
                <a:spcPts val="0"/>
              </a:spcBef>
            </a:pPr>
            <a:r>
              <a:rPr lang="fr-CA" altLang="fr-FR" sz="1000" smtClean="0">
                <a:latin typeface="Calibri" panose="020F0502020204030204" pitchFamily="34" charset="0"/>
              </a:rPr>
              <a:t>Programme</a:t>
            </a:r>
          </a:p>
          <a:p>
            <a:pPr lvl="1" algn="just" eaLnBrk="1" hangingPunct="1">
              <a:spcBef>
                <a:spcPts val="0"/>
              </a:spcBef>
            </a:pPr>
            <a:r>
              <a:rPr lang="fr-CA" altLang="fr-FR" sz="1000" smtClean="0">
                <a:latin typeface="Calibri" panose="020F0502020204030204" pitchFamily="34" charset="0"/>
              </a:rPr>
              <a:t>Oracle Installation Products</a:t>
            </a:r>
          </a:p>
          <a:p>
            <a:pPr lvl="1" algn="just" eaLnBrk="1" hangingPunct="1">
              <a:spcBef>
                <a:spcPts val="0"/>
              </a:spcBef>
            </a:pPr>
            <a:r>
              <a:rPr lang="fr-CA" altLang="fr-FR" sz="1000" smtClean="0">
                <a:latin typeface="Calibri" panose="020F0502020204030204" pitchFamily="34" charset="0"/>
              </a:rPr>
              <a:t>Home Selector</a:t>
            </a:r>
            <a:endParaRPr lang="fr-FR" altLang="fr-FR" sz="1000" smtClean="0">
              <a:latin typeface="Calibri" panose="020F0502020204030204"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A376111-8315-423B-8A98-C2CDDA676478}" type="slidenum">
              <a:rPr lang="fr-CA" altLang="fr-FR" sz="1200"/>
              <a:pPr/>
              <a:t>115</a:t>
            </a:fld>
            <a:endParaRPr lang="fr-CA" altLang="fr-FR" sz="1200"/>
          </a:p>
        </p:txBody>
      </p:sp>
      <p:sp>
        <p:nvSpPr>
          <p:cNvPr id="239619" name="Rectangle 2"/>
          <p:cNvSpPr>
            <a:spLocks noGrp="1" noRot="1" noChangeAspect="1" noChangeArrowheads="1" noTextEdit="1"/>
          </p:cNvSpPr>
          <p:nvPr>
            <p:ph type="sldImg"/>
          </p:nvPr>
        </p:nvSpPr>
        <p:spPr>
          <a:xfrm>
            <a:off x="1181100" y="695325"/>
            <a:ext cx="4648200" cy="3486150"/>
          </a:xfrm>
          <a:ln/>
        </p:spPr>
      </p:sp>
      <p:sp>
        <p:nvSpPr>
          <p:cNvPr id="239620"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La configuration de Forms touche seulement la partie « runtime ». La configuration pour utiliser le produit Forms Builder est toujours la même.</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b="1" smtClean="0">
                <a:latin typeface="Calibri" panose="020F0502020204030204" pitchFamily="34" charset="0"/>
              </a:rPr>
              <a:t>Exemple d’URL : </a:t>
            </a:r>
            <a:r>
              <a:rPr lang="fr-CA" altLang="fr-FR" sz="1100" smtClean="0">
                <a:latin typeface="Calibri" panose="020F0502020204030204" pitchFamily="34" charset="0"/>
              </a:rPr>
              <a:t>http://momportable10:8889/forms90/f90servlet?</a:t>
            </a:r>
          </a:p>
          <a:p>
            <a:pPr eaLnBrk="1" hangingPunct="1">
              <a:spcBef>
                <a:spcPts val="0"/>
              </a:spcBef>
            </a:pPr>
            <a:endParaRPr lang="fr-FR" altLang="fr-FR" sz="1100" smtClean="0">
              <a:latin typeface="Calibri" panose="020F0502020204030204"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8C781E3-F974-4D7F-8F3B-9D93EDDC27DB}" type="slidenum">
              <a:rPr lang="fr-CA" altLang="fr-FR" sz="1200"/>
              <a:pPr/>
              <a:t>116</a:t>
            </a:fld>
            <a:endParaRPr lang="fr-CA" altLang="fr-FR" sz="1200"/>
          </a:p>
        </p:txBody>
      </p:sp>
      <p:sp>
        <p:nvSpPr>
          <p:cNvPr id="241667" name="Rectangle 2"/>
          <p:cNvSpPr>
            <a:spLocks noGrp="1" noRot="1" noChangeAspect="1" noChangeArrowheads="1" noTextEdit="1"/>
          </p:cNvSpPr>
          <p:nvPr>
            <p:ph type="sldImg"/>
          </p:nvPr>
        </p:nvSpPr>
        <p:spPr>
          <a:xfrm>
            <a:off x="1181100" y="695325"/>
            <a:ext cx="4648200" cy="3486150"/>
          </a:xfrm>
          <a:ln/>
        </p:spPr>
      </p:sp>
      <p:sp>
        <p:nvSpPr>
          <p:cNvPr id="241668"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La configuration de Forms touche seulement la partie « runtime ». La configuration pour utiliser le produit Forms Builder est toujours la même.</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b="1" smtClean="0">
                <a:latin typeface="Calibri" panose="020F0502020204030204" pitchFamily="34" charset="0"/>
              </a:rPr>
              <a:t>Exemple d’URL : </a:t>
            </a:r>
            <a:r>
              <a:rPr lang="fr-CA" altLang="fr-FR" sz="1100" smtClean="0">
                <a:latin typeface="Calibri" panose="020F0502020204030204" pitchFamily="34" charset="0"/>
              </a:rPr>
              <a:t>http://momportable10:8889/forms/fservlet? </a:t>
            </a:r>
          </a:p>
          <a:p>
            <a:pPr algn="just" eaLnBrk="1" hangingPunct="1">
              <a:spcBef>
                <a:spcPts val="0"/>
              </a:spcBef>
            </a:pPr>
            <a:endParaRPr lang="fr-FR" altLang="fr-FR" sz="1100" smtClean="0">
              <a:latin typeface="Calibri" panose="020F0502020204030204"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078B36D1-29DD-41E6-AD85-A5A3B6E94FBF}" type="slidenum">
              <a:rPr lang="fr-CA" altLang="fr-FR" sz="1200"/>
              <a:pPr/>
              <a:t>117</a:t>
            </a:fld>
            <a:endParaRPr lang="fr-CA" altLang="fr-FR" sz="1200"/>
          </a:p>
        </p:txBody>
      </p:sp>
      <p:sp>
        <p:nvSpPr>
          <p:cNvPr id="243715" name="Rectangle 2"/>
          <p:cNvSpPr>
            <a:spLocks noGrp="1" noRot="1" noChangeAspect="1" noChangeArrowheads="1" noTextEdit="1"/>
          </p:cNvSpPr>
          <p:nvPr>
            <p:ph type="sldImg"/>
          </p:nvPr>
        </p:nvSpPr>
        <p:spPr>
          <a:xfrm>
            <a:off x="1181100" y="695325"/>
            <a:ext cx="4648200" cy="3486150"/>
          </a:xfrm>
          <a:ln/>
        </p:spPr>
      </p:sp>
      <p:sp>
        <p:nvSpPr>
          <p:cNvPr id="243716" name="Rectangle 3"/>
          <p:cNvSpPr>
            <a:spLocks noGrp="1" noChangeArrowheads="1"/>
          </p:cNvSpPr>
          <p:nvPr>
            <p:ph type="body" idx="1"/>
          </p:nvPr>
        </p:nvSpPr>
        <p:spPr>
          <a:xfrm>
            <a:off x="701675" y="4271963"/>
            <a:ext cx="5607050" cy="4183062"/>
          </a:xfrm>
          <a:noFill/>
        </p:spPr>
        <p:txBody>
          <a:bodyPr/>
          <a:lstStyle/>
          <a:p>
            <a:pPr marL="180975" indent="-180975" eaLnBrk="1" hangingPunct="1">
              <a:tabLst>
                <a:tab pos="381000" algn="l"/>
              </a:tabLst>
            </a:pPr>
            <a:endParaRPr lang="fr-FR" altLang="fr-FR" smtClean="0">
              <a:latin typeface="Arial"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6A9BACD-16FC-46BF-88CA-8910EFBE0DA8}" type="slidenum">
              <a:rPr lang="fr-CA" altLang="fr-FR" sz="1200"/>
              <a:pPr/>
              <a:t>118</a:t>
            </a:fld>
            <a:endParaRPr lang="fr-CA" altLang="fr-FR" sz="1200"/>
          </a:p>
        </p:txBody>
      </p:sp>
      <p:sp>
        <p:nvSpPr>
          <p:cNvPr id="245763" name="Rectangle 2"/>
          <p:cNvSpPr>
            <a:spLocks noGrp="1" noRot="1" noChangeAspect="1" noChangeArrowheads="1" noTextEdit="1"/>
          </p:cNvSpPr>
          <p:nvPr>
            <p:ph type="sldImg"/>
          </p:nvPr>
        </p:nvSpPr>
        <p:spPr>
          <a:xfrm>
            <a:off x="1181100" y="695325"/>
            <a:ext cx="4648200" cy="3486150"/>
          </a:xfrm>
          <a:ln/>
        </p:spPr>
      </p:sp>
      <p:sp>
        <p:nvSpPr>
          <p:cNvPr id="245764"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FR" altLang="fr-FR" sz="1100" smtClean="0">
                <a:latin typeface="Calibri" panose="020F0502020204030204" pitchFamily="34" charset="0"/>
              </a:rPr>
              <a:t>Note sur le fichier ORION-WEB.XML :</a:t>
            </a:r>
          </a:p>
          <a:p>
            <a:pPr algn="just" eaLnBrk="1" hangingPunct="1">
              <a:spcBef>
                <a:spcPts val="0"/>
              </a:spcBef>
            </a:pPr>
            <a:endParaRPr lang="fr-FR" altLang="fr-FR" sz="1100" smtClean="0">
              <a:latin typeface="Calibri" panose="020F0502020204030204" pitchFamily="34" charset="0"/>
            </a:endParaRPr>
          </a:p>
          <a:p>
            <a:pPr algn="just" eaLnBrk="1" hangingPunct="1">
              <a:spcBef>
                <a:spcPts val="0"/>
              </a:spcBef>
            </a:pPr>
            <a:r>
              <a:rPr lang="fr-FR" altLang="fr-FR" sz="1100" smtClean="0">
                <a:latin typeface="Calibri" panose="020F0502020204030204" pitchFamily="34" charset="0"/>
              </a:rPr>
              <a:t>Les chemins virtuels définis dans ce fichier sont TOUJOURS relatifs à : HTTP://%hostname%:%port%/forms90</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3BF9DA0-ED97-462B-9A5A-41C88A969EED}" type="slidenum">
              <a:rPr lang="fr-CA" altLang="fr-FR" sz="1200"/>
              <a:pPr/>
              <a:t>119</a:t>
            </a:fld>
            <a:endParaRPr lang="fr-CA" altLang="fr-FR" sz="1200"/>
          </a:p>
        </p:txBody>
      </p:sp>
      <p:sp>
        <p:nvSpPr>
          <p:cNvPr id="247811" name="Rectangle 2"/>
          <p:cNvSpPr>
            <a:spLocks noGrp="1" noRot="1" noChangeAspect="1" noChangeArrowheads="1" noTextEdit="1"/>
          </p:cNvSpPr>
          <p:nvPr>
            <p:ph type="sldImg"/>
          </p:nvPr>
        </p:nvSpPr>
        <p:spPr>
          <a:xfrm>
            <a:off x="1181100" y="695325"/>
            <a:ext cx="4648200" cy="3486150"/>
          </a:xfrm>
          <a:ln/>
        </p:spPr>
      </p:sp>
      <p:sp>
        <p:nvSpPr>
          <p:cNvPr id="24781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1742A87-4512-4300-A817-685422FBC653}" type="slidenum">
              <a:rPr lang="fr-CA" altLang="fr-FR" sz="1200"/>
              <a:pPr/>
              <a:t>12</a:t>
            </a:fld>
            <a:endParaRPr lang="fr-CA" altLang="fr-FR" sz="1200"/>
          </a:p>
        </p:txBody>
      </p:sp>
      <p:sp>
        <p:nvSpPr>
          <p:cNvPr id="28675" name="Rectangle 2"/>
          <p:cNvSpPr>
            <a:spLocks noGrp="1" noRot="1" noChangeAspect="1" noChangeArrowheads="1" noTextEdit="1"/>
          </p:cNvSpPr>
          <p:nvPr>
            <p:ph type="sldImg"/>
          </p:nvPr>
        </p:nvSpPr>
        <p:spPr>
          <a:xfrm>
            <a:off x="1181100" y="695325"/>
            <a:ext cx="4648200" cy="3486150"/>
          </a:xfrm>
          <a:ln/>
        </p:spPr>
      </p:sp>
      <p:sp>
        <p:nvSpPr>
          <p:cNvPr id="2867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814B24D-3267-45EF-A10E-03FF0C823F47}" type="slidenum">
              <a:rPr lang="fr-CA" altLang="fr-FR" sz="1200"/>
              <a:pPr/>
              <a:t>120</a:t>
            </a:fld>
            <a:endParaRPr lang="fr-CA" altLang="fr-FR" sz="1200"/>
          </a:p>
        </p:txBody>
      </p:sp>
      <p:sp>
        <p:nvSpPr>
          <p:cNvPr id="249859" name="Rectangle 2"/>
          <p:cNvSpPr>
            <a:spLocks noGrp="1" noRot="1" noChangeAspect="1" noChangeArrowheads="1" noTextEdit="1"/>
          </p:cNvSpPr>
          <p:nvPr>
            <p:ph type="sldImg"/>
          </p:nvPr>
        </p:nvSpPr>
        <p:spPr>
          <a:xfrm>
            <a:off x="1181100" y="695325"/>
            <a:ext cx="4648200" cy="3486150"/>
          </a:xfrm>
          <a:ln/>
        </p:spPr>
      </p:sp>
      <p:sp>
        <p:nvSpPr>
          <p:cNvPr id="24986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84053821-DD40-4714-A75D-84A0FB71BE51}" type="slidenum">
              <a:rPr lang="fr-CA" altLang="fr-FR" sz="1200"/>
              <a:pPr/>
              <a:t>121</a:t>
            </a:fld>
            <a:endParaRPr lang="fr-CA" altLang="fr-FR" sz="1200"/>
          </a:p>
        </p:txBody>
      </p:sp>
      <p:sp>
        <p:nvSpPr>
          <p:cNvPr id="251907" name="Rectangle 2"/>
          <p:cNvSpPr>
            <a:spLocks noGrp="1" noRot="1" noChangeAspect="1" noChangeArrowheads="1" noTextEdit="1"/>
          </p:cNvSpPr>
          <p:nvPr>
            <p:ph type="sldImg"/>
          </p:nvPr>
        </p:nvSpPr>
        <p:spPr>
          <a:xfrm>
            <a:off x="1181100" y="695325"/>
            <a:ext cx="4648200" cy="3486150"/>
          </a:xfrm>
          <a:ln/>
        </p:spPr>
      </p:sp>
      <p:sp>
        <p:nvSpPr>
          <p:cNvPr id="25190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B4677B1-1280-4016-BD4A-CE1F7AAB8ACE}" type="slidenum">
              <a:rPr lang="fr-CA" altLang="fr-FR" sz="1200"/>
              <a:pPr/>
              <a:t>122</a:t>
            </a:fld>
            <a:endParaRPr lang="fr-CA" altLang="fr-FR" sz="1200"/>
          </a:p>
        </p:txBody>
      </p:sp>
      <p:sp>
        <p:nvSpPr>
          <p:cNvPr id="253955" name="Rectangle 2"/>
          <p:cNvSpPr>
            <a:spLocks noGrp="1" noRot="1" noChangeAspect="1" noChangeArrowheads="1" noTextEdit="1"/>
          </p:cNvSpPr>
          <p:nvPr>
            <p:ph type="sldImg"/>
          </p:nvPr>
        </p:nvSpPr>
        <p:spPr>
          <a:xfrm>
            <a:off x="1181100" y="695325"/>
            <a:ext cx="4648200" cy="3486150"/>
          </a:xfrm>
          <a:ln/>
        </p:spPr>
      </p:sp>
      <p:sp>
        <p:nvSpPr>
          <p:cNvPr id="253956" name="Rectangle 3"/>
          <p:cNvSpPr>
            <a:spLocks noGrp="1" noChangeArrowheads="1"/>
          </p:cNvSpPr>
          <p:nvPr>
            <p:ph type="body" idx="1"/>
          </p:nvPr>
        </p:nvSpPr>
        <p:spPr>
          <a:xfrm>
            <a:off x="624880" y="4288160"/>
            <a:ext cx="5607050" cy="4183062"/>
          </a:xfrm>
          <a:noFill/>
        </p:spPr>
        <p:txBody>
          <a:bodyPr/>
          <a:lstStyle/>
          <a:p>
            <a:pPr algn="just" eaLnBrk="1" hangingPunct="1">
              <a:spcBef>
                <a:spcPts val="0"/>
              </a:spcBef>
              <a:tabLst>
                <a:tab pos="1971675" algn="l"/>
              </a:tabLst>
            </a:pPr>
            <a:r>
              <a:rPr lang="fr-CA" altLang="fr-FR" sz="1000" smtClean="0">
                <a:latin typeface="Calibri" panose="020F0502020204030204" pitchFamily="34" charset="0"/>
              </a:rPr>
              <a:t>La correspondance au niveau des fichiers de ressources se fait en fonction de la langue. Les principales correspondances sont :</a:t>
            </a:r>
          </a:p>
          <a:p>
            <a:pPr marL="263525" lvl="1" indent="7938" algn="just" eaLnBrk="1" hangingPunct="1">
              <a:spcBef>
                <a:spcPts val="0"/>
              </a:spcBef>
              <a:tabLst>
                <a:tab pos="1971675" algn="l"/>
              </a:tabLst>
            </a:pPr>
            <a:endParaRPr lang="fr-CA" altLang="fr-FR" sz="1000" smtClean="0">
              <a:latin typeface="Calibri" panose="020F0502020204030204" pitchFamily="34" charset="0"/>
            </a:endParaRPr>
          </a:p>
          <a:p>
            <a:pPr marL="263525" lvl="1" indent="7938" algn="just" eaLnBrk="1" hangingPunct="1">
              <a:spcBef>
                <a:spcPts val="0"/>
              </a:spcBef>
              <a:tabLst>
                <a:tab pos="1971675" algn="l"/>
              </a:tabLst>
            </a:pPr>
            <a:r>
              <a:rPr lang="fr-CA" altLang="fr-FR" sz="1000" smtClean="0">
                <a:latin typeface="Calibri" panose="020F0502020204030204" pitchFamily="34" charset="0"/>
              </a:rPr>
              <a:t>american_america	fichier fmrweb.res</a:t>
            </a:r>
          </a:p>
          <a:p>
            <a:pPr marL="263525" lvl="1" indent="7938" algn="just" eaLnBrk="1" hangingPunct="1">
              <a:spcBef>
                <a:spcPts val="0"/>
              </a:spcBef>
              <a:tabLst>
                <a:tab pos="1971675" algn="l"/>
              </a:tabLst>
            </a:pPr>
            <a:r>
              <a:rPr lang="fr-CA" altLang="fr-FR" sz="1000" smtClean="0">
                <a:latin typeface="Calibri" panose="020F0502020204030204" pitchFamily="34" charset="0"/>
              </a:rPr>
              <a:t>canadian french_canada	fichier fmrwebfrc.res</a:t>
            </a:r>
          </a:p>
          <a:p>
            <a:pPr marL="263525" lvl="1" indent="7938" algn="just" eaLnBrk="1" hangingPunct="1">
              <a:spcBef>
                <a:spcPts val="0"/>
              </a:spcBef>
              <a:tabLst>
                <a:tab pos="1971675" algn="l"/>
              </a:tabLst>
            </a:pPr>
            <a:r>
              <a:rPr lang="fr-CA" altLang="fr-FR" sz="1000" smtClean="0">
                <a:latin typeface="Calibri" panose="020F0502020204030204" pitchFamily="34" charset="0"/>
              </a:rPr>
              <a:t>french_france	fichier fmrwebf.res</a:t>
            </a:r>
          </a:p>
          <a:p>
            <a:pPr algn="just" eaLnBrk="1" hangingPunct="1">
              <a:spcBef>
                <a:spcPts val="0"/>
              </a:spcBef>
              <a:tabLst>
                <a:tab pos="1971675" algn="l"/>
              </a:tabLst>
            </a:pPr>
            <a:endParaRPr lang="fr-CA" altLang="fr-FR" sz="1000" smtClean="0">
              <a:latin typeface="Calibri" panose="020F0502020204030204" pitchFamily="34" charset="0"/>
            </a:endParaRPr>
          </a:p>
          <a:p>
            <a:pPr algn="just" eaLnBrk="1" hangingPunct="1">
              <a:spcBef>
                <a:spcPts val="0"/>
              </a:spcBef>
              <a:tabLst>
                <a:tab pos="1971675" algn="l"/>
              </a:tabLst>
            </a:pPr>
            <a:r>
              <a:rPr lang="fr-CA" altLang="fr-FR" sz="1000" smtClean="0">
                <a:latin typeface="Calibri" panose="020F0502020204030204" pitchFamily="34" charset="0"/>
              </a:rPr>
              <a:t>Dans le cas où vous n’utilisez pas la langue canadian french_canada et que vous voulez utiliser le fichier de ressources fmrwebfrc.res, il suffit de le spécifier au niveau des paramètres de démarrage dans le fichier formsweb.cfg.</a:t>
            </a:r>
            <a:endParaRPr lang="fr-FR" altLang="fr-FR" sz="1000" smtClean="0">
              <a:latin typeface="Calibri" panose="020F0502020204030204"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D4D26AB-1D54-466C-B77A-7D473CB2DFC3}" type="slidenum">
              <a:rPr lang="fr-CA" altLang="fr-FR" sz="1200"/>
              <a:pPr/>
              <a:t>123</a:t>
            </a:fld>
            <a:endParaRPr lang="fr-CA" altLang="fr-FR" sz="1200"/>
          </a:p>
        </p:txBody>
      </p:sp>
      <p:sp>
        <p:nvSpPr>
          <p:cNvPr id="256003" name="Rectangle 2"/>
          <p:cNvSpPr>
            <a:spLocks noGrp="1" noRot="1" noChangeAspect="1" noChangeArrowheads="1" noTextEdit="1"/>
          </p:cNvSpPr>
          <p:nvPr>
            <p:ph type="sldImg"/>
          </p:nvPr>
        </p:nvSpPr>
        <p:spPr>
          <a:xfrm>
            <a:off x="1181100" y="695325"/>
            <a:ext cx="4648200" cy="3486150"/>
          </a:xfrm>
          <a:ln/>
        </p:spPr>
      </p:sp>
      <p:sp>
        <p:nvSpPr>
          <p:cNvPr id="25600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9C6165B-CD10-4627-B8DD-9545DF752388}" type="slidenum">
              <a:rPr lang="fr-CA" altLang="fr-FR" sz="1200"/>
              <a:pPr/>
              <a:t>124</a:t>
            </a:fld>
            <a:endParaRPr lang="fr-CA" altLang="fr-FR" sz="1200"/>
          </a:p>
        </p:txBody>
      </p:sp>
      <p:sp>
        <p:nvSpPr>
          <p:cNvPr id="258051" name="Rectangle 2"/>
          <p:cNvSpPr>
            <a:spLocks noGrp="1" noRot="1" noChangeAspect="1" noChangeArrowheads="1" noTextEdit="1"/>
          </p:cNvSpPr>
          <p:nvPr>
            <p:ph type="sldImg"/>
          </p:nvPr>
        </p:nvSpPr>
        <p:spPr>
          <a:xfrm>
            <a:off x="1181100" y="695325"/>
            <a:ext cx="4648200" cy="3486150"/>
          </a:xfrm>
          <a:ln/>
        </p:spPr>
      </p:sp>
      <p:sp>
        <p:nvSpPr>
          <p:cNvPr id="25805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3C5C79E-E408-4803-8DAE-46DB53CFF5DB}" type="slidenum">
              <a:rPr lang="fr-CA" altLang="fr-FR" sz="1200"/>
              <a:pPr/>
              <a:t>125</a:t>
            </a:fld>
            <a:endParaRPr lang="fr-CA" altLang="fr-FR" sz="1200"/>
          </a:p>
        </p:txBody>
      </p:sp>
      <p:sp>
        <p:nvSpPr>
          <p:cNvPr id="260099" name="Rectangle 2"/>
          <p:cNvSpPr>
            <a:spLocks noGrp="1" noRot="1" noChangeAspect="1" noChangeArrowheads="1" noTextEdit="1"/>
          </p:cNvSpPr>
          <p:nvPr>
            <p:ph type="sldImg"/>
          </p:nvPr>
        </p:nvSpPr>
        <p:spPr>
          <a:xfrm>
            <a:off x="1181100" y="695325"/>
            <a:ext cx="4648200" cy="3486150"/>
          </a:xfrm>
          <a:ln/>
        </p:spPr>
      </p:sp>
      <p:sp>
        <p:nvSpPr>
          <p:cNvPr id="260100" name="Rectangle 3"/>
          <p:cNvSpPr>
            <a:spLocks noGrp="1" noChangeArrowheads="1"/>
          </p:cNvSpPr>
          <p:nvPr>
            <p:ph type="body" idx="1"/>
          </p:nvPr>
        </p:nvSpPr>
        <p:spPr>
          <a:xfrm>
            <a:off x="701675" y="4271963"/>
            <a:ext cx="5607050" cy="4183062"/>
          </a:xfrm>
          <a:noFill/>
        </p:spPr>
        <p:txBody>
          <a:bodyPr/>
          <a:lstStyle/>
          <a:p>
            <a:pPr algn="just" eaLnBrk="1" hangingPunct="1"/>
            <a:r>
              <a:rPr lang="fr-CA" altLang="fr-FR" sz="1100" dirty="0" smtClean="0">
                <a:latin typeface="Calibri" panose="020F0502020204030204" pitchFamily="34" charset="0"/>
              </a:rPr>
              <a:t>Le déploiement de </a:t>
            </a:r>
            <a:r>
              <a:rPr lang="fr-CA" altLang="fr-FR" sz="1100" dirty="0" err="1" smtClean="0">
                <a:latin typeface="Calibri" panose="020F0502020204030204" pitchFamily="34" charset="0"/>
              </a:rPr>
              <a:t>Forms</a:t>
            </a:r>
            <a:r>
              <a:rPr lang="fr-CA" altLang="fr-FR" sz="1100" dirty="0" smtClean="0">
                <a:latin typeface="Calibri" panose="020F0502020204030204" pitchFamily="34" charset="0"/>
              </a:rPr>
              <a:t> peut se faire avec ou sans </a:t>
            </a:r>
            <a:r>
              <a:rPr lang="fr-CA" altLang="fr-FR" sz="1100" dirty="0" err="1" smtClean="0">
                <a:latin typeface="Calibri" panose="020F0502020204030204" pitchFamily="34" charset="0"/>
              </a:rPr>
              <a:t>JInitiator</a:t>
            </a:r>
            <a:r>
              <a:rPr lang="fr-CA" altLang="fr-FR" sz="1100" dirty="0" smtClean="0">
                <a:latin typeface="Calibri" panose="020F0502020204030204" pitchFamily="34" charset="0"/>
              </a:rPr>
              <a:t>. Lorsqu’on n’utilise pas </a:t>
            </a:r>
            <a:r>
              <a:rPr lang="fr-CA" altLang="fr-FR" sz="1100" dirty="0" err="1" smtClean="0">
                <a:latin typeface="Calibri" panose="020F0502020204030204" pitchFamily="34" charset="0"/>
              </a:rPr>
              <a:t>JInitiator</a:t>
            </a:r>
            <a:r>
              <a:rPr lang="fr-CA" altLang="fr-FR" sz="1100" dirty="0" smtClean="0">
                <a:latin typeface="Calibri" panose="020F0502020204030204" pitchFamily="34" charset="0"/>
              </a:rPr>
              <a:t>, la JVM fournie avec Microsoft Internet Explorer sera utilisée. Toutefois, il est important de noter qu’il existe certains problèmes reliés à l’utilisation de la JVM de IE. Pour ces raisons, il est suggéré d’utiliser le produit </a:t>
            </a:r>
            <a:r>
              <a:rPr lang="fr-CA" altLang="fr-FR" sz="1100" dirty="0" err="1" smtClean="0">
                <a:latin typeface="Calibri" panose="020F0502020204030204" pitchFamily="34" charset="0"/>
              </a:rPr>
              <a:t>JInitiator</a:t>
            </a:r>
            <a:r>
              <a:rPr lang="fr-CA" altLang="fr-FR" sz="1100" dirty="0" smtClean="0">
                <a:latin typeface="Calibri" panose="020F0502020204030204" pitchFamily="34" charset="0"/>
              </a:rPr>
              <a:t>.</a:t>
            </a:r>
          </a:p>
          <a:p>
            <a:pPr algn="just" eaLnBrk="1" hangingPunct="1"/>
            <a:endParaRPr lang="fr-FR" altLang="fr-FR" sz="1100" dirty="0" smtClean="0">
              <a:latin typeface="Calibri" panose="020F0502020204030204" pitchFamily="34"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38D5C655-EEC1-4C22-840C-D54A459AAF44}" type="slidenum">
              <a:rPr lang="fr-CA" altLang="fr-FR" sz="1200"/>
              <a:pPr/>
              <a:t>126</a:t>
            </a:fld>
            <a:endParaRPr lang="fr-CA" altLang="fr-FR" sz="1200"/>
          </a:p>
        </p:txBody>
      </p:sp>
      <p:sp>
        <p:nvSpPr>
          <p:cNvPr id="262147" name="Rectangle 2"/>
          <p:cNvSpPr>
            <a:spLocks noGrp="1" noRot="1" noChangeAspect="1" noChangeArrowheads="1" noTextEdit="1"/>
          </p:cNvSpPr>
          <p:nvPr>
            <p:ph type="sldImg"/>
          </p:nvPr>
        </p:nvSpPr>
        <p:spPr>
          <a:xfrm>
            <a:off x="1181100" y="695325"/>
            <a:ext cx="4648200" cy="3486150"/>
          </a:xfrm>
          <a:ln/>
        </p:spPr>
      </p:sp>
      <p:sp>
        <p:nvSpPr>
          <p:cNvPr id="262148" name="Rectangle 3"/>
          <p:cNvSpPr>
            <a:spLocks noGrp="1" noChangeArrowheads="1"/>
          </p:cNvSpPr>
          <p:nvPr>
            <p:ph type="body" idx="1"/>
          </p:nvPr>
        </p:nvSpPr>
        <p:spPr>
          <a:xfrm>
            <a:off x="701675" y="4271963"/>
            <a:ext cx="5607050" cy="4183062"/>
          </a:xfrm>
          <a:noFill/>
        </p:spPr>
        <p:txBody>
          <a:bodyPr/>
          <a:lstStyle/>
          <a:p>
            <a:pPr algn="just" eaLnBrk="1" hangingPunct="1"/>
            <a:r>
              <a:rPr lang="fr-CA" altLang="fr-FR" sz="1100" smtClean="0">
                <a:latin typeface="Calibri" panose="020F0502020204030204" pitchFamily="34" charset="0"/>
              </a:rPr>
              <a:t>Les valeurs à utiliser au niveau de la largeur et de la hauteur de la fenêtre associée à l’applet sont directement en lien avec la résolution d’écran que vous utilisez.</a:t>
            </a:r>
          </a:p>
          <a:p>
            <a:pPr algn="just" eaLnBrk="1" hangingPunct="1"/>
            <a:endParaRPr lang="fr-FR" altLang="fr-FR" sz="1100" smtClean="0">
              <a:latin typeface="Calibri" panose="020F0502020204030204" pitchFamily="34"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12A1EDD-1D69-469F-AD4C-4D6524F7B063}" type="slidenum">
              <a:rPr lang="fr-CA" altLang="fr-FR" sz="1200"/>
              <a:pPr/>
              <a:t>127</a:t>
            </a:fld>
            <a:endParaRPr lang="fr-CA" altLang="fr-FR" sz="1200"/>
          </a:p>
        </p:txBody>
      </p:sp>
      <p:sp>
        <p:nvSpPr>
          <p:cNvPr id="264195" name="Rectangle 2"/>
          <p:cNvSpPr>
            <a:spLocks noGrp="1" noRot="1" noChangeAspect="1" noChangeArrowheads="1" noTextEdit="1"/>
          </p:cNvSpPr>
          <p:nvPr>
            <p:ph type="sldImg"/>
          </p:nvPr>
        </p:nvSpPr>
        <p:spPr>
          <a:xfrm>
            <a:off x="1181100" y="695325"/>
            <a:ext cx="4648200" cy="3486150"/>
          </a:xfrm>
          <a:ln/>
        </p:spPr>
      </p:sp>
      <p:sp>
        <p:nvSpPr>
          <p:cNvPr id="264196"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Dans le cas où vous désirez que l’écran de demande de connexion de Forms s’affiche pour permettre à l’utilisateur de saisir son code et son mot de passe, il faut laisser le paramètre </a:t>
            </a:r>
            <a:r>
              <a:rPr lang="fr-CA" altLang="fr-FR" sz="1100" u="sng" smtClean="0">
                <a:latin typeface="Calibri" panose="020F0502020204030204" pitchFamily="34" charset="0"/>
              </a:rPr>
              <a:t>USERID</a:t>
            </a:r>
            <a:r>
              <a:rPr lang="fr-CA" altLang="fr-FR" sz="1100" smtClean="0">
                <a:latin typeface="Calibri" panose="020F0502020204030204" pitchFamily="34" charset="0"/>
              </a:rPr>
              <a:t> à blanc.</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Le paramètre SERVERAPP doit être utilisé seulement si les icônes de la barre d’outils ou les polices de caractères varient en fonction des applications. Si ces éléments sont identiques pour toutes vos applications, ne pas inscrire ce paramètre au niveau de la configuration.</a:t>
            </a:r>
            <a:endParaRPr lang="fr-FR" altLang="fr-FR" sz="1100" smtClean="0">
              <a:latin typeface="Calibri" panose="020F0502020204030204" pitchFamily="34"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FDC4579-EAE5-47CC-915B-60AF436EA24B}" type="slidenum">
              <a:rPr lang="fr-CA" altLang="fr-FR" sz="1200"/>
              <a:pPr/>
              <a:t>128</a:t>
            </a:fld>
            <a:endParaRPr lang="fr-CA" altLang="fr-FR" sz="1200"/>
          </a:p>
        </p:txBody>
      </p:sp>
      <p:sp>
        <p:nvSpPr>
          <p:cNvPr id="266243" name="Rectangle 2"/>
          <p:cNvSpPr>
            <a:spLocks noGrp="1" noRot="1" noChangeAspect="1" noChangeArrowheads="1" noTextEdit="1"/>
          </p:cNvSpPr>
          <p:nvPr>
            <p:ph type="sldImg"/>
          </p:nvPr>
        </p:nvSpPr>
        <p:spPr>
          <a:xfrm>
            <a:off x="1181100" y="695325"/>
            <a:ext cx="4648200" cy="3486150"/>
          </a:xfrm>
          <a:ln/>
        </p:spPr>
      </p:sp>
      <p:sp>
        <p:nvSpPr>
          <p:cNvPr id="26624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C65A3D5-FE14-424B-8252-F9AC9458798F}" type="slidenum">
              <a:rPr lang="fr-CA" altLang="fr-FR" sz="1200"/>
              <a:pPr/>
              <a:t>129</a:t>
            </a:fld>
            <a:endParaRPr lang="fr-CA" altLang="fr-FR" sz="1200"/>
          </a:p>
        </p:txBody>
      </p:sp>
      <p:sp>
        <p:nvSpPr>
          <p:cNvPr id="268291" name="Rectangle 2"/>
          <p:cNvSpPr>
            <a:spLocks noGrp="1" noRot="1" noChangeAspect="1" noChangeArrowheads="1" noTextEdit="1"/>
          </p:cNvSpPr>
          <p:nvPr>
            <p:ph type="sldImg"/>
          </p:nvPr>
        </p:nvSpPr>
        <p:spPr>
          <a:xfrm>
            <a:off x="1181100" y="695325"/>
            <a:ext cx="4648200" cy="3486150"/>
          </a:xfrm>
          <a:ln/>
        </p:spPr>
      </p:sp>
      <p:sp>
        <p:nvSpPr>
          <p:cNvPr id="26829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0441450E-695A-4F63-AB4E-02BD74085DA4}" type="slidenum">
              <a:rPr lang="fr-CA" altLang="fr-FR" sz="1200"/>
              <a:pPr/>
              <a:t>13</a:t>
            </a:fld>
            <a:endParaRPr lang="fr-CA" altLang="fr-FR" sz="1200"/>
          </a:p>
        </p:txBody>
      </p:sp>
      <p:sp>
        <p:nvSpPr>
          <p:cNvPr id="30723" name="Rectangle 2"/>
          <p:cNvSpPr>
            <a:spLocks noGrp="1" noRot="1" noChangeAspect="1" noChangeArrowheads="1" noTextEdit="1"/>
          </p:cNvSpPr>
          <p:nvPr>
            <p:ph type="sldImg"/>
          </p:nvPr>
        </p:nvSpPr>
        <p:spPr>
          <a:xfrm>
            <a:off x="1181100" y="695325"/>
            <a:ext cx="4648200" cy="3486150"/>
          </a:xfrm>
          <a:ln/>
        </p:spPr>
      </p:sp>
      <p:sp>
        <p:nvSpPr>
          <p:cNvPr id="3072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BF46583-2F75-4FDD-A9D0-2FC4B426A363}" type="slidenum">
              <a:rPr lang="fr-CA" altLang="fr-FR" sz="1200"/>
              <a:pPr/>
              <a:t>130</a:t>
            </a:fld>
            <a:endParaRPr lang="fr-CA" altLang="fr-FR" sz="1200"/>
          </a:p>
        </p:txBody>
      </p:sp>
      <p:sp>
        <p:nvSpPr>
          <p:cNvPr id="270339" name="Rectangle 2"/>
          <p:cNvSpPr>
            <a:spLocks noGrp="1" noRot="1" noChangeAspect="1" noChangeArrowheads="1" noTextEdit="1"/>
          </p:cNvSpPr>
          <p:nvPr>
            <p:ph type="sldImg"/>
          </p:nvPr>
        </p:nvSpPr>
        <p:spPr>
          <a:xfrm>
            <a:off x="1181100" y="695325"/>
            <a:ext cx="4648200" cy="3486150"/>
          </a:xfrm>
          <a:ln/>
        </p:spPr>
      </p:sp>
      <p:sp>
        <p:nvSpPr>
          <p:cNvPr id="27034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06B99CE8-947A-4CF5-948E-424E44EC159E}" type="slidenum">
              <a:rPr lang="fr-CA" altLang="fr-FR" sz="1200"/>
              <a:pPr/>
              <a:t>131</a:t>
            </a:fld>
            <a:endParaRPr lang="fr-CA" altLang="fr-FR" sz="1200"/>
          </a:p>
        </p:txBody>
      </p:sp>
      <p:sp>
        <p:nvSpPr>
          <p:cNvPr id="272387" name="Rectangle 2"/>
          <p:cNvSpPr>
            <a:spLocks noGrp="1" noRot="1" noChangeAspect="1" noChangeArrowheads="1" noTextEdit="1"/>
          </p:cNvSpPr>
          <p:nvPr>
            <p:ph type="sldImg"/>
          </p:nvPr>
        </p:nvSpPr>
        <p:spPr>
          <a:xfrm>
            <a:off x="1181100" y="695325"/>
            <a:ext cx="4648200" cy="3486150"/>
          </a:xfrm>
          <a:ln/>
        </p:spPr>
      </p:sp>
      <p:sp>
        <p:nvSpPr>
          <p:cNvPr id="27238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D1D2103A-8C44-4A3A-B622-484480A87878}" type="slidenum">
              <a:rPr lang="fr-CA" altLang="fr-FR" sz="1200"/>
              <a:pPr/>
              <a:t>132</a:t>
            </a:fld>
            <a:endParaRPr lang="fr-CA" altLang="fr-FR" sz="1200"/>
          </a:p>
        </p:txBody>
      </p:sp>
      <p:sp>
        <p:nvSpPr>
          <p:cNvPr id="274435" name="Rectangle 2"/>
          <p:cNvSpPr>
            <a:spLocks noGrp="1" noRot="1" noChangeAspect="1" noChangeArrowheads="1" noTextEdit="1"/>
          </p:cNvSpPr>
          <p:nvPr>
            <p:ph type="sldImg"/>
          </p:nvPr>
        </p:nvSpPr>
        <p:spPr>
          <a:xfrm>
            <a:off x="1181100" y="695325"/>
            <a:ext cx="4648200" cy="3486150"/>
          </a:xfrm>
          <a:ln/>
        </p:spPr>
      </p:sp>
      <p:sp>
        <p:nvSpPr>
          <p:cNvPr id="274436" name="Rectangle 3"/>
          <p:cNvSpPr>
            <a:spLocks noGrp="1" noChangeArrowheads="1"/>
          </p:cNvSpPr>
          <p:nvPr>
            <p:ph type="body" idx="1"/>
          </p:nvPr>
        </p:nvSpPr>
        <p:spPr>
          <a:xfrm>
            <a:off x="701675" y="4271963"/>
            <a:ext cx="5607050" cy="4183062"/>
          </a:xfrm>
          <a:noFill/>
        </p:spPr>
        <p:txBody>
          <a:bodyPr/>
          <a:lstStyle/>
          <a:p>
            <a:pPr algn="just" eaLnBrk="1" hangingPunct="1"/>
            <a:r>
              <a:rPr lang="fr-FR" altLang="fr-FR" sz="1100" smtClean="0">
                <a:latin typeface="Calibri" panose="020F0502020204030204" pitchFamily="34" charset="0"/>
              </a:rPr>
              <a:t>Attention : Ici les majuscules et minuscules sont interprétées différemment.</a:t>
            </a:r>
          </a:p>
          <a:p>
            <a:pPr algn="just" eaLnBrk="1" hangingPunct="1"/>
            <a:endParaRPr lang="fr-FR" altLang="fr-FR" sz="1100" smtClean="0">
              <a:latin typeface="Calibri" panose="020F0502020204030204" pitchFamily="34" charset="0"/>
            </a:endParaRPr>
          </a:p>
          <a:p>
            <a:pPr algn="just" eaLnBrk="1" hangingPunct="1"/>
            <a:endParaRPr lang="fr-FR" altLang="fr-FR" sz="1100" smtClean="0">
              <a:latin typeface="Calibri" panose="020F0502020204030204" pitchFamily="34"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76E9E03-DCC3-49E7-A130-013C7F050772}" type="slidenum">
              <a:rPr lang="fr-CA" altLang="fr-FR" sz="1200"/>
              <a:pPr/>
              <a:t>133</a:t>
            </a:fld>
            <a:endParaRPr lang="fr-CA" altLang="fr-FR" sz="1200"/>
          </a:p>
        </p:txBody>
      </p:sp>
      <p:sp>
        <p:nvSpPr>
          <p:cNvPr id="276483" name="Rectangle 2"/>
          <p:cNvSpPr>
            <a:spLocks noGrp="1" noRot="1" noChangeAspect="1" noChangeArrowheads="1" noTextEdit="1"/>
          </p:cNvSpPr>
          <p:nvPr>
            <p:ph type="sldImg"/>
          </p:nvPr>
        </p:nvSpPr>
        <p:spPr>
          <a:xfrm>
            <a:off x="1181100" y="695325"/>
            <a:ext cx="4648200" cy="3486150"/>
          </a:xfrm>
          <a:ln/>
        </p:spPr>
      </p:sp>
      <p:sp>
        <p:nvSpPr>
          <p:cNvPr id="27648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1C7E8FB-49A6-4621-9D0A-C59211BD6013}" type="slidenum">
              <a:rPr lang="fr-CA" altLang="fr-FR" sz="1200"/>
              <a:pPr/>
              <a:t>134</a:t>
            </a:fld>
            <a:endParaRPr lang="fr-CA" altLang="fr-FR" sz="1200"/>
          </a:p>
        </p:txBody>
      </p:sp>
      <p:sp>
        <p:nvSpPr>
          <p:cNvPr id="278531" name="Rectangle 2"/>
          <p:cNvSpPr>
            <a:spLocks noGrp="1" noRot="1" noChangeAspect="1" noChangeArrowheads="1" noTextEdit="1"/>
          </p:cNvSpPr>
          <p:nvPr>
            <p:ph type="sldImg"/>
          </p:nvPr>
        </p:nvSpPr>
        <p:spPr>
          <a:xfrm>
            <a:off x="1181100" y="695325"/>
            <a:ext cx="4648200" cy="3486150"/>
          </a:xfrm>
          <a:ln/>
        </p:spPr>
      </p:sp>
      <p:sp>
        <p:nvSpPr>
          <p:cNvPr id="27853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2E6FB837-74E1-4E83-B914-0E6E3493B1A9}" type="slidenum">
              <a:rPr lang="fr-CA" altLang="fr-FR" sz="1200"/>
              <a:pPr/>
              <a:t>135</a:t>
            </a:fld>
            <a:endParaRPr lang="fr-CA" altLang="fr-FR" sz="1200"/>
          </a:p>
        </p:txBody>
      </p:sp>
      <p:sp>
        <p:nvSpPr>
          <p:cNvPr id="280579" name="Rectangle 2"/>
          <p:cNvSpPr>
            <a:spLocks noGrp="1" noRot="1" noChangeAspect="1" noChangeArrowheads="1" noTextEdit="1"/>
          </p:cNvSpPr>
          <p:nvPr>
            <p:ph type="sldImg"/>
          </p:nvPr>
        </p:nvSpPr>
        <p:spPr>
          <a:xfrm>
            <a:off x="1181100" y="695325"/>
            <a:ext cx="4648200" cy="3486150"/>
          </a:xfrm>
          <a:ln/>
        </p:spPr>
      </p:sp>
      <p:sp>
        <p:nvSpPr>
          <p:cNvPr id="280580"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Pour connaître le numéro du port de communication, consulter le</a:t>
            </a:r>
            <a:br>
              <a:rPr lang="fr-CA" altLang="fr-FR" sz="1100" smtClean="0">
                <a:latin typeface="Calibri" panose="020F0502020204030204" pitchFamily="34" charset="0"/>
              </a:rPr>
            </a:br>
            <a:r>
              <a:rPr lang="fr-CA" altLang="fr-FR" sz="1100" smtClean="0">
                <a:latin typeface="Calibri" panose="020F0502020204030204" pitchFamily="34" charset="0"/>
              </a:rPr>
              <a:t>fichier :</a:t>
            </a:r>
          </a:p>
          <a:p>
            <a:pPr lvl="1" algn="just" eaLnBrk="1" hangingPunct="1">
              <a:spcBef>
                <a:spcPts val="0"/>
              </a:spcBef>
            </a:pPr>
            <a:r>
              <a:rPr lang="fr-CA" altLang="fr-FR" sz="1100" smtClean="0">
                <a:latin typeface="Calibri" panose="020F0502020204030204" pitchFamily="34" charset="0"/>
              </a:rPr>
              <a:t>Répertoire pour 9i :	Oracle_home</a:t>
            </a:r>
            <a:r>
              <a:rPr lang="fr-FR" altLang="fr-FR" sz="1100" smtClean="0">
                <a:latin typeface="Calibri" panose="020F0502020204030204" pitchFamily="34" charset="0"/>
              </a:rPr>
              <a:t>\j2ee\Oracle9iDS\config</a:t>
            </a:r>
          </a:p>
          <a:p>
            <a:pPr lvl="1" algn="just" eaLnBrk="1" hangingPunct="1">
              <a:spcBef>
                <a:spcPts val="0"/>
              </a:spcBef>
            </a:pPr>
            <a:r>
              <a:rPr lang="fr-CA" altLang="fr-FR" sz="1100" smtClean="0">
                <a:latin typeface="Calibri" panose="020F0502020204030204" pitchFamily="34" charset="0"/>
              </a:rPr>
              <a:t>Répertoire pour 10g :	Oracle_home</a:t>
            </a:r>
            <a:r>
              <a:rPr lang="fr-FR" altLang="fr-FR" sz="1100" smtClean="0">
                <a:latin typeface="Calibri" panose="020F0502020204030204" pitchFamily="34" charset="0"/>
              </a:rPr>
              <a:t> \j2ee\DevSuite\config</a:t>
            </a:r>
          </a:p>
          <a:p>
            <a:pPr lvl="1" algn="just" eaLnBrk="1" hangingPunct="1">
              <a:spcBef>
                <a:spcPts val="0"/>
              </a:spcBef>
            </a:pPr>
            <a:r>
              <a:rPr lang="fr-CA" altLang="fr-FR" sz="1100" smtClean="0">
                <a:latin typeface="Calibri" panose="020F0502020204030204" pitchFamily="34" charset="0"/>
              </a:rPr>
              <a:t>Fichier :	</a:t>
            </a:r>
            <a:r>
              <a:rPr lang="fr-FR" altLang="fr-FR" sz="1100" smtClean="0">
                <a:latin typeface="Calibri" panose="020F0502020204030204" pitchFamily="34" charset="0"/>
              </a:rPr>
              <a:t>default-web-site.xml</a:t>
            </a:r>
          </a:p>
          <a:p>
            <a:pPr lvl="1" algn="just" eaLnBrk="1" hangingPunct="1">
              <a:spcBef>
                <a:spcPts val="0"/>
              </a:spcBef>
            </a:pPr>
            <a:r>
              <a:rPr lang="fr-CA" altLang="fr-FR" sz="1100" smtClean="0">
                <a:latin typeface="Calibri" panose="020F0502020204030204" pitchFamily="34" charset="0"/>
              </a:rPr>
              <a:t>Ligne :	</a:t>
            </a:r>
            <a:r>
              <a:rPr lang="fr-FR" altLang="fr-FR" sz="1100" smtClean="0">
                <a:latin typeface="Calibri" panose="020F0502020204030204" pitchFamily="34" charset="0"/>
              </a:rPr>
              <a:t>&lt;web-site port="8889" protocol="http"</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Exemple d’appel de vérification du fonctionnement du service Forms : http://momportable10:8889/forms/lservlet</a:t>
            </a:r>
          </a:p>
          <a:p>
            <a:pPr algn="just" eaLnBrk="1" hangingPunct="1">
              <a:spcBef>
                <a:spcPts val="0"/>
              </a:spcBef>
            </a:pPr>
            <a:endParaRPr lang="fr-FR" altLang="fr-FR" sz="1100" smtClean="0">
              <a:latin typeface="Calibri" panose="020F0502020204030204" pitchFamily="34"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E8E36EB-5FC4-40DC-8E96-F60EEA5FFCEF}" type="slidenum">
              <a:rPr lang="fr-CA" altLang="fr-FR" sz="1200"/>
              <a:pPr/>
              <a:t>136</a:t>
            </a:fld>
            <a:endParaRPr lang="fr-CA" altLang="fr-FR" sz="1200"/>
          </a:p>
        </p:txBody>
      </p:sp>
      <p:sp>
        <p:nvSpPr>
          <p:cNvPr id="282627" name="Rectangle 2"/>
          <p:cNvSpPr>
            <a:spLocks noGrp="1" noRot="1" noChangeAspect="1" noChangeArrowheads="1" noTextEdit="1"/>
          </p:cNvSpPr>
          <p:nvPr>
            <p:ph type="sldImg"/>
          </p:nvPr>
        </p:nvSpPr>
        <p:spPr>
          <a:xfrm>
            <a:off x="1181100" y="695325"/>
            <a:ext cx="4648200" cy="3486150"/>
          </a:xfrm>
          <a:ln/>
        </p:spPr>
      </p:sp>
      <p:sp>
        <p:nvSpPr>
          <p:cNvPr id="28262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0D67F8D2-7CB5-4885-8739-A47B45D39019}" type="slidenum">
              <a:rPr lang="fr-CA" smtClean="0"/>
              <a:pPr>
                <a:defRPr/>
              </a:pPr>
              <a:t>137</a:t>
            </a:fld>
            <a:endParaRPr lang="fr-CA"/>
          </a:p>
        </p:txBody>
      </p:sp>
    </p:spTree>
    <p:extLst>
      <p:ext uri="{BB962C8B-B14F-4D97-AF65-F5344CB8AC3E}">
        <p14:creationId xmlns:p14="http://schemas.microsoft.com/office/powerpoint/2010/main" val="164402375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24244372-3C1B-4551-B861-D4362C12F9F9}" type="slidenum">
              <a:rPr lang="fr-CA" altLang="fr-FR" sz="1200"/>
              <a:pPr/>
              <a:t>138</a:t>
            </a:fld>
            <a:endParaRPr lang="fr-CA" altLang="fr-FR" sz="1200"/>
          </a:p>
        </p:txBody>
      </p:sp>
      <p:sp>
        <p:nvSpPr>
          <p:cNvPr id="286723" name="Rectangle 2"/>
          <p:cNvSpPr>
            <a:spLocks noGrp="1" noRot="1" noChangeAspect="1" noChangeArrowheads="1" noTextEdit="1"/>
          </p:cNvSpPr>
          <p:nvPr>
            <p:ph type="sldImg"/>
          </p:nvPr>
        </p:nvSpPr>
        <p:spPr>
          <a:xfrm>
            <a:off x="1181100" y="695325"/>
            <a:ext cx="4649788" cy="3487738"/>
          </a:xfrm>
          <a:ln/>
        </p:spPr>
      </p:sp>
      <p:sp>
        <p:nvSpPr>
          <p:cNvPr id="286724" name="Rectangle 3"/>
          <p:cNvSpPr>
            <a:spLocks noGrp="1" noChangeArrowheads="1"/>
          </p:cNvSpPr>
          <p:nvPr>
            <p:ph type="body" idx="1"/>
          </p:nvPr>
        </p:nvSpPr>
        <p:spPr>
          <a:xfrm>
            <a:off x="701675" y="4286250"/>
            <a:ext cx="5607050" cy="4184650"/>
          </a:xfrm>
          <a:noFill/>
        </p:spPr>
        <p:txBody>
          <a:bodyPr/>
          <a:lstStyle/>
          <a:p>
            <a:pPr eaLnBrk="1" hangingPunct="1"/>
            <a:endParaRPr lang="fr-FR" altLang="fr-FR" smtClean="0">
              <a:latin typeface="Arial"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0351639-DFAC-45E6-B180-9C06EAACF1A5}" type="slidenum">
              <a:rPr lang="fr-CA" altLang="fr-FR" sz="1200"/>
              <a:pPr/>
              <a:t>139</a:t>
            </a:fld>
            <a:endParaRPr lang="fr-CA" altLang="fr-FR" sz="1200"/>
          </a:p>
        </p:txBody>
      </p:sp>
      <p:sp>
        <p:nvSpPr>
          <p:cNvPr id="288771" name="Rectangle 2"/>
          <p:cNvSpPr>
            <a:spLocks noGrp="1" noRot="1" noChangeAspect="1" noChangeArrowheads="1" noTextEdit="1"/>
          </p:cNvSpPr>
          <p:nvPr>
            <p:ph type="sldImg"/>
          </p:nvPr>
        </p:nvSpPr>
        <p:spPr>
          <a:xfrm>
            <a:off x="1181100" y="695325"/>
            <a:ext cx="4649788" cy="3487738"/>
          </a:xfrm>
          <a:ln/>
        </p:spPr>
      </p:sp>
      <p:sp>
        <p:nvSpPr>
          <p:cNvPr id="288772" name="Rectangle 3"/>
          <p:cNvSpPr>
            <a:spLocks noGrp="1" noChangeArrowheads="1"/>
          </p:cNvSpPr>
          <p:nvPr>
            <p:ph type="body" idx="1"/>
          </p:nvPr>
        </p:nvSpPr>
        <p:spPr>
          <a:xfrm>
            <a:off x="701675" y="4286250"/>
            <a:ext cx="5607050" cy="4184650"/>
          </a:xfrm>
          <a:noFill/>
        </p:spPr>
        <p:txBody>
          <a:bodyPr/>
          <a:lstStyle/>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Ouvrez le formulaire succursale.fmb.</a:t>
            </a:r>
          </a:p>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Faites apparaître le détail du nœud BLOC.</a:t>
            </a:r>
          </a:p>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Explorez le nœud ITEM.</a:t>
            </a:r>
          </a:p>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Déployez le nœud NO_SUCCURSALE.</a:t>
            </a:r>
          </a:p>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Faites refermer le nœud BLOC et tous les nœuds inclus.</a:t>
            </a:r>
          </a:p>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Ouvrez le Layout Editor.</a:t>
            </a:r>
          </a:p>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Alignez le NO_SUCCURSALE et l’image par le haut.</a:t>
            </a:r>
          </a:p>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Enregistrez, compilez le moule et explorez les données.</a:t>
            </a:r>
          </a:p>
          <a:p>
            <a:pPr marL="171450" indent="-171450" algn="just" eaLnBrk="1" hangingPunct="1">
              <a:spcBef>
                <a:spcPts val="0"/>
              </a:spcBef>
              <a:buFont typeface="Arial" panose="020B0604020202020204" pitchFamily="34" charset="0"/>
              <a:buChar char="•"/>
            </a:pPr>
            <a:endParaRPr lang="fr-CA" altLang="fr-FR" sz="1100" smtClean="0">
              <a:latin typeface="Calibri" panose="020F0502020204030204" pitchFamily="34" charset="0"/>
            </a:endParaRPr>
          </a:p>
          <a:p>
            <a:pPr marL="171450" indent="-171450" algn="just" eaLnBrk="1" hangingPunct="1">
              <a:spcBef>
                <a:spcPts val="0"/>
              </a:spcBef>
              <a:buFont typeface="Arial" panose="020B0604020202020204" pitchFamily="34" charset="0"/>
              <a:buChar char="•"/>
            </a:pPr>
            <a:endParaRPr lang="fr-CA" altLang="fr-FR" sz="1100" smtClean="0">
              <a:latin typeface="Calibri" panose="020F0502020204030204" pitchFamily="34" charset="0"/>
            </a:endParaRPr>
          </a:p>
          <a:p>
            <a:pPr marL="171450" indent="-171450" algn="just" eaLnBrk="1" hangingPunct="1">
              <a:spcBef>
                <a:spcPts val="0"/>
              </a:spcBef>
              <a:buFont typeface="Arial" panose="020B0604020202020204" pitchFamily="34" charset="0"/>
              <a:buChar char="•"/>
            </a:pPr>
            <a:endParaRPr lang="fr-CA" altLang="fr-FR" sz="1100"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1422ED0B-1544-4AA7-A142-C226706AF439}" type="slidenum">
              <a:rPr lang="fr-CA" altLang="fr-FR" sz="1200"/>
              <a:pPr/>
              <a:t>14</a:t>
            </a:fld>
            <a:endParaRPr lang="fr-CA" altLang="fr-FR" sz="1200"/>
          </a:p>
        </p:txBody>
      </p:sp>
      <p:sp>
        <p:nvSpPr>
          <p:cNvPr id="32771" name="Rectangle 2"/>
          <p:cNvSpPr>
            <a:spLocks noGrp="1" noRot="1" noChangeAspect="1" noChangeArrowheads="1" noTextEdit="1"/>
          </p:cNvSpPr>
          <p:nvPr>
            <p:ph type="sldImg"/>
          </p:nvPr>
        </p:nvSpPr>
        <p:spPr>
          <a:xfrm>
            <a:off x="1181100" y="695325"/>
            <a:ext cx="4648200" cy="3486150"/>
          </a:xfrm>
          <a:ln/>
        </p:spPr>
      </p:sp>
      <p:sp>
        <p:nvSpPr>
          <p:cNvPr id="32772" name="Rectangle 3"/>
          <p:cNvSpPr>
            <a:spLocks noGrp="1" noChangeArrowheads="1"/>
          </p:cNvSpPr>
          <p:nvPr>
            <p:ph type="body" idx="1"/>
          </p:nvPr>
        </p:nvSpPr>
        <p:spPr>
          <a:xfrm>
            <a:off x="701675" y="4271963"/>
            <a:ext cx="5607050" cy="4183062"/>
          </a:xfrm>
          <a:noFill/>
        </p:spPr>
        <p:txBody>
          <a:bodyPr/>
          <a:lstStyle/>
          <a:p>
            <a:pPr algn="just" eaLnBrk="1" hangingPunct="1"/>
            <a:r>
              <a:rPr lang="fr-CA" altLang="fr-FR" sz="1100" dirty="0" smtClean="0">
                <a:latin typeface="Calibri" panose="020F0502020204030204" pitchFamily="34" charset="0"/>
              </a:rPr>
              <a:t>Il faut être connecté à la base de données pour pouvoir consulter les objets de la base de données (tables, vues, etc.).</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25719C4-070A-4493-9110-E51726990133}" type="slidenum">
              <a:rPr lang="fr-CA" altLang="fr-FR" sz="1200"/>
              <a:pPr/>
              <a:t>140</a:t>
            </a:fld>
            <a:endParaRPr lang="fr-CA" altLang="fr-FR" sz="1200"/>
          </a:p>
        </p:txBody>
      </p:sp>
      <p:sp>
        <p:nvSpPr>
          <p:cNvPr id="290819" name="Rectangle 2"/>
          <p:cNvSpPr>
            <a:spLocks noGrp="1" noRot="1" noChangeAspect="1" noChangeArrowheads="1" noTextEdit="1"/>
          </p:cNvSpPr>
          <p:nvPr>
            <p:ph type="sldImg"/>
          </p:nvPr>
        </p:nvSpPr>
        <p:spPr>
          <a:xfrm>
            <a:off x="1181100" y="695325"/>
            <a:ext cx="4649788" cy="3487738"/>
          </a:xfrm>
          <a:ln/>
        </p:spPr>
      </p:sp>
      <p:sp>
        <p:nvSpPr>
          <p:cNvPr id="290820" name="Rectangle 3"/>
          <p:cNvSpPr>
            <a:spLocks noGrp="1" noChangeArrowheads="1"/>
          </p:cNvSpPr>
          <p:nvPr>
            <p:ph type="body" idx="1"/>
          </p:nvPr>
        </p:nvSpPr>
        <p:spPr>
          <a:xfrm>
            <a:off x="701675" y="4286250"/>
            <a:ext cx="5607050" cy="4184650"/>
          </a:xfrm>
          <a:noFill/>
        </p:spPr>
        <p:txBody>
          <a:bodyPr/>
          <a:lstStyle/>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Ouvrez le formulaire clients.fmb.</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Compilez le module.</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Exécutez-le.</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Passez en mode recherche.</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Passez en mode normal.</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Entrez les informations d’un nouveau client.</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Enregistrez.</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Effacez le client que vous avez créé.</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Enregistrez.</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Quittez le Runtime.</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Dans Forms Builder ajoutez un bloc basé sur la table VENTE à l’aide de l’assistant.</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Liez le bloc client au bloc vente.</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Positionnez-le sur un nouveau canevas à onglet en mode formulaire.</a:t>
            </a:r>
          </a:p>
          <a:p>
            <a:pPr marL="180975" indent="-180975" algn="just" eaLnBrk="1" hangingPunct="1">
              <a:spcBef>
                <a:spcPts val="0"/>
              </a:spcBef>
              <a:buFont typeface="Arial" panose="020B0604020202020204" pitchFamily="34" charset="0"/>
              <a:buChar char="•"/>
              <a:tabLst>
                <a:tab pos="180975" algn="l"/>
              </a:tabLst>
            </a:pPr>
            <a:r>
              <a:rPr lang="fr-CA" altLang="fr-FR" sz="1100" smtClean="0">
                <a:latin typeface="Calibri" panose="020F0502020204030204" pitchFamily="34" charset="0"/>
              </a:rPr>
              <a:t>Enregistrez.</a:t>
            </a:r>
          </a:p>
          <a:p>
            <a:pPr marL="180975" indent="-180975" algn="just" eaLnBrk="1" hangingPunct="1">
              <a:spcBef>
                <a:spcPts val="0"/>
              </a:spcBef>
              <a:buFont typeface="Arial" panose="020B0604020202020204" pitchFamily="34" charset="0"/>
              <a:buChar char="•"/>
              <a:tabLst>
                <a:tab pos="180975" algn="l"/>
              </a:tabLst>
            </a:pPr>
            <a:endParaRPr lang="fr-CA" altLang="fr-FR" sz="1100" smtClean="0">
              <a:latin typeface="Calibri" panose="020F0502020204030204" pitchFamily="34"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4DE45A92-69E9-442B-94FC-BCACA598532C}" type="slidenum">
              <a:rPr lang="fr-CA" altLang="fr-FR" sz="1200"/>
              <a:pPr/>
              <a:t>141</a:t>
            </a:fld>
            <a:endParaRPr lang="fr-CA" altLang="fr-FR" sz="1200"/>
          </a:p>
        </p:txBody>
      </p:sp>
      <p:sp>
        <p:nvSpPr>
          <p:cNvPr id="292867" name="Rectangle 2"/>
          <p:cNvSpPr>
            <a:spLocks noGrp="1" noRot="1" noChangeAspect="1" noChangeArrowheads="1" noTextEdit="1"/>
          </p:cNvSpPr>
          <p:nvPr>
            <p:ph type="sldImg"/>
          </p:nvPr>
        </p:nvSpPr>
        <p:spPr>
          <a:xfrm>
            <a:off x="1181100" y="695325"/>
            <a:ext cx="4648200" cy="3486150"/>
          </a:xfrm>
          <a:ln/>
        </p:spPr>
      </p:sp>
      <p:sp>
        <p:nvSpPr>
          <p:cNvPr id="292868" name="Rectangle 3"/>
          <p:cNvSpPr>
            <a:spLocks noGrp="1" noChangeArrowheads="1"/>
          </p:cNvSpPr>
          <p:nvPr>
            <p:ph type="body" idx="1"/>
          </p:nvPr>
        </p:nvSpPr>
        <p:spPr>
          <a:xfrm>
            <a:off x="701675" y="4271963"/>
            <a:ext cx="5607050" cy="4183062"/>
          </a:xfrm>
          <a:noFill/>
        </p:spPr>
        <p:txBody>
          <a:bodyPr/>
          <a:lstStyle/>
          <a:p>
            <a:pPr marL="171450" indent="-171450" algn="just" eaLnBrk="1" hangingPunct="1">
              <a:buFont typeface="Arial" panose="020B0604020202020204" pitchFamily="34" charset="0"/>
              <a:buChar char="•"/>
            </a:pPr>
            <a:r>
              <a:rPr lang="fr-CA" altLang="fr-FR" sz="1100" smtClean="0">
                <a:latin typeface="Calibri" panose="020F0502020204030204" pitchFamily="34" charset="0"/>
              </a:rPr>
              <a:t>Ouvrez le formulaire client.fmb.</a:t>
            </a:r>
          </a:p>
          <a:p>
            <a:pPr marL="171450" indent="-171450" algn="just" eaLnBrk="1" hangingPunct="1">
              <a:buFont typeface="Arial" panose="020B0604020202020204" pitchFamily="34" charset="0"/>
              <a:buChar char="•"/>
            </a:pPr>
            <a:r>
              <a:rPr lang="fr-CA" altLang="fr-FR" sz="1100" smtClean="0">
                <a:latin typeface="Calibri" panose="020F0502020204030204" pitchFamily="34" charset="0"/>
              </a:rPr>
              <a:t>Ajoutez un attribut visuel afin de colorer l’enregistrement courant du bloc.</a:t>
            </a:r>
          </a:p>
          <a:p>
            <a:pPr marL="171450" indent="-171450" algn="just" eaLnBrk="1" hangingPunct="1">
              <a:buFont typeface="Arial" panose="020B0604020202020204" pitchFamily="34" charset="0"/>
              <a:buChar char="•"/>
            </a:pPr>
            <a:r>
              <a:rPr lang="fr-CA" altLang="fr-FR" sz="1100" smtClean="0">
                <a:latin typeface="Calibri" panose="020F0502020204030204" pitchFamily="34" charset="0"/>
              </a:rPr>
              <a:t>Ajoutez un champ calculé pour totaliser le montant des achats avec un libellé en gras.</a:t>
            </a:r>
          </a:p>
          <a:p>
            <a:pPr marL="171450" indent="-171450" algn="just" eaLnBrk="1" hangingPunct="1">
              <a:buFont typeface="Arial" panose="020B0604020202020204" pitchFamily="34" charset="0"/>
              <a:buChar char="•"/>
            </a:pPr>
            <a:r>
              <a:rPr lang="fr-CA" altLang="fr-FR" sz="1100" smtClean="0">
                <a:latin typeface="Calibri" panose="020F0502020204030204" pitchFamily="34" charset="0"/>
              </a:rPr>
              <a:t>Alignez les champs du bloc vente à droite.</a:t>
            </a:r>
          </a:p>
          <a:p>
            <a:pPr marL="171450" indent="-171450" algn="just" eaLnBrk="1" hangingPunct="1">
              <a:buFont typeface="Arial" panose="020B0604020202020204" pitchFamily="34" charset="0"/>
              <a:buChar char="•"/>
            </a:pPr>
            <a:r>
              <a:rPr lang="fr-CA" altLang="fr-FR" sz="1100" smtClean="0">
                <a:latin typeface="Calibri" panose="020F0502020204030204" pitchFamily="34" charset="0"/>
              </a:rPr>
              <a:t>Faites en sorte que le champ total des achats soit en affichage seulement (inaccessible et grisé).</a:t>
            </a:r>
          </a:p>
          <a:p>
            <a:pPr marL="171450" indent="-171450" algn="just" eaLnBrk="1" hangingPunct="1">
              <a:buFont typeface="Arial" panose="020B0604020202020204" pitchFamily="34" charset="0"/>
              <a:buChar char="•"/>
            </a:pPr>
            <a:r>
              <a:rPr lang="fr-CA" altLang="fr-FR" sz="1100" smtClean="0">
                <a:latin typeface="Calibri" panose="020F0502020204030204" pitchFamily="34" charset="0"/>
              </a:rPr>
              <a:t>ENREGISTREZ.</a:t>
            </a:r>
          </a:p>
          <a:p>
            <a:pPr marL="171450" indent="-171450" algn="just" eaLnBrk="1" hangingPunct="1">
              <a:buFont typeface="Arial" panose="020B0604020202020204" pitchFamily="34" charset="0"/>
              <a:buChar char="•"/>
            </a:pPr>
            <a:r>
              <a:rPr lang="fr-CA" altLang="fr-FR" sz="1100" smtClean="0">
                <a:latin typeface="Calibri" panose="020F0502020204030204" pitchFamily="34" charset="0"/>
              </a:rPr>
              <a:t>Ajoutez un onglet pour la description du vendeur :</a:t>
            </a:r>
          </a:p>
          <a:p>
            <a:pPr marL="628650" lvl="1" indent="-171450" algn="just" eaLnBrk="1" hangingPunct="1">
              <a:buFont typeface="Arial" panose="020B0604020202020204" pitchFamily="34" charset="0"/>
              <a:buChar char="•"/>
            </a:pPr>
            <a:r>
              <a:rPr lang="fr-CA" altLang="fr-FR" sz="1100" smtClean="0">
                <a:latin typeface="Calibri" panose="020F0502020204030204" pitchFamily="34" charset="0"/>
              </a:rPr>
              <a:t>Utilisez l’assistant afin de baser le bloc sur la table EMPLOYE et ajoutez des champs non basés pour afficher du détail comme le nom de la succursale et le nom complet du supérieur.</a:t>
            </a:r>
          </a:p>
          <a:p>
            <a:pPr marL="628650" lvl="1" indent="-171450" algn="just" eaLnBrk="1" hangingPunct="1">
              <a:buFont typeface="Arial" panose="020B0604020202020204" pitchFamily="34" charset="0"/>
              <a:buChar char="•"/>
            </a:pPr>
            <a:r>
              <a:rPr lang="fr-CA" altLang="fr-FR" sz="1100" smtClean="0">
                <a:latin typeface="Calibri" panose="020F0502020204030204" pitchFamily="34" charset="0"/>
              </a:rPr>
              <a:t>Annulez l’ajout de l’onglet en retournant à la dernière sauvegarde.</a:t>
            </a:r>
          </a:p>
          <a:p>
            <a:pPr marL="171450" indent="-171450" algn="just" eaLnBrk="1" hangingPunct="1">
              <a:buFont typeface="Arial" panose="020B0604020202020204" pitchFamily="34" charset="0"/>
              <a:buChar char="•"/>
            </a:pPr>
            <a:r>
              <a:rPr lang="fr-CA" altLang="fr-FR" sz="1100" smtClean="0">
                <a:latin typeface="Calibri" panose="020F0502020204030204" pitchFamily="34" charset="0"/>
              </a:rPr>
              <a:t>Ajoutez un onglet pour la description du vendeur :</a:t>
            </a:r>
          </a:p>
          <a:p>
            <a:pPr marL="628650" lvl="1" indent="-171450" algn="just" eaLnBrk="1" hangingPunct="1">
              <a:buFont typeface="Arial" panose="020B0604020202020204" pitchFamily="34" charset="0"/>
              <a:buChar char="•"/>
            </a:pPr>
            <a:r>
              <a:rPr lang="fr-CA" altLang="fr-FR" sz="1100" smtClean="0">
                <a:latin typeface="Calibri" panose="020F0502020204030204" pitchFamily="34" charset="0"/>
              </a:rPr>
              <a:t>Utilisez l’assistant afin de baser le bloc sur la vue V_VENDEUR.</a:t>
            </a:r>
          </a:p>
          <a:p>
            <a:pPr marL="171450" indent="-171450" algn="just" eaLnBrk="1" hangingPunct="1">
              <a:buFont typeface="Arial" panose="020B0604020202020204" pitchFamily="34" charset="0"/>
              <a:buChar char="•"/>
            </a:pPr>
            <a:r>
              <a:rPr lang="fr-CA" altLang="fr-FR" sz="1100" smtClean="0">
                <a:latin typeface="Calibri" panose="020F0502020204030204" pitchFamily="34" charset="0"/>
              </a:rPr>
              <a:t>ENREGISTREZ et exécutez votre module.</a:t>
            </a: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8EC8DFC9-190F-4905-88EE-4328B2A3B80E}" type="slidenum">
              <a:rPr lang="fr-CA" altLang="fr-FR" sz="1200"/>
              <a:pPr/>
              <a:t>142</a:t>
            </a:fld>
            <a:endParaRPr lang="fr-CA" altLang="fr-FR" sz="1200"/>
          </a:p>
        </p:txBody>
      </p:sp>
      <p:sp>
        <p:nvSpPr>
          <p:cNvPr id="294915" name="Rectangle 2"/>
          <p:cNvSpPr>
            <a:spLocks noGrp="1" noRot="1" noChangeAspect="1" noChangeArrowheads="1" noTextEdit="1"/>
          </p:cNvSpPr>
          <p:nvPr>
            <p:ph type="sldImg"/>
          </p:nvPr>
        </p:nvSpPr>
        <p:spPr>
          <a:xfrm>
            <a:off x="1181100" y="695325"/>
            <a:ext cx="4649788" cy="3487738"/>
          </a:xfrm>
          <a:ln/>
        </p:spPr>
      </p:sp>
      <p:sp>
        <p:nvSpPr>
          <p:cNvPr id="294916" name="Rectangle 3"/>
          <p:cNvSpPr>
            <a:spLocks noGrp="1" noChangeArrowheads="1"/>
          </p:cNvSpPr>
          <p:nvPr>
            <p:ph type="body" idx="1"/>
          </p:nvPr>
        </p:nvSpPr>
        <p:spPr>
          <a:xfrm>
            <a:off x="701675" y="4416425"/>
            <a:ext cx="5607050" cy="4184650"/>
          </a:xfrm>
          <a:noFill/>
        </p:spPr>
        <p:txBody>
          <a:bodyPr/>
          <a:lstStyle/>
          <a:p>
            <a:pPr marL="180975" indent="-180975" algn="just" eaLnBrk="1" hangingPunct="1">
              <a:spcBef>
                <a:spcPts val="0"/>
              </a:spcBef>
              <a:buFont typeface="Arial" panose="020B0604020202020204" pitchFamily="34" charset="0"/>
              <a:buChar char="•"/>
            </a:pPr>
            <a:r>
              <a:rPr lang="fr-CA" altLang="fr-FR" sz="1100" smtClean="0">
                <a:latin typeface="Calibri" panose="020F0502020204030204" pitchFamily="34" charset="0"/>
              </a:rPr>
              <a:t>Toujours dans le formulaire client.fmb : </a:t>
            </a:r>
          </a:p>
          <a:p>
            <a:pPr marL="180975" indent="-180975" algn="just" eaLnBrk="1" hangingPunct="1">
              <a:spcBef>
                <a:spcPts val="0"/>
              </a:spcBef>
              <a:buFont typeface="Arial" panose="020B0604020202020204" pitchFamily="34" charset="0"/>
              <a:buChar char="•"/>
            </a:pPr>
            <a:r>
              <a:rPr lang="fr-CA" altLang="fr-FR" sz="1100" smtClean="0">
                <a:latin typeface="Calibri" panose="020F0502020204030204" pitchFamily="34" charset="0"/>
              </a:rPr>
              <a:t>Ajoutez des listes de valeurs :</a:t>
            </a:r>
          </a:p>
          <a:p>
            <a:pPr marL="628650" lvl="1" indent="-268288" algn="just" eaLnBrk="1" hangingPunct="1">
              <a:spcBef>
                <a:spcPts val="0"/>
              </a:spcBef>
              <a:buFont typeface="Arial" panose="020B0604020202020204" pitchFamily="34" charset="0"/>
              <a:buChar char="•"/>
            </a:pPr>
            <a:r>
              <a:rPr lang="fr-CA" altLang="fr-FR" sz="1100" smtClean="0">
                <a:latin typeface="Calibri" panose="020F0502020204030204" pitchFamily="34" charset="0"/>
              </a:rPr>
              <a:t>Pour la ville, la province ou l’État et le pays;</a:t>
            </a:r>
          </a:p>
          <a:p>
            <a:pPr marL="628650" lvl="1" indent="-268288" algn="just" eaLnBrk="1" hangingPunct="1">
              <a:spcBef>
                <a:spcPts val="0"/>
              </a:spcBef>
              <a:buFont typeface="Arial" panose="020B0604020202020204" pitchFamily="34" charset="0"/>
              <a:buChar char="•"/>
            </a:pPr>
            <a:r>
              <a:rPr lang="fr-CA" altLang="fr-FR" sz="1100" smtClean="0">
                <a:latin typeface="Calibri" panose="020F0502020204030204" pitchFamily="34" charset="0"/>
              </a:rPr>
              <a:t>Pour le nom du contact du client.</a:t>
            </a:r>
          </a:p>
          <a:p>
            <a:pPr marL="180975" indent="-180975" algn="just" eaLnBrk="1" hangingPunct="1">
              <a:spcBef>
                <a:spcPts val="0"/>
              </a:spcBef>
              <a:buFont typeface="Arial" panose="020B0604020202020204" pitchFamily="34" charset="0"/>
              <a:buChar char="•"/>
            </a:pPr>
            <a:r>
              <a:rPr lang="fr-CA" altLang="fr-FR" sz="1100" smtClean="0">
                <a:latin typeface="Calibri" panose="020F0502020204030204" pitchFamily="34" charset="0"/>
              </a:rPr>
              <a:t>Ajoutez une liste déroulante basée sur une requête pour le mode de paiement.</a:t>
            </a:r>
          </a:p>
          <a:p>
            <a:pPr marL="180975" indent="-180975" algn="just" eaLnBrk="1" hangingPunct="1">
              <a:spcBef>
                <a:spcPts val="0"/>
              </a:spcBef>
              <a:buFont typeface="Arial" panose="020B0604020202020204" pitchFamily="34" charset="0"/>
              <a:buChar char="•"/>
            </a:pPr>
            <a:r>
              <a:rPr lang="fr-CA" altLang="fr-FR" sz="1100" smtClean="0">
                <a:latin typeface="Calibri" panose="020F0502020204030204" pitchFamily="34" charset="0"/>
              </a:rPr>
              <a:t>Compilez, enregistrez et exécutez votre formulaire.</a:t>
            </a:r>
          </a:p>
          <a:p>
            <a:pPr marL="180975" indent="-180975" algn="just" eaLnBrk="1" hangingPunct="1">
              <a:spcBef>
                <a:spcPts val="0"/>
              </a:spcBef>
              <a:buFont typeface="Arial" panose="020B0604020202020204" pitchFamily="34" charset="0"/>
              <a:buChar char="•"/>
            </a:pPr>
            <a:r>
              <a:rPr lang="fr-CA" altLang="fr-FR" sz="1100" smtClean="0">
                <a:latin typeface="Calibri" panose="020F0502020204030204" pitchFamily="34" charset="0"/>
              </a:rPr>
              <a:t>Est-ce que tout fonctionne?</a:t>
            </a:r>
          </a:p>
          <a:p>
            <a:pPr marL="180975" indent="-180975" algn="just" eaLnBrk="1" hangingPunct="1">
              <a:spcBef>
                <a:spcPts val="0"/>
              </a:spcBef>
              <a:buFont typeface="Arial" panose="020B0604020202020204" pitchFamily="34" charset="0"/>
              <a:buChar char="•"/>
            </a:pPr>
            <a:endParaRPr lang="fr-CA" altLang="fr-FR" sz="1100" smtClean="0">
              <a:latin typeface="Calibri" panose="020F0502020204030204" pitchFamily="34" charset="0"/>
            </a:endParaRPr>
          </a:p>
          <a:p>
            <a:pPr marL="180975" indent="-180975" algn="just" eaLnBrk="1" hangingPunct="1">
              <a:spcBef>
                <a:spcPts val="0"/>
              </a:spcBef>
              <a:buFont typeface="Arial" panose="020B0604020202020204" pitchFamily="34" charset="0"/>
              <a:buChar char="•"/>
            </a:pPr>
            <a:endParaRPr lang="fr-CA" altLang="fr-FR" sz="1100" smtClean="0">
              <a:latin typeface="Calibri" panose="020F0502020204030204" pitchFamily="34"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5CD7253-EB78-452C-8C64-3705F1F13575}" type="slidenum">
              <a:rPr lang="fr-CA" altLang="fr-FR" sz="1200"/>
              <a:pPr/>
              <a:t>143</a:t>
            </a:fld>
            <a:endParaRPr lang="fr-CA" altLang="fr-FR" sz="1200"/>
          </a:p>
        </p:txBody>
      </p:sp>
      <p:sp>
        <p:nvSpPr>
          <p:cNvPr id="296963" name="Rectangle 2"/>
          <p:cNvSpPr>
            <a:spLocks noGrp="1" noRot="1" noChangeAspect="1" noChangeArrowheads="1" noTextEdit="1"/>
          </p:cNvSpPr>
          <p:nvPr>
            <p:ph type="sldImg"/>
          </p:nvPr>
        </p:nvSpPr>
        <p:spPr>
          <a:xfrm>
            <a:off x="1181100" y="695325"/>
            <a:ext cx="4649788" cy="3487738"/>
          </a:xfrm>
          <a:ln/>
        </p:spPr>
      </p:sp>
      <p:sp>
        <p:nvSpPr>
          <p:cNvPr id="296964" name="Rectangle 3"/>
          <p:cNvSpPr>
            <a:spLocks noGrp="1" noChangeArrowheads="1"/>
          </p:cNvSpPr>
          <p:nvPr>
            <p:ph type="body" idx="1"/>
          </p:nvPr>
        </p:nvSpPr>
        <p:spPr>
          <a:xfrm>
            <a:off x="701675" y="4416425"/>
            <a:ext cx="5607050" cy="4184650"/>
          </a:xfrm>
          <a:noFill/>
        </p:spPr>
        <p:txBody>
          <a:bodyPr/>
          <a:lstStyle/>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Créez un nouveau formulaire :</a:t>
            </a:r>
          </a:p>
          <a:p>
            <a:pPr marL="533400" lvl="1"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Basez celui-ci sur la table EMPLOYE.</a:t>
            </a:r>
          </a:p>
          <a:p>
            <a:pPr marL="533400" lvl="1"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Affichez les projets auxquels l’employé participe.</a:t>
            </a:r>
          </a:p>
          <a:p>
            <a:pPr marL="533400" lvl="1"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Compilez, enregistrez et exécutez le tout.</a:t>
            </a:r>
          </a:p>
          <a:p>
            <a:pPr marL="533400" lvl="1" indent="-171450" algn="just" eaLnBrk="1" hangingPunct="1">
              <a:spcBef>
                <a:spcPts val="0"/>
              </a:spcBef>
              <a:buFont typeface="Arial" panose="020B0604020202020204" pitchFamily="34" charset="0"/>
              <a:buChar char="•"/>
            </a:pPr>
            <a:endParaRPr lang="fr-CA" altLang="fr-FR" sz="1100" smtClean="0">
              <a:latin typeface="Calibri" panose="020F0502020204030204" pitchFamily="34"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1868611-EFBA-4732-94A9-F177D5ADA18D}" type="slidenum">
              <a:rPr lang="fr-CA" altLang="fr-FR" sz="1200"/>
              <a:pPr/>
              <a:t>144</a:t>
            </a:fld>
            <a:endParaRPr lang="fr-CA" altLang="fr-FR" sz="1200"/>
          </a:p>
        </p:txBody>
      </p:sp>
      <p:sp>
        <p:nvSpPr>
          <p:cNvPr id="299011" name="Rectangle 2"/>
          <p:cNvSpPr>
            <a:spLocks noGrp="1" noRot="1" noChangeAspect="1" noChangeArrowheads="1" noTextEdit="1"/>
          </p:cNvSpPr>
          <p:nvPr>
            <p:ph type="sldImg"/>
          </p:nvPr>
        </p:nvSpPr>
        <p:spPr>
          <a:xfrm>
            <a:off x="1181100" y="695325"/>
            <a:ext cx="4649788" cy="3487738"/>
          </a:xfrm>
          <a:ln/>
        </p:spPr>
      </p:sp>
      <p:sp>
        <p:nvSpPr>
          <p:cNvPr id="299012" name="Rectangle 3"/>
          <p:cNvSpPr>
            <a:spLocks noGrp="1" noChangeArrowheads="1"/>
          </p:cNvSpPr>
          <p:nvPr>
            <p:ph type="body" idx="1"/>
          </p:nvPr>
        </p:nvSpPr>
        <p:spPr>
          <a:xfrm>
            <a:off x="701675" y="4416425"/>
            <a:ext cx="5607050" cy="4184650"/>
          </a:xfrm>
          <a:noFill/>
        </p:spPr>
        <p:txBody>
          <a:bodyPr/>
          <a:lstStyle/>
          <a:p>
            <a:pPr marL="171450"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Ajoutez un onglet détaillant plus les données de l’employé.</a:t>
            </a:r>
          </a:p>
          <a:p>
            <a:pPr marL="171450"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Assurez-vous que tous les items possèdent leur liste de valeurs et le bon format d’affichage.</a:t>
            </a:r>
          </a:p>
          <a:p>
            <a:pPr marL="171450" indent="-171450" algn="just" eaLnBrk="1" hangingPunct="1">
              <a:spcBef>
                <a:spcPts val="0"/>
              </a:spcBef>
              <a:buFont typeface="Arial" panose="020B0604020202020204" pitchFamily="34" charset="0"/>
              <a:buChar char="•"/>
            </a:pPr>
            <a:endParaRPr lang="fr-CA" altLang="fr-FR" sz="1100" dirty="0" smtClean="0">
              <a:latin typeface="Calibri" panose="020F0502020204030204" pitchFamily="34"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097055A-1263-48EB-AAF4-25B3AC905FEC}" type="slidenum">
              <a:rPr lang="fr-CA" altLang="fr-FR" sz="1200"/>
              <a:pPr/>
              <a:t>145</a:t>
            </a:fld>
            <a:endParaRPr lang="fr-CA" altLang="fr-FR" sz="1200"/>
          </a:p>
        </p:txBody>
      </p:sp>
      <p:sp>
        <p:nvSpPr>
          <p:cNvPr id="301059" name="Rectangle 2"/>
          <p:cNvSpPr>
            <a:spLocks noGrp="1" noRot="1" noChangeAspect="1" noChangeArrowheads="1" noTextEdit="1"/>
          </p:cNvSpPr>
          <p:nvPr>
            <p:ph type="sldImg"/>
          </p:nvPr>
        </p:nvSpPr>
        <p:spPr>
          <a:xfrm>
            <a:off x="1181100" y="695325"/>
            <a:ext cx="4649788" cy="3487738"/>
          </a:xfrm>
          <a:ln/>
        </p:spPr>
      </p:sp>
      <p:sp>
        <p:nvSpPr>
          <p:cNvPr id="301060" name="Rectangle 3"/>
          <p:cNvSpPr>
            <a:spLocks noGrp="1" noChangeArrowheads="1"/>
          </p:cNvSpPr>
          <p:nvPr>
            <p:ph type="body" idx="1"/>
          </p:nvPr>
        </p:nvSpPr>
        <p:spPr>
          <a:xfrm>
            <a:off x="701675" y="4416425"/>
            <a:ext cx="5607050" cy="4184650"/>
          </a:xfrm>
          <a:noFill/>
        </p:spPr>
        <p:txBody>
          <a:bodyPr/>
          <a:lstStyle/>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Ajoutez un dernier onglet pour les commentaires au dossier de l’employé.</a:t>
            </a:r>
          </a:p>
          <a:p>
            <a:pPr marL="171450" indent="-171450" algn="just" eaLnBrk="1" hangingPunct="1">
              <a:spcBef>
                <a:spcPts val="0"/>
              </a:spcBef>
              <a:buFont typeface="Arial" panose="020B0604020202020204" pitchFamily="34" charset="0"/>
              <a:buChar char="•"/>
            </a:pPr>
            <a:r>
              <a:rPr lang="fr-CA" altLang="fr-FR" sz="1100" smtClean="0">
                <a:latin typeface="Calibri" panose="020F0502020204030204" pitchFamily="34" charset="0"/>
              </a:rPr>
              <a:t>Assurez-vous que le champ possède son propre éditeur personnalisé.</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17BC7A8B-76C9-4E88-A892-29BD975DFCDE}" type="slidenum">
              <a:rPr lang="fr-CA" altLang="fr-FR" sz="1200"/>
              <a:pPr/>
              <a:t>15</a:t>
            </a:fld>
            <a:endParaRPr lang="fr-CA" altLang="fr-FR" sz="1200"/>
          </a:p>
        </p:txBody>
      </p:sp>
      <p:sp>
        <p:nvSpPr>
          <p:cNvPr id="34819" name="Rectangle 2"/>
          <p:cNvSpPr>
            <a:spLocks noGrp="1" noRot="1" noChangeAspect="1" noChangeArrowheads="1" noTextEdit="1"/>
          </p:cNvSpPr>
          <p:nvPr>
            <p:ph type="sldImg"/>
          </p:nvPr>
        </p:nvSpPr>
        <p:spPr>
          <a:xfrm>
            <a:off x="1181100" y="695325"/>
            <a:ext cx="4648200" cy="3486150"/>
          </a:xfrm>
          <a:ln/>
        </p:spPr>
      </p:sp>
      <p:sp>
        <p:nvSpPr>
          <p:cNvPr id="34820"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dirty="0" smtClean="0">
                <a:latin typeface="Calibri" panose="020F0502020204030204" pitchFamily="34" charset="0"/>
              </a:rPr>
              <a:t>Le double-clic avec la souris a pour effet de créer un objet de type déclencheur, bloc de données, etc. selon l’endroit où le double-clic a lieu.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D6E0EBC-EBE6-404B-8544-6DF210ED6368}" type="slidenum">
              <a:rPr lang="fr-CA" altLang="fr-FR" sz="1200"/>
              <a:pPr/>
              <a:t>16</a:t>
            </a:fld>
            <a:endParaRPr lang="fr-CA" altLang="fr-FR" sz="1200"/>
          </a:p>
        </p:txBody>
      </p:sp>
      <p:sp>
        <p:nvSpPr>
          <p:cNvPr id="36867" name="Rectangle 2"/>
          <p:cNvSpPr>
            <a:spLocks noGrp="1" noRot="1" noChangeAspect="1" noChangeArrowheads="1" noTextEdit="1"/>
          </p:cNvSpPr>
          <p:nvPr>
            <p:ph type="sldImg"/>
          </p:nvPr>
        </p:nvSpPr>
        <p:spPr>
          <a:xfrm>
            <a:off x="1181100" y="695325"/>
            <a:ext cx="4648200" cy="3486150"/>
          </a:xfrm>
          <a:ln/>
        </p:spPr>
      </p:sp>
      <p:sp>
        <p:nvSpPr>
          <p:cNvPr id="3686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01205D6B-FBE2-4219-9DE4-DEEDD0B363A0}" type="slidenum">
              <a:rPr lang="fr-CA" altLang="fr-FR" sz="1200"/>
              <a:pPr/>
              <a:t>17</a:t>
            </a:fld>
            <a:endParaRPr lang="fr-CA" altLang="fr-FR" sz="1200"/>
          </a:p>
        </p:txBody>
      </p:sp>
      <p:sp>
        <p:nvSpPr>
          <p:cNvPr id="38915" name="Rectangle 2"/>
          <p:cNvSpPr>
            <a:spLocks noGrp="1" noRot="1" noChangeAspect="1" noChangeArrowheads="1" noTextEdit="1"/>
          </p:cNvSpPr>
          <p:nvPr>
            <p:ph type="sldImg"/>
          </p:nvPr>
        </p:nvSpPr>
        <p:spPr>
          <a:xfrm>
            <a:off x="1181100" y="695325"/>
            <a:ext cx="4648200" cy="3486150"/>
          </a:xfrm>
          <a:ln/>
        </p:spPr>
      </p:sp>
      <p:sp>
        <p:nvSpPr>
          <p:cNvPr id="38916" name="Rectangle 3"/>
          <p:cNvSpPr>
            <a:spLocks noGrp="1" noChangeArrowheads="1"/>
          </p:cNvSpPr>
          <p:nvPr>
            <p:ph type="body" idx="1"/>
          </p:nvPr>
        </p:nvSpPr>
        <p:spPr>
          <a:xfrm>
            <a:off x="701675" y="4271963"/>
            <a:ext cx="5607050" cy="4183062"/>
          </a:xfrm>
          <a:noFill/>
        </p:spPr>
        <p:txBody>
          <a:bodyPr/>
          <a:lstStyle/>
          <a:p>
            <a:pPr algn="just" eaLnBrk="1" hangingPunct="1"/>
            <a:r>
              <a:rPr lang="fr-CA" altLang="fr-FR" sz="1100" smtClean="0">
                <a:latin typeface="Calibri" panose="020F0502020204030204" pitchFamily="34" charset="0"/>
              </a:rPr>
              <a:t>Ce cours ne couvre pas la liaison d’un bloc de données à des procédures stockées.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11C9C459-5B51-43E4-95A3-610A164522D4}" type="slidenum">
              <a:rPr lang="fr-CA" altLang="fr-FR" sz="1200"/>
              <a:pPr/>
              <a:t>18</a:t>
            </a:fld>
            <a:endParaRPr lang="fr-CA" altLang="fr-FR" sz="1200"/>
          </a:p>
        </p:txBody>
      </p:sp>
      <p:sp>
        <p:nvSpPr>
          <p:cNvPr id="40963" name="Rectangle 2"/>
          <p:cNvSpPr>
            <a:spLocks noGrp="1" noRot="1" noChangeAspect="1" noChangeArrowheads="1" noTextEdit="1"/>
          </p:cNvSpPr>
          <p:nvPr>
            <p:ph type="sldImg"/>
          </p:nvPr>
        </p:nvSpPr>
        <p:spPr>
          <a:xfrm>
            <a:off x="1181100" y="695325"/>
            <a:ext cx="4648200" cy="3486150"/>
          </a:xfrm>
          <a:ln/>
        </p:spPr>
      </p:sp>
      <p:sp>
        <p:nvSpPr>
          <p:cNvPr id="40964" name="Rectangle 3"/>
          <p:cNvSpPr>
            <a:spLocks noGrp="1" noChangeArrowheads="1"/>
          </p:cNvSpPr>
          <p:nvPr>
            <p:ph type="body" idx="1"/>
          </p:nvPr>
        </p:nvSpPr>
        <p:spPr>
          <a:xfrm>
            <a:off x="701675" y="4271963"/>
            <a:ext cx="5607050" cy="4183062"/>
          </a:xfrm>
          <a:noFill/>
        </p:spPr>
        <p:txBody>
          <a:bodyPr/>
          <a:lstStyle/>
          <a:p>
            <a:pPr algn="just" eaLnBrk="1" hangingPunct="1"/>
            <a:r>
              <a:rPr lang="fr-CA" altLang="fr-FR" sz="1100" smtClean="0">
                <a:latin typeface="Calibri" panose="020F0502020204030204" pitchFamily="34" charset="0"/>
              </a:rPr>
              <a:t>La boîte à cocher « Imposer l’intégrité des données » est normalement cochée pour s’assurer que le formulaire contiendra les déclencheurs pour valider les données dès que l’utilisateur aura saisi les données et pas seulement lors de la sauvegarde de son travail. Ceci permet d’obtenir une belle interactivité avec l’utilisateur et de lui fournir par la suite des messages d’erreurs plus spécifiques.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A3A5638-ACBA-4B55-8C29-F62B0746A4F7}" type="slidenum">
              <a:rPr lang="fr-CA" altLang="fr-FR" sz="1200"/>
              <a:pPr/>
              <a:t>19</a:t>
            </a:fld>
            <a:endParaRPr lang="fr-CA" altLang="fr-FR" sz="1200"/>
          </a:p>
        </p:txBody>
      </p:sp>
      <p:sp>
        <p:nvSpPr>
          <p:cNvPr id="43011" name="Rectangle 2"/>
          <p:cNvSpPr>
            <a:spLocks noGrp="1" noRot="1" noChangeAspect="1" noChangeArrowheads="1" noTextEdit="1"/>
          </p:cNvSpPr>
          <p:nvPr>
            <p:ph type="sldImg"/>
          </p:nvPr>
        </p:nvSpPr>
        <p:spPr>
          <a:xfrm>
            <a:off x="1181100" y="695325"/>
            <a:ext cx="4648200" cy="3486150"/>
          </a:xfrm>
          <a:ln/>
        </p:spPr>
      </p:sp>
      <p:sp>
        <p:nvSpPr>
          <p:cNvPr id="4301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0D67F8D2-7CB5-4885-8739-A47B45D39019}" type="slidenum">
              <a:rPr lang="fr-CA" smtClean="0"/>
              <a:pPr>
                <a:defRPr/>
              </a:pPr>
              <a:t>2</a:t>
            </a:fld>
            <a:endParaRPr lang="fr-CA"/>
          </a:p>
        </p:txBody>
      </p:sp>
    </p:spTree>
    <p:extLst>
      <p:ext uri="{BB962C8B-B14F-4D97-AF65-F5344CB8AC3E}">
        <p14:creationId xmlns:p14="http://schemas.microsoft.com/office/powerpoint/2010/main" val="693961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E658755-8B2D-4145-8FBE-54089C6B8B9D}" type="slidenum">
              <a:rPr lang="fr-CA" altLang="fr-FR" sz="1200"/>
              <a:pPr/>
              <a:t>20</a:t>
            </a:fld>
            <a:endParaRPr lang="fr-CA" altLang="fr-FR" sz="1200"/>
          </a:p>
        </p:txBody>
      </p:sp>
      <p:sp>
        <p:nvSpPr>
          <p:cNvPr id="45059" name="Rectangle 2"/>
          <p:cNvSpPr>
            <a:spLocks noGrp="1" noRot="1" noChangeAspect="1" noChangeArrowheads="1" noTextEdit="1"/>
          </p:cNvSpPr>
          <p:nvPr>
            <p:ph type="sldImg"/>
          </p:nvPr>
        </p:nvSpPr>
        <p:spPr>
          <a:xfrm>
            <a:off x="1181100" y="695325"/>
            <a:ext cx="4648200" cy="3486150"/>
          </a:xfrm>
          <a:ln/>
        </p:spPr>
      </p:sp>
      <p:sp>
        <p:nvSpPr>
          <p:cNvPr id="45060"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Un canevas intégral remplit au complet le contenu de la fenêtre qui lui est associée.</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Un canevas empilé (stacked) ne remplit pas au complet le contenu de la fenêtre qui lui est associée et il est normalement empilé sur un canevas intégral. Ceci est normalement utilisé pour créer une zone de défilement en utilisant une barre de défilement.</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Un canevas onglet est utilisé pour concevoir chaque zone à afficher lorsqu’il y a un choix d’onglet.</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Les canevas Barre d’outils verticale ou horizontale sont utilisés pour créer des barres de boutons avec ou sans icône.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3A6540E-AE5B-4A39-A220-BE0496C598F3}" type="slidenum">
              <a:rPr lang="fr-CA" altLang="fr-FR" sz="1200"/>
              <a:pPr/>
              <a:t>21</a:t>
            </a:fld>
            <a:endParaRPr lang="fr-CA" altLang="fr-FR" sz="1200"/>
          </a:p>
        </p:txBody>
      </p:sp>
      <p:sp>
        <p:nvSpPr>
          <p:cNvPr id="47107" name="Rectangle 2"/>
          <p:cNvSpPr>
            <a:spLocks noGrp="1" noRot="1" noChangeAspect="1" noChangeArrowheads="1" noTextEdit="1"/>
          </p:cNvSpPr>
          <p:nvPr>
            <p:ph type="sldImg"/>
          </p:nvPr>
        </p:nvSpPr>
        <p:spPr>
          <a:xfrm>
            <a:off x="1181100" y="695325"/>
            <a:ext cx="4648200" cy="3486150"/>
          </a:xfrm>
          <a:ln/>
        </p:spPr>
      </p:sp>
      <p:sp>
        <p:nvSpPr>
          <p:cNvPr id="4710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2B27D0F5-9D5E-4FFE-A639-1CCBF37BD525}" type="slidenum">
              <a:rPr lang="fr-CA" altLang="fr-FR" sz="1200"/>
              <a:pPr/>
              <a:t>22</a:t>
            </a:fld>
            <a:endParaRPr lang="fr-CA" altLang="fr-FR" sz="1200"/>
          </a:p>
        </p:txBody>
      </p:sp>
      <p:sp>
        <p:nvSpPr>
          <p:cNvPr id="49155" name="Rectangle 2"/>
          <p:cNvSpPr>
            <a:spLocks noGrp="1" noRot="1" noChangeAspect="1" noChangeArrowheads="1" noTextEdit="1"/>
          </p:cNvSpPr>
          <p:nvPr>
            <p:ph type="sldImg"/>
          </p:nvPr>
        </p:nvSpPr>
        <p:spPr>
          <a:xfrm>
            <a:off x="1181100" y="695325"/>
            <a:ext cx="4648200" cy="3486150"/>
          </a:xfrm>
          <a:ln/>
        </p:spPr>
      </p:sp>
      <p:sp>
        <p:nvSpPr>
          <p:cNvPr id="4915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EF686B8-1866-4FE8-AB70-FDCC2699ACD1}" type="slidenum">
              <a:rPr lang="fr-CA" altLang="fr-FR" sz="1200"/>
              <a:pPr/>
              <a:t>23</a:t>
            </a:fld>
            <a:endParaRPr lang="fr-CA" altLang="fr-FR" sz="1200"/>
          </a:p>
        </p:txBody>
      </p:sp>
      <p:sp>
        <p:nvSpPr>
          <p:cNvPr id="51203" name="Rectangle 2"/>
          <p:cNvSpPr>
            <a:spLocks noGrp="1" noRot="1" noChangeAspect="1" noChangeArrowheads="1" noTextEdit="1"/>
          </p:cNvSpPr>
          <p:nvPr>
            <p:ph type="sldImg"/>
          </p:nvPr>
        </p:nvSpPr>
        <p:spPr>
          <a:xfrm>
            <a:off x="1181100" y="695325"/>
            <a:ext cx="4648200" cy="3486150"/>
          </a:xfrm>
          <a:ln/>
        </p:spPr>
      </p:sp>
      <p:sp>
        <p:nvSpPr>
          <p:cNvPr id="5120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16973C2E-F89F-49A4-98F5-5901FF324BF2}" type="slidenum">
              <a:rPr lang="fr-CA" altLang="fr-FR" sz="1200"/>
              <a:pPr/>
              <a:t>24</a:t>
            </a:fld>
            <a:endParaRPr lang="fr-CA" altLang="fr-FR" sz="1200"/>
          </a:p>
        </p:txBody>
      </p:sp>
      <p:sp>
        <p:nvSpPr>
          <p:cNvPr id="53251" name="Rectangle 2"/>
          <p:cNvSpPr>
            <a:spLocks noGrp="1" noRot="1" noChangeAspect="1" noChangeArrowheads="1" noTextEdit="1"/>
          </p:cNvSpPr>
          <p:nvPr>
            <p:ph type="sldImg"/>
          </p:nvPr>
        </p:nvSpPr>
        <p:spPr>
          <a:xfrm>
            <a:off x="1181100" y="695325"/>
            <a:ext cx="4648200" cy="3486150"/>
          </a:xfrm>
          <a:ln/>
        </p:spPr>
      </p:sp>
      <p:sp>
        <p:nvSpPr>
          <p:cNvPr id="5325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884A6CCC-543B-4B64-997F-84E5F278CB82}" type="slidenum">
              <a:rPr lang="fr-CA" altLang="fr-FR" sz="1200"/>
              <a:pPr/>
              <a:t>25</a:t>
            </a:fld>
            <a:endParaRPr lang="fr-CA" altLang="fr-FR" sz="1200"/>
          </a:p>
        </p:txBody>
      </p:sp>
      <p:sp>
        <p:nvSpPr>
          <p:cNvPr id="55299" name="Rectangle 2"/>
          <p:cNvSpPr>
            <a:spLocks noGrp="1" noRot="1" noChangeAspect="1" noChangeArrowheads="1" noTextEdit="1"/>
          </p:cNvSpPr>
          <p:nvPr>
            <p:ph type="sldImg"/>
          </p:nvPr>
        </p:nvSpPr>
        <p:spPr>
          <a:xfrm>
            <a:off x="1181100" y="695325"/>
            <a:ext cx="4648200" cy="3486150"/>
          </a:xfrm>
          <a:ln/>
        </p:spPr>
      </p:sp>
      <p:sp>
        <p:nvSpPr>
          <p:cNvPr id="5530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E5D1F6F-2565-4CF7-8092-A6309622FD90}" type="slidenum">
              <a:rPr lang="fr-CA" altLang="fr-FR" sz="1200"/>
              <a:pPr/>
              <a:t>26</a:t>
            </a:fld>
            <a:endParaRPr lang="fr-CA" altLang="fr-FR" sz="1200"/>
          </a:p>
        </p:txBody>
      </p:sp>
      <p:sp>
        <p:nvSpPr>
          <p:cNvPr id="57347" name="Rectangle 2"/>
          <p:cNvSpPr>
            <a:spLocks noGrp="1" noRot="1" noChangeAspect="1" noChangeArrowheads="1" noTextEdit="1"/>
          </p:cNvSpPr>
          <p:nvPr>
            <p:ph type="sldImg"/>
          </p:nvPr>
        </p:nvSpPr>
        <p:spPr>
          <a:xfrm>
            <a:off x="1181100" y="695325"/>
            <a:ext cx="4648200" cy="3486150"/>
          </a:xfrm>
          <a:ln/>
        </p:spPr>
      </p:sp>
      <p:sp>
        <p:nvSpPr>
          <p:cNvPr id="5734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FF7AB4F-41FD-4CAE-B510-03784944A9E6}" type="slidenum">
              <a:rPr lang="fr-CA" altLang="fr-FR" sz="1200"/>
              <a:pPr/>
              <a:t>27</a:t>
            </a:fld>
            <a:endParaRPr lang="fr-CA" altLang="fr-FR" sz="1200"/>
          </a:p>
        </p:txBody>
      </p:sp>
      <p:sp>
        <p:nvSpPr>
          <p:cNvPr id="59395" name="Rectangle 2"/>
          <p:cNvSpPr>
            <a:spLocks noGrp="1" noRot="1" noChangeAspect="1" noChangeArrowheads="1" noTextEdit="1"/>
          </p:cNvSpPr>
          <p:nvPr>
            <p:ph type="sldImg"/>
          </p:nvPr>
        </p:nvSpPr>
        <p:spPr>
          <a:xfrm>
            <a:off x="1181100" y="695325"/>
            <a:ext cx="4648200" cy="3486150"/>
          </a:xfrm>
          <a:ln/>
        </p:spPr>
      </p:sp>
      <p:sp>
        <p:nvSpPr>
          <p:cNvPr id="59396"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Compiler un module Forms est la même chose que de générer le module Forms. Les deux termes sont utilisés.</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Lorsqu’il y a compilation du module Forms, il y a au préalable la compilation des programmes PL/SQL et des déclencheurs.</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Lors de la compilation du module Forms, des incohérences sont vérifiées afin d’autoriser la création du format compilé. Par exemple, un message d’erreur sera affiché si aucune fenêtre n’est associée au canevas. Au minimum, une fenêtre est requise pour présenter un canevas.</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L’extension du fichier contenant la source du module Forms est .fmb.</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L’extension du fichier contenant le code compilé (généré) du module Forms et qui est requis pour l’exécution est.fmx.</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endParaRPr lang="fr-CA" altLang="fr-FR" sz="1100" smtClean="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8AA77CE-1378-4586-A296-4CB97BC4BD59}" type="slidenum">
              <a:rPr lang="fr-CA" altLang="fr-FR" sz="1200"/>
              <a:pPr/>
              <a:t>28</a:t>
            </a:fld>
            <a:endParaRPr lang="fr-CA" altLang="fr-FR" sz="1200"/>
          </a:p>
        </p:txBody>
      </p:sp>
      <p:sp>
        <p:nvSpPr>
          <p:cNvPr id="61443" name="Rectangle 2"/>
          <p:cNvSpPr>
            <a:spLocks noGrp="1" noRot="1" noChangeAspect="1" noChangeArrowheads="1" noTextEdit="1"/>
          </p:cNvSpPr>
          <p:nvPr>
            <p:ph type="sldImg"/>
          </p:nvPr>
        </p:nvSpPr>
        <p:spPr>
          <a:xfrm>
            <a:off x="1181100" y="695325"/>
            <a:ext cx="4648200" cy="3486150"/>
          </a:xfrm>
          <a:ln/>
        </p:spPr>
      </p:sp>
      <p:sp>
        <p:nvSpPr>
          <p:cNvPr id="61444"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Les modules Forms peuvent aussi être lancés par le navigateur en y saisissant l’URL du serveur local sous la forme « http://localhost:8890/forms90/f90servlet?module=module_name » où module_name représente le nom du fichier .fmx.</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255F1E51-B8E3-4151-9D6C-01F80CD2728A}" type="slidenum">
              <a:rPr lang="fr-CA" altLang="fr-FR" sz="1200"/>
              <a:pPr/>
              <a:t>29</a:t>
            </a:fld>
            <a:endParaRPr lang="fr-CA" altLang="fr-FR" sz="1200"/>
          </a:p>
        </p:txBody>
      </p:sp>
      <p:sp>
        <p:nvSpPr>
          <p:cNvPr id="63491" name="Rectangle 2"/>
          <p:cNvSpPr>
            <a:spLocks noGrp="1" noRot="1" noChangeAspect="1" noChangeArrowheads="1" noTextEdit="1"/>
          </p:cNvSpPr>
          <p:nvPr>
            <p:ph type="sldImg"/>
          </p:nvPr>
        </p:nvSpPr>
        <p:spPr>
          <a:xfrm>
            <a:off x="1181100" y="695325"/>
            <a:ext cx="4648200" cy="3486150"/>
          </a:xfrm>
          <a:ln/>
        </p:spPr>
      </p:sp>
      <p:sp>
        <p:nvSpPr>
          <p:cNvPr id="6349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D5F8C032-2434-46FA-816E-81A5F0D5C4E6}" type="slidenum">
              <a:rPr lang="fr-CA" altLang="fr-FR" sz="1200"/>
              <a:pPr/>
              <a:t>3</a:t>
            </a:fld>
            <a:endParaRPr lang="fr-CA" altLang="fr-FR" sz="1200"/>
          </a:p>
        </p:txBody>
      </p:sp>
      <p:sp>
        <p:nvSpPr>
          <p:cNvPr id="10243" name="Rectangle 2"/>
          <p:cNvSpPr>
            <a:spLocks noGrp="1" noRot="1" noChangeAspect="1" noChangeArrowheads="1" noTextEdit="1"/>
          </p:cNvSpPr>
          <p:nvPr>
            <p:ph type="sldImg"/>
          </p:nvPr>
        </p:nvSpPr>
        <p:spPr>
          <a:xfrm>
            <a:off x="1181100" y="695325"/>
            <a:ext cx="4648200" cy="3486150"/>
          </a:xfrm>
          <a:ln/>
        </p:spPr>
      </p:sp>
      <p:sp>
        <p:nvSpPr>
          <p:cNvPr id="1024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4F8DCB8-41A6-42F4-936A-B9C7910F19B7}" type="slidenum">
              <a:rPr lang="fr-CA" altLang="fr-FR" sz="1200"/>
              <a:pPr/>
              <a:t>30</a:t>
            </a:fld>
            <a:endParaRPr lang="fr-CA" altLang="fr-FR" sz="1200"/>
          </a:p>
        </p:txBody>
      </p:sp>
      <p:sp>
        <p:nvSpPr>
          <p:cNvPr id="65539" name="Rectangle 2"/>
          <p:cNvSpPr>
            <a:spLocks noGrp="1" noRot="1" noChangeAspect="1" noChangeArrowheads="1" noTextEdit="1"/>
          </p:cNvSpPr>
          <p:nvPr>
            <p:ph type="sldImg"/>
          </p:nvPr>
        </p:nvSpPr>
        <p:spPr>
          <a:xfrm>
            <a:off x="1181100" y="695325"/>
            <a:ext cx="4648200" cy="3486150"/>
          </a:xfrm>
          <a:ln/>
        </p:spPr>
      </p:sp>
      <p:sp>
        <p:nvSpPr>
          <p:cNvPr id="6554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1BC9533-320C-4F6C-BCA0-76A89C1713F8}" type="slidenum">
              <a:rPr lang="fr-CA" altLang="fr-FR" sz="1200"/>
              <a:pPr/>
              <a:t>31</a:t>
            </a:fld>
            <a:endParaRPr lang="fr-CA" altLang="fr-FR" sz="1200"/>
          </a:p>
        </p:txBody>
      </p:sp>
      <p:sp>
        <p:nvSpPr>
          <p:cNvPr id="67587" name="Rectangle 2"/>
          <p:cNvSpPr>
            <a:spLocks noGrp="1" noRot="1" noChangeAspect="1" noChangeArrowheads="1" noTextEdit="1"/>
          </p:cNvSpPr>
          <p:nvPr>
            <p:ph type="sldImg"/>
          </p:nvPr>
        </p:nvSpPr>
        <p:spPr>
          <a:xfrm>
            <a:off x="1181100" y="695325"/>
            <a:ext cx="4648200" cy="3486150"/>
          </a:xfrm>
          <a:ln/>
        </p:spPr>
      </p:sp>
      <p:sp>
        <p:nvSpPr>
          <p:cNvPr id="6758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DF863704-A420-4114-821F-789CD651FDE7}" type="slidenum">
              <a:rPr lang="fr-CA" altLang="fr-FR" sz="1200"/>
              <a:pPr/>
              <a:t>32</a:t>
            </a:fld>
            <a:endParaRPr lang="fr-CA" altLang="fr-FR" sz="1200"/>
          </a:p>
        </p:txBody>
      </p:sp>
      <p:sp>
        <p:nvSpPr>
          <p:cNvPr id="69635" name="Rectangle 2"/>
          <p:cNvSpPr>
            <a:spLocks noGrp="1" noRot="1" noChangeAspect="1" noChangeArrowheads="1" noTextEdit="1"/>
          </p:cNvSpPr>
          <p:nvPr>
            <p:ph type="sldImg"/>
          </p:nvPr>
        </p:nvSpPr>
        <p:spPr>
          <a:xfrm>
            <a:off x="1181100" y="695325"/>
            <a:ext cx="4648200" cy="3486150"/>
          </a:xfrm>
          <a:ln/>
        </p:spPr>
      </p:sp>
      <p:sp>
        <p:nvSpPr>
          <p:cNvPr id="6963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24C4795-AFC2-4B17-ACA2-874F88A3616F}" type="slidenum">
              <a:rPr lang="fr-CA" altLang="fr-FR" sz="1200"/>
              <a:pPr/>
              <a:t>33</a:t>
            </a:fld>
            <a:endParaRPr lang="fr-CA" altLang="fr-FR" sz="1200"/>
          </a:p>
        </p:txBody>
      </p:sp>
      <p:sp>
        <p:nvSpPr>
          <p:cNvPr id="71683" name="Rectangle 2"/>
          <p:cNvSpPr>
            <a:spLocks noGrp="1" noRot="1" noChangeAspect="1" noChangeArrowheads="1" noTextEdit="1"/>
          </p:cNvSpPr>
          <p:nvPr>
            <p:ph type="sldImg"/>
          </p:nvPr>
        </p:nvSpPr>
        <p:spPr>
          <a:xfrm>
            <a:off x="1181100" y="695325"/>
            <a:ext cx="4648200" cy="3486150"/>
          </a:xfrm>
          <a:ln/>
        </p:spPr>
      </p:sp>
      <p:sp>
        <p:nvSpPr>
          <p:cNvPr id="7168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215B286-5C44-4EE9-9794-FF3DA7C494BD}" type="slidenum">
              <a:rPr lang="fr-CA" altLang="fr-FR" sz="1200"/>
              <a:pPr/>
              <a:t>34</a:t>
            </a:fld>
            <a:endParaRPr lang="fr-CA" altLang="fr-FR" sz="1200"/>
          </a:p>
        </p:txBody>
      </p:sp>
      <p:sp>
        <p:nvSpPr>
          <p:cNvPr id="73731" name="Rectangle 2"/>
          <p:cNvSpPr>
            <a:spLocks noGrp="1" noRot="1" noChangeAspect="1" noChangeArrowheads="1" noTextEdit="1"/>
          </p:cNvSpPr>
          <p:nvPr>
            <p:ph type="sldImg"/>
          </p:nvPr>
        </p:nvSpPr>
        <p:spPr>
          <a:xfrm>
            <a:off x="1181100" y="695325"/>
            <a:ext cx="4648200" cy="3486150"/>
          </a:xfrm>
          <a:ln/>
        </p:spPr>
      </p:sp>
      <p:sp>
        <p:nvSpPr>
          <p:cNvPr id="73732" name="Rectangle 3"/>
          <p:cNvSpPr>
            <a:spLocks noGrp="1" noChangeArrowheads="1"/>
          </p:cNvSpPr>
          <p:nvPr>
            <p:ph type="body" idx="1"/>
          </p:nvPr>
        </p:nvSpPr>
        <p:spPr>
          <a:xfrm>
            <a:off x="701675" y="4271963"/>
            <a:ext cx="5607050" cy="4183062"/>
          </a:xfrm>
          <a:noFill/>
        </p:spPr>
        <p:txBody>
          <a:bodyPr/>
          <a:lstStyle/>
          <a:p>
            <a:pPr eaLnBrk="1" hangingPunct="1"/>
            <a:endParaRPr lang="fr-FR" altLang="fr-FR" dirty="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4921896-4DE7-4DD0-BA49-A5B846EDBD25}" type="slidenum">
              <a:rPr lang="fr-CA" altLang="fr-FR" sz="1200"/>
              <a:pPr/>
              <a:t>35</a:t>
            </a:fld>
            <a:endParaRPr lang="fr-CA" altLang="fr-FR" sz="1200"/>
          </a:p>
        </p:txBody>
      </p:sp>
      <p:sp>
        <p:nvSpPr>
          <p:cNvPr id="75779" name="Rectangle 2"/>
          <p:cNvSpPr>
            <a:spLocks noGrp="1" noRot="1" noChangeAspect="1" noChangeArrowheads="1" noTextEdit="1"/>
          </p:cNvSpPr>
          <p:nvPr>
            <p:ph type="sldImg"/>
          </p:nvPr>
        </p:nvSpPr>
        <p:spPr>
          <a:xfrm>
            <a:off x="1181100" y="695325"/>
            <a:ext cx="4648200" cy="3486150"/>
          </a:xfrm>
          <a:ln/>
        </p:spPr>
      </p:sp>
      <p:sp>
        <p:nvSpPr>
          <p:cNvPr id="7578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303D646E-D7EC-4019-AA1B-1E7AF5F4AD69}" type="slidenum">
              <a:rPr lang="fr-CA" altLang="fr-FR" sz="1200"/>
              <a:pPr/>
              <a:t>36</a:t>
            </a:fld>
            <a:endParaRPr lang="fr-CA" altLang="fr-FR" sz="1200"/>
          </a:p>
        </p:txBody>
      </p:sp>
      <p:sp>
        <p:nvSpPr>
          <p:cNvPr id="77827" name="Rectangle 2"/>
          <p:cNvSpPr>
            <a:spLocks noGrp="1" noRot="1" noChangeAspect="1" noChangeArrowheads="1" noTextEdit="1"/>
          </p:cNvSpPr>
          <p:nvPr>
            <p:ph type="sldImg"/>
          </p:nvPr>
        </p:nvSpPr>
        <p:spPr>
          <a:xfrm>
            <a:off x="1181100" y="695325"/>
            <a:ext cx="4648200" cy="3486150"/>
          </a:xfrm>
          <a:ln/>
        </p:spPr>
      </p:sp>
      <p:sp>
        <p:nvSpPr>
          <p:cNvPr id="7782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579A109-4442-4D57-912C-D734ABD8D316}" type="slidenum">
              <a:rPr lang="fr-CA" altLang="fr-FR" sz="1200"/>
              <a:pPr/>
              <a:t>37</a:t>
            </a:fld>
            <a:endParaRPr lang="fr-CA" altLang="fr-FR" sz="1200"/>
          </a:p>
        </p:txBody>
      </p:sp>
      <p:sp>
        <p:nvSpPr>
          <p:cNvPr id="79875" name="Rectangle 2"/>
          <p:cNvSpPr>
            <a:spLocks noGrp="1" noRot="1" noChangeAspect="1" noChangeArrowheads="1" noTextEdit="1"/>
          </p:cNvSpPr>
          <p:nvPr>
            <p:ph type="sldImg"/>
          </p:nvPr>
        </p:nvSpPr>
        <p:spPr>
          <a:xfrm>
            <a:off x="1181100" y="695325"/>
            <a:ext cx="4648200" cy="3486150"/>
          </a:xfrm>
          <a:ln/>
        </p:spPr>
      </p:sp>
      <p:sp>
        <p:nvSpPr>
          <p:cNvPr id="7987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253A099A-7A05-4215-B30E-A5CD80FB163C}" type="slidenum">
              <a:rPr lang="fr-CA" altLang="fr-FR" sz="1200"/>
              <a:pPr/>
              <a:t>38</a:t>
            </a:fld>
            <a:endParaRPr lang="fr-CA" altLang="fr-FR" sz="1200"/>
          </a:p>
        </p:txBody>
      </p:sp>
      <p:sp>
        <p:nvSpPr>
          <p:cNvPr id="81923" name="Rectangle 2"/>
          <p:cNvSpPr>
            <a:spLocks noGrp="1" noRot="1" noChangeAspect="1" noChangeArrowheads="1" noTextEdit="1"/>
          </p:cNvSpPr>
          <p:nvPr>
            <p:ph type="sldImg"/>
          </p:nvPr>
        </p:nvSpPr>
        <p:spPr>
          <a:xfrm>
            <a:off x="1181100" y="695325"/>
            <a:ext cx="4648200" cy="3486150"/>
          </a:xfrm>
          <a:ln/>
        </p:spPr>
      </p:sp>
      <p:sp>
        <p:nvSpPr>
          <p:cNvPr id="8192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3EE2D482-FD48-416E-86D4-87D9CFAA47F7}" type="slidenum">
              <a:rPr lang="fr-CA" altLang="fr-FR" sz="1200"/>
              <a:pPr/>
              <a:t>39</a:t>
            </a:fld>
            <a:endParaRPr lang="fr-CA" altLang="fr-FR" sz="1200"/>
          </a:p>
        </p:txBody>
      </p:sp>
      <p:sp>
        <p:nvSpPr>
          <p:cNvPr id="83971" name="Rectangle 2"/>
          <p:cNvSpPr>
            <a:spLocks noGrp="1" noRot="1" noChangeAspect="1" noChangeArrowheads="1" noTextEdit="1"/>
          </p:cNvSpPr>
          <p:nvPr>
            <p:ph type="sldImg"/>
          </p:nvPr>
        </p:nvSpPr>
        <p:spPr>
          <a:xfrm>
            <a:off x="1181100" y="695325"/>
            <a:ext cx="4648200" cy="3486150"/>
          </a:xfrm>
          <a:ln/>
        </p:spPr>
      </p:sp>
      <p:sp>
        <p:nvSpPr>
          <p:cNvPr id="8397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A9EC4663-1A90-4198-AB31-FE2D0D66EDC4}" type="slidenum">
              <a:rPr lang="fr-CA" altLang="fr-FR" sz="1200"/>
              <a:pPr/>
              <a:t>4</a:t>
            </a:fld>
            <a:endParaRPr lang="fr-CA" altLang="fr-FR" sz="1200"/>
          </a:p>
        </p:txBody>
      </p:sp>
      <p:sp>
        <p:nvSpPr>
          <p:cNvPr id="12291" name="Rectangle 2"/>
          <p:cNvSpPr>
            <a:spLocks noGrp="1" noRot="1" noChangeAspect="1" noChangeArrowheads="1" noTextEdit="1"/>
          </p:cNvSpPr>
          <p:nvPr>
            <p:ph type="sldImg"/>
          </p:nvPr>
        </p:nvSpPr>
        <p:spPr>
          <a:xfrm>
            <a:off x="1181100" y="695325"/>
            <a:ext cx="4648200" cy="3486150"/>
          </a:xfrm>
          <a:ln/>
        </p:spPr>
      </p:sp>
      <p:sp>
        <p:nvSpPr>
          <p:cNvPr id="1229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5EA420A-3A97-4A59-89BF-048EA391D4C2}" type="slidenum">
              <a:rPr lang="fr-CA" altLang="fr-FR" sz="1200"/>
              <a:pPr/>
              <a:t>40</a:t>
            </a:fld>
            <a:endParaRPr lang="fr-CA" altLang="fr-FR" sz="1200"/>
          </a:p>
        </p:txBody>
      </p:sp>
      <p:sp>
        <p:nvSpPr>
          <p:cNvPr id="86019" name="Rectangle 2"/>
          <p:cNvSpPr>
            <a:spLocks noGrp="1" noRot="1" noChangeAspect="1" noChangeArrowheads="1" noTextEdit="1"/>
          </p:cNvSpPr>
          <p:nvPr>
            <p:ph type="sldImg"/>
          </p:nvPr>
        </p:nvSpPr>
        <p:spPr>
          <a:xfrm>
            <a:off x="1181100" y="695325"/>
            <a:ext cx="4648200" cy="3486150"/>
          </a:xfrm>
          <a:ln/>
        </p:spPr>
      </p:sp>
      <p:sp>
        <p:nvSpPr>
          <p:cNvPr id="8602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D4EC72B-36F3-49C6-9094-112218401FB5}" type="slidenum">
              <a:rPr lang="fr-CA" altLang="fr-FR" sz="1200"/>
              <a:pPr/>
              <a:t>41</a:t>
            </a:fld>
            <a:endParaRPr lang="fr-CA" altLang="fr-FR" sz="1200"/>
          </a:p>
        </p:txBody>
      </p:sp>
      <p:sp>
        <p:nvSpPr>
          <p:cNvPr id="88067" name="Rectangle 2"/>
          <p:cNvSpPr>
            <a:spLocks noGrp="1" noRot="1" noChangeAspect="1" noChangeArrowheads="1" noTextEdit="1"/>
          </p:cNvSpPr>
          <p:nvPr>
            <p:ph type="sldImg"/>
          </p:nvPr>
        </p:nvSpPr>
        <p:spPr>
          <a:xfrm>
            <a:off x="1181100" y="695325"/>
            <a:ext cx="4648200" cy="3486150"/>
          </a:xfrm>
          <a:ln/>
        </p:spPr>
      </p:sp>
      <p:sp>
        <p:nvSpPr>
          <p:cNvPr id="88068"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L’activation de la propriété « query all records » autorise aussi les récapitulatifs.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4BBE99E3-89C6-419A-8FAA-11A9FEAE80B1}" type="slidenum">
              <a:rPr lang="fr-CA" altLang="fr-FR" sz="1200"/>
              <a:pPr/>
              <a:t>42</a:t>
            </a:fld>
            <a:endParaRPr lang="fr-CA" altLang="fr-FR" sz="1200"/>
          </a:p>
        </p:txBody>
      </p:sp>
      <p:sp>
        <p:nvSpPr>
          <p:cNvPr id="90115" name="Rectangle 2"/>
          <p:cNvSpPr>
            <a:spLocks noGrp="1" noRot="1" noChangeAspect="1" noChangeArrowheads="1" noTextEdit="1"/>
          </p:cNvSpPr>
          <p:nvPr>
            <p:ph type="sldImg"/>
          </p:nvPr>
        </p:nvSpPr>
        <p:spPr>
          <a:xfrm>
            <a:off x="1181100" y="695325"/>
            <a:ext cx="4648200" cy="3486150"/>
          </a:xfrm>
          <a:ln/>
        </p:spPr>
      </p:sp>
      <p:sp>
        <p:nvSpPr>
          <p:cNvPr id="9011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8A933F27-6D0A-41C2-92EB-B008728CEF78}" type="slidenum">
              <a:rPr lang="fr-CA" altLang="fr-FR" sz="1200"/>
              <a:pPr/>
              <a:t>43</a:t>
            </a:fld>
            <a:endParaRPr lang="fr-CA" altLang="fr-FR" sz="1200"/>
          </a:p>
        </p:txBody>
      </p:sp>
      <p:sp>
        <p:nvSpPr>
          <p:cNvPr id="92163" name="Rectangle 2"/>
          <p:cNvSpPr>
            <a:spLocks noGrp="1" noRot="1" noChangeAspect="1" noChangeArrowheads="1" noTextEdit="1"/>
          </p:cNvSpPr>
          <p:nvPr>
            <p:ph type="sldImg"/>
          </p:nvPr>
        </p:nvSpPr>
        <p:spPr>
          <a:xfrm>
            <a:off x="1181100" y="695325"/>
            <a:ext cx="4648200" cy="3486150"/>
          </a:xfrm>
          <a:ln/>
        </p:spPr>
      </p:sp>
      <p:sp>
        <p:nvSpPr>
          <p:cNvPr id="92164"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Il est important de réaliser que le moteur PL/SQL de Forms Builder n’est pas nécessairement à la même version que le moteur PL/SQL de la base de données auquel le module Forms sera connecté.</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Forms possède son propre moteur PL/SQL pour exécuter les unités de programmes PL/SQL des modules Forms et Bibliothèque PL/SQL.</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Les unités de programmes développées dans le module Forms peuvent appeler des unités de programmes PL/SQL dans la base de données ainsi que les unités de programmes des bibliothèques PL/SQL si elles sont attachées au module Forms.</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Les unités de programmes peuvent être appelées par les déclencheurs du module Forms.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E801A34-5CAD-4AD4-BDE6-43C8FABC9A59}" type="slidenum">
              <a:rPr lang="fr-CA" altLang="fr-FR" sz="1200"/>
              <a:pPr/>
              <a:t>44</a:t>
            </a:fld>
            <a:endParaRPr lang="fr-CA" altLang="fr-FR" sz="1200"/>
          </a:p>
        </p:txBody>
      </p:sp>
      <p:sp>
        <p:nvSpPr>
          <p:cNvPr id="94211" name="Rectangle 2"/>
          <p:cNvSpPr>
            <a:spLocks noGrp="1" noRot="1" noChangeAspect="1" noChangeArrowheads="1" noTextEdit="1"/>
          </p:cNvSpPr>
          <p:nvPr>
            <p:ph type="sldImg"/>
          </p:nvPr>
        </p:nvSpPr>
        <p:spPr>
          <a:xfrm>
            <a:off x="1181100" y="695325"/>
            <a:ext cx="4648200" cy="3486150"/>
          </a:xfrm>
          <a:ln/>
        </p:spPr>
      </p:sp>
      <p:sp>
        <p:nvSpPr>
          <p:cNvPr id="94212" name="Rectangle 3"/>
          <p:cNvSpPr>
            <a:spLocks noGrp="1" noChangeArrowheads="1"/>
          </p:cNvSpPr>
          <p:nvPr>
            <p:ph type="body" idx="1"/>
          </p:nvPr>
        </p:nvSpPr>
        <p:spPr>
          <a:xfrm>
            <a:off x="701675" y="4271963"/>
            <a:ext cx="5607050" cy="4183062"/>
          </a:xfrm>
          <a:noFill/>
        </p:spPr>
        <p:txBody>
          <a:bodyPr/>
          <a:lstStyle/>
          <a:p>
            <a:pPr algn="just" eaLnBrk="1" hangingPunct="1"/>
            <a:r>
              <a:rPr lang="fr-CA" altLang="fr-FR" sz="1100" smtClean="0">
                <a:latin typeface="Calibri" panose="020F0502020204030204" pitchFamily="34" charset="0"/>
              </a:rPr>
              <a:t>Lors de la création d’une relation entre des blocs de données, trois unités de programmes sont automatiquement créées et appelées par les déclencheurs qui coordonnent les deux blocs de données.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05805D31-FACC-46E5-BE24-011EAC0FB90D}" type="slidenum">
              <a:rPr lang="fr-CA" altLang="fr-FR" sz="1200"/>
              <a:pPr/>
              <a:t>45</a:t>
            </a:fld>
            <a:endParaRPr lang="fr-CA" altLang="fr-FR" sz="1200"/>
          </a:p>
        </p:txBody>
      </p:sp>
      <p:sp>
        <p:nvSpPr>
          <p:cNvPr id="96259" name="Rectangle 2"/>
          <p:cNvSpPr>
            <a:spLocks noGrp="1" noRot="1" noChangeAspect="1" noChangeArrowheads="1" noTextEdit="1"/>
          </p:cNvSpPr>
          <p:nvPr>
            <p:ph type="sldImg"/>
          </p:nvPr>
        </p:nvSpPr>
        <p:spPr>
          <a:xfrm>
            <a:off x="1181100" y="695325"/>
            <a:ext cx="4648200" cy="3486150"/>
          </a:xfrm>
          <a:ln/>
        </p:spPr>
      </p:sp>
      <p:sp>
        <p:nvSpPr>
          <p:cNvPr id="9626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17895B26-232C-4774-AEEE-AC34A6EE46F5}" type="slidenum">
              <a:rPr lang="fr-CA" altLang="fr-FR" sz="1200"/>
              <a:pPr/>
              <a:t>46</a:t>
            </a:fld>
            <a:endParaRPr lang="fr-CA" altLang="fr-FR" sz="1200"/>
          </a:p>
        </p:txBody>
      </p:sp>
      <p:sp>
        <p:nvSpPr>
          <p:cNvPr id="98307" name="Rectangle 2"/>
          <p:cNvSpPr>
            <a:spLocks noGrp="1" noRot="1" noChangeAspect="1" noChangeArrowheads="1" noTextEdit="1"/>
          </p:cNvSpPr>
          <p:nvPr>
            <p:ph type="sldImg"/>
          </p:nvPr>
        </p:nvSpPr>
        <p:spPr>
          <a:xfrm>
            <a:off x="1181100" y="695325"/>
            <a:ext cx="4648200" cy="3486150"/>
          </a:xfrm>
          <a:ln/>
        </p:spPr>
      </p:sp>
      <p:sp>
        <p:nvSpPr>
          <p:cNvPr id="9830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47B271F-ED4D-45D3-9EA0-3117A4D35C97}" type="slidenum">
              <a:rPr lang="fr-CA" altLang="fr-FR" sz="1200"/>
              <a:pPr/>
              <a:t>47</a:t>
            </a:fld>
            <a:endParaRPr lang="fr-CA" altLang="fr-FR" sz="1200"/>
          </a:p>
        </p:txBody>
      </p:sp>
      <p:sp>
        <p:nvSpPr>
          <p:cNvPr id="100355" name="Rectangle 2"/>
          <p:cNvSpPr>
            <a:spLocks noGrp="1" noRot="1" noChangeAspect="1" noChangeArrowheads="1" noTextEdit="1"/>
          </p:cNvSpPr>
          <p:nvPr>
            <p:ph type="sldImg"/>
          </p:nvPr>
        </p:nvSpPr>
        <p:spPr>
          <a:xfrm>
            <a:off x="1181100" y="695325"/>
            <a:ext cx="4648200" cy="3486150"/>
          </a:xfrm>
          <a:ln/>
        </p:spPr>
      </p:sp>
      <p:sp>
        <p:nvSpPr>
          <p:cNvPr id="10035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D53E2683-B2BA-442A-82AC-A05283E8F566}" type="slidenum">
              <a:rPr lang="fr-CA" altLang="fr-FR" sz="1200"/>
              <a:pPr/>
              <a:t>48</a:t>
            </a:fld>
            <a:endParaRPr lang="fr-CA" altLang="fr-FR" sz="1200"/>
          </a:p>
        </p:txBody>
      </p:sp>
      <p:sp>
        <p:nvSpPr>
          <p:cNvPr id="102403" name="Rectangle 2"/>
          <p:cNvSpPr>
            <a:spLocks noGrp="1" noRot="1" noChangeAspect="1" noChangeArrowheads="1" noTextEdit="1"/>
          </p:cNvSpPr>
          <p:nvPr>
            <p:ph type="sldImg"/>
          </p:nvPr>
        </p:nvSpPr>
        <p:spPr>
          <a:xfrm>
            <a:off x="1181100" y="695325"/>
            <a:ext cx="4648200" cy="3486150"/>
          </a:xfrm>
          <a:ln/>
        </p:spPr>
      </p:sp>
      <p:sp>
        <p:nvSpPr>
          <p:cNvPr id="10240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06392DBF-FBB8-4BE5-80C6-4DB4B99370BB}" type="slidenum">
              <a:rPr lang="fr-CA" altLang="fr-FR" sz="1200"/>
              <a:pPr/>
              <a:t>49</a:t>
            </a:fld>
            <a:endParaRPr lang="fr-CA" altLang="fr-FR" sz="1200"/>
          </a:p>
        </p:txBody>
      </p:sp>
      <p:sp>
        <p:nvSpPr>
          <p:cNvPr id="104451" name="Rectangle 2"/>
          <p:cNvSpPr>
            <a:spLocks noGrp="1" noRot="1" noChangeAspect="1" noChangeArrowheads="1" noTextEdit="1"/>
          </p:cNvSpPr>
          <p:nvPr>
            <p:ph type="sldImg"/>
          </p:nvPr>
        </p:nvSpPr>
        <p:spPr>
          <a:xfrm>
            <a:off x="1181100" y="695325"/>
            <a:ext cx="4648200" cy="3486150"/>
          </a:xfrm>
          <a:ln/>
        </p:spPr>
      </p:sp>
      <p:sp>
        <p:nvSpPr>
          <p:cNvPr id="10445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D8002A05-7E67-4B32-9C4B-52328D8FC420}" type="slidenum">
              <a:rPr lang="fr-CA" altLang="fr-FR" sz="1200"/>
              <a:pPr/>
              <a:t>5</a:t>
            </a:fld>
            <a:endParaRPr lang="fr-CA" altLang="fr-FR" sz="1200"/>
          </a:p>
        </p:txBody>
      </p:sp>
      <p:sp>
        <p:nvSpPr>
          <p:cNvPr id="14339" name="Rectangle 2"/>
          <p:cNvSpPr>
            <a:spLocks noGrp="1" noRot="1" noChangeAspect="1" noChangeArrowheads="1" noTextEdit="1"/>
          </p:cNvSpPr>
          <p:nvPr>
            <p:ph type="sldImg"/>
          </p:nvPr>
        </p:nvSpPr>
        <p:spPr>
          <a:xfrm>
            <a:off x="1181100" y="695325"/>
            <a:ext cx="4648200" cy="3486150"/>
          </a:xfrm>
          <a:ln/>
        </p:spPr>
      </p:sp>
      <p:sp>
        <p:nvSpPr>
          <p:cNvPr id="14340"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dirty="0" smtClean="0">
                <a:latin typeface="Calibri" panose="020F0502020204030204" pitchFamily="34" charset="0"/>
              </a:rPr>
              <a:t>La fenêtre de démarrage offre de procéder à la conception d’un formulaire manuellement, en utilisant un assistant ou en utilisant un modèle.</a:t>
            </a:r>
          </a:p>
          <a:p>
            <a:pPr algn="just" eaLnBrk="1" hangingPunct="1">
              <a:spcBef>
                <a:spcPts val="0"/>
              </a:spcBef>
            </a:pPr>
            <a:endParaRPr lang="fr-CA" altLang="fr-FR" sz="1100" dirty="0" smtClean="0">
              <a:latin typeface="Calibri" panose="020F0502020204030204" pitchFamily="34" charset="0"/>
            </a:endParaRPr>
          </a:p>
          <a:p>
            <a:pPr algn="just" eaLnBrk="1" hangingPunct="1">
              <a:spcBef>
                <a:spcPts val="0"/>
              </a:spcBef>
            </a:pPr>
            <a:r>
              <a:rPr lang="fr-CA" altLang="fr-FR" sz="1100" dirty="0" smtClean="0">
                <a:latin typeface="Calibri" panose="020F0502020204030204" pitchFamily="34" charset="0"/>
              </a:rPr>
              <a:t>Cette fenêtre permet aussi d’ouvrir un formulaire existant ou de démarrer des modules d’apprentissage.</a:t>
            </a:r>
          </a:p>
          <a:p>
            <a:pPr algn="just" eaLnBrk="1" hangingPunct="1">
              <a:spcBef>
                <a:spcPts val="0"/>
              </a:spcBef>
            </a:pPr>
            <a:endParaRPr lang="fr-CA" altLang="fr-FR" sz="1100" dirty="0" smtClean="0">
              <a:latin typeface="Calibri" panose="020F0502020204030204" pitchFamily="34" charset="0"/>
            </a:endParaRPr>
          </a:p>
          <a:p>
            <a:pPr algn="just" eaLnBrk="1" hangingPunct="1">
              <a:spcBef>
                <a:spcPts val="0"/>
              </a:spcBef>
            </a:pPr>
            <a:r>
              <a:rPr lang="fr-CA" altLang="fr-FR" sz="1100" dirty="0" smtClean="0">
                <a:latin typeface="Calibri" panose="020F0502020204030204" pitchFamily="34" charset="0"/>
              </a:rPr>
              <a:t>Si vous pressez le bouton « Annuler », ceci vous présentera le Navigateur d’objet avec un nouveau formulaire créé en mémoire.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2B0E42F8-CD4E-4C88-95DB-5B079194D542}" type="slidenum">
              <a:rPr lang="fr-CA" altLang="fr-FR" sz="1200"/>
              <a:pPr/>
              <a:t>50</a:t>
            </a:fld>
            <a:endParaRPr lang="fr-CA" altLang="fr-FR" sz="1200"/>
          </a:p>
        </p:txBody>
      </p:sp>
      <p:sp>
        <p:nvSpPr>
          <p:cNvPr id="106499" name="Rectangle 2"/>
          <p:cNvSpPr>
            <a:spLocks noGrp="1" noRot="1" noChangeAspect="1" noChangeArrowheads="1" noTextEdit="1"/>
          </p:cNvSpPr>
          <p:nvPr>
            <p:ph type="sldImg"/>
          </p:nvPr>
        </p:nvSpPr>
        <p:spPr>
          <a:xfrm>
            <a:off x="1181100" y="695325"/>
            <a:ext cx="4648200" cy="3486150"/>
          </a:xfrm>
          <a:ln/>
        </p:spPr>
      </p:sp>
      <p:sp>
        <p:nvSpPr>
          <p:cNvPr id="10650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B1EEA4C1-75D5-4CC8-A94F-AC4A9F3DE237}" type="slidenum">
              <a:rPr lang="fr-CA" altLang="fr-FR" sz="1200"/>
              <a:pPr/>
              <a:t>51</a:t>
            </a:fld>
            <a:endParaRPr lang="fr-CA" altLang="fr-FR" sz="1200"/>
          </a:p>
        </p:txBody>
      </p:sp>
      <p:sp>
        <p:nvSpPr>
          <p:cNvPr id="108547" name="Rectangle 2"/>
          <p:cNvSpPr>
            <a:spLocks noGrp="1" noRot="1" noChangeAspect="1" noChangeArrowheads="1" noTextEdit="1"/>
          </p:cNvSpPr>
          <p:nvPr>
            <p:ph type="sldImg"/>
          </p:nvPr>
        </p:nvSpPr>
        <p:spPr>
          <a:xfrm>
            <a:off x="1181100" y="695325"/>
            <a:ext cx="4648200" cy="3486150"/>
          </a:xfrm>
          <a:ln/>
        </p:spPr>
      </p:sp>
      <p:sp>
        <p:nvSpPr>
          <p:cNvPr id="10854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A7AE8402-AFC7-4D52-8EE0-BAEEF6FAB352}" type="slidenum">
              <a:rPr lang="fr-CA" altLang="fr-FR" sz="1200"/>
              <a:pPr/>
              <a:t>52</a:t>
            </a:fld>
            <a:endParaRPr lang="fr-CA" altLang="fr-FR" sz="1200"/>
          </a:p>
        </p:txBody>
      </p:sp>
      <p:sp>
        <p:nvSpPr>
          <p:cNvPr id="110595" name="Rectangle 2"/>
          <p:cNvSpPr>
            <a:spLocks noGrp="1" noRot="1" noChangeAspect="1" noChangeArrowheads="1" noTextEdit="1"/>
          </p:cNvSpPr>
          <p:nvPr>
            <p:ph type="sldImg"/>
          </p:nvPr>
        </p:nvSpPr>
        <p:spPr>
          <a:xfrm>
            <a:off x="1181100" y="695325"/>
            <a:ext cx="4648200" cy="3486150"/>
          </a:xfrm>
          <a:ln/>
        </p:spPr>
      </p:sp>
      <p:sp>
        <p:nvSpPr>
          <p:cNvPr id="11059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3BEF42F-61B6-47BE-B424-9800A60FAC1A}" type="slidenum">
              <a:rPr lang="fr-CA" altLang="fr-FR" sz="1200"/>
              <a:pPr/>
              <a:t>53</a:t>
            </a:fld>
            <a:endParaRPr lang="fr-CA" altLang="fr-FR" sz="1200"/>
          </a:p>
        </p:txBody>
      </p:sp>
      <p:sp>
        <p:nvSpPr>
          <p:cNvPr id="112643" name="Rectangle 2"/>
          <p:cNvSpPr>
            <a:spLocks noGrp="1" noRot="1" noChangeAspect="1" noChangeArrowheads="1" noTextEdit="1"/>
          </p:cNvSpPr>
          <p:nvPr>
            <p:ph type="sldImg"/>
          </p:nvPr>
        </p:nvSpPr>
        <p:spPr>
          <a:xfrm>
            <a:off x="1181100" y="695325"/>
            <a:ext cx="4648200" cy="3486150"/>
          </a:xfrm>
          <a:ln/>
        </p:spPr>
      </p:sp>
      <p:sp>
        <p:nvSpPr>
          <p:cNvPr id="11264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A6785310-E744-4354-83C6-1447876CE81E}" type="slidenum">
              <a:rPr lang="fr-CA" altLang="fr-FR" sz="1200"/>
              <a:pPr/>
              <a:t>54</a:t>
            </a:fld>
            <a:endParaRPr lang="fr-CA" altLang="fr-FR" sz="1200"/>
          </a:p>
        </p:txBody>
      </p:sp>
      <p:sp>
        <p:nvSpPr>
          <p:cNvPr id="114691" name="Rectangle 2"/>
          <p:cNvSpPr>
            <a:spLocks noGrp="1" noRot="1" noChangeAspect="1" noChangeArrowheads="1" noTextEdit="1"/>
          </p:cNvSpPr>
          <p:nvPr>
            <p:ph type="sldImg"/>
          </p:nvPr>
        </p:nvSpPr>
        <p:spPr>
          <a:xfrm>
            <a:off x="1181100" y="695325"/>
            <a:ext cx="4648200" cy="3486150"/>
          </a:xfrm>
          <a:ln/>
        </p:spPr>
      </p:sp>
      <p:sp>
        <p:nvSpPr>
          <p:cNvPr id="11469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AB708D74-6889-4766-9809-5186139E9D11}" type="slidenum">
              <a:rPr lang="fr-CA" altLang="fr-FR" sz="1200"/>
              <a:pPr/>
              <a:t>55</a:t>
            </a:fld>
            <a:endParaRPr lang="fr-CA" altLang="fr-FR" sz="1200"/>
          </a:p>
        </p:txBody>
      </p:sp>
      <p:sp>
        <p:nvSpPr>
          <p:cNvPr id="116739" name="Rectangle 2"/>
          <p:cNvSpPr>
            <a:spLocks noGrp="1" noRot="1" noChangeAspect="1" noChangeArrowheads="1" noTextEdit="1"/>
          </p:cNvSpPr>
          <p:nvPr>
            <p:ph type="sldImg"/>
          </p:nvPr>
        </p:nvSpPr>
        <p:spPr>
          <a:xfrm>
            <a:off x="1181100" y="695325"/>
            <a:ext cx="4648200" cy="3486150"/>
          </a:xfrm>
          <a:ln/>
        </p:spPr>
      </p:sp>
      <p:sp>
        <p:nvSpPr>
          <p:cNvPr id="11674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0295AAD-BAC0-4A2F-8008-498AE11A4EAD}" type="slidenum">
              <a:rPr lang="fr-CA" altLang="fr-FR" sz="1200"/>
              <a:pPr/>
              <a:t>56</a:t>
            </a:fld>
            <a:endParaRPr lang="fr-CA" altLang="fr-FR" sz="1200"/>
          </a:p>
        </p:txBody>
      </p:sp>
      <p:sp>
        <p:nvSpPr>
          <p:cNvPr id="118787" name="Rectangle 2"/>
          <p:cNvSpPr>
            <a:spLocks noGrp="1" noRot="1" noChangeAspect="1" noChangeArrowheads="1" noTextEdit="1"/>
          </p:cNvSpPr>
          <p:nvPr>
            <p:ph type="sldImg"/>
          </p:nvPr>
        </p:nvSpPr>
        <p:spPr>
          <a:xfrm>
            <a:off x="1181100" y="695325"/>
            <a:ext cx="4648200" cy="3486150"/>
          </a:xfrm>
          <a:ln/>
        </p:spPr>
      </p:sp>
      <p:sp>
        <p:nvSpPr>
          <p:cNvPr id="11878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F32BA3F-45A8-43E8-AC06-72026E6C7A5A}" type="slidenum">
              <a:rPr lang="fr-CA" altLang="fr-FR" sz="1200"/>
              <a:pPr/>
              <a:t>57</a:t>
            </a:fld>
            <a:endParaRPr lang="fr-CA" altLang="fr-FR" sz="1200"/>
          </a:p>
        </p:txBody>
      </p:sp>
      <p:sp>
        <p:nvSpPr>
          <p:cNvPr id="120835" name="Rectangle 2"/>
          <p:cNvSpPr>
            <a:spLocks noGrp="1" noRot="1" noChangeAspect="1" noChangeArrowheads="1" noTextEdit="1"/>
          </p:cNvSpPr>
          <p:nvPr>
            <p:ph type="sldImg"/>
          </p:nvPr>
        </p:nvSpPr>
        <p:spPr>
          <a:xfrm>
            <a:off x="1181100" y="695325"/>
            <a:ext cx="4648200" cy="3486150"/>
          </a:xfrm>
          <a:ln/>
        </p:spPr>
      </p:sp>
      <p:sp>
        <p:nvSpPr>
          <p:cNvPr id="12083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7808A3B-42BE-4EBE-AD8F-49B5CC3B9CB6}" type="slidenum">
              <a:rPr lang="fr-CA" altLang="fr-FR" sz="1200"/>
              <a:pPr/>
              <a:t>58</a:t>
            </a:fld>
            <a:endParaRPr lang="fr-CA" altLang="fr-FR" sz="1200"/>
          </a:p>
        </p:txBody>
      </p:sp>
      <p:sp>
        <p:nvSpPr>
          <p:cNvPr id="122883" name="Rectangle 2"/>
          <p:cNvSpPr>
            <a:spLocks noGrp="1" noRot="1" noChangeAspect="1" noChangeArrowheads="1" noTextEdit="1"/>
          </p:cNvSpPr>
          <p:nvPr>
            <p:ph type="sldImg"/>
          </p:nvPr>
        </p:nvSpPr>
        <p:spPr>
          <a:xfrm>
            <a:off x="1181100" y="695325"/>
            <a:ext cx="4648200" cy="3486150"/>
          </a:xfrm>
          <a:ln/>
        </p:spPr>
      </p:sp>
      <p:sp>
        <p:nvSpPr>
          <p:cNvPr id="12288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3249E86-90D2-4B49-9C65-9F90F3C984D8}" type="slidenum">
              <a:rPr lang="fr-CA" altLang="fr-FR" sz="1200"/>
              <a:pPr/>
              <a:t>59</a:t>
            </a:fld>
            <a:endParaRPr lang="fr-CA" altLang="fr-FR" sz="1200"/>
          </a:p>
        </p:txBody>
      </p:sp>
      <p:sp>
        <p:nvSpPr>
          <p:cNvPr id="124931" name="Rectangle 2"/>
          <p:cNvSpPr>
            <a:spLocks noGrp="1" noRot="1" noChangeAspect="1" noChangeArrowheads="1" noTextEdit="1"/>
          </p:cNvSpPr>
          <p:nvPr>
            <p:ph type="sldImg"/>
          </p:nvPr>
        </p:nvSpPr>
        <p:spPr>
          <a:xfrm>
            <a:off x="1181100" y="695325"/>
            <a:ext cx="4648200" cy="3486150"/>
          </a:xfrm>
          <a:ln/>
        </p:spPr>
      </p:sp>
      <p:sp>
        <p:nvSpPr>
          <p:cNvPr id="12493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B1052F83-5DA5-4E83-9739-AD2E1973142F}" type="slidenum">
              <a:rPr lang="fr-CA" altLang="fr-FR" sz="1200"/>
              <a:pPr/>
              <a:t>6</a:t>
            </a:fld>
            <a:endParaRPr lang="fr-CA" altLang="fr-FR" sz="1200"/>
          </a:p>
        </p:txBody>
      </p:sp>
      <p:sp>
        <p:nvSpPr>
          <p:cNvPr id="16387" name="Rectangle 2"/>
          <p:cNvSpPr>
            <a:spLocks noGrp="1" noRot="1" noChangeAspect="1" noChangeArrowheads="1" noTextEdit="1"/>
          </p:cNvSpPr>
          <p:nvPr>
            <p:ph type="sldImg"/>
          </p:nvPr>
        </p:nvSpPr>
        <p:spPr>
          <a:xfrm>
            <a:off x="1181100" y="695325"/>
            <a:ext cx="4648200" cy="3486150"/>
          </a:xfrm>
          <a:ln/>
        </p:spPr>
      </p:sp>
      <p:sp>
        <p:nvSpPr>
          <p:cNvPr id="1638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4AD77E1F-27F2-42EF-8BD2-9337B5DD51A7}" type="slidenum">
              <a:rPr lang="fr-CA" altLang="fr-FR" sz="1200"/>
              <a:pPr/>
              <a:t>60</a:t>
            </a:fld>
            <a:endParaRPr lang="fr-CA" altLang="fr-FR" sz="1200"/>
          </a:p>
        </p:txBody>
      </p:sp>
      <p:sp>
        <p:nvSpPr>
          <p:cNvPr id="126979" name="Rectangle 2"/>
          <p:cNvSpPr>
            <a:spLocks noGrp="1" noRot="1" noChangeAspect="1" noChangeArrowheads="1" noTextEdit="1"/>
          </p:cNvSpPr>
          <p:nvPr>
            <p:ph type="sldImg"/>
          </p:nvPr>
        </p:nvSpPr>
        <p:spPr>
          <a:xfrm>
            <a:off x="1181100" y="695325"/>
            <a:ext cx="4648200" cy="3486150"/>
          </a:xfrm>
          <a:ln/>
        </p:spPr>
      </p:sp>
      <p:sp>
        <p:nvSpPr>
          <p:cNvPr id="12698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F5098F0-C644-4DE4-98A2-26483FBB0DE3}" type="slidenum">
              <a:rPr lang="fr-CA" altLang="fr-FR" sz="1200"/>
              <a:pPr/>
              <a:t>61</a:t>
            </a:fld>
            <a:endParaRPr lang="fr-CA" altLang="fr-FR" sz="1200"/>
          </a:p>
        </p:txBody>
      </p:sp>
      <p:sp>
        <p:nvSpPr>
          <p:cNvPr id="129027" name="Rectangle 2"/>
          <p:cNvSpPr>
            <a:spLocks noGrp="1" noRot="1" noChangeAspect="1" noChangeArrowheads="1" noTextEdit="1"/>
          </p:cNvSpPr>
          <p:nvPr>
            <p:ph type="sldImg"/>
          </p:nvPr>
        </p:nvSpPr>
        <p:spPr>
          <a:xfrm>
            <a:off x="1181100" y="695325"/>
            <a:ext cx="4648200" cy="3486150"/>
          </a:xfrm>
          <a:ln/>
        </p:spPr>
      </p:sp>
      <p:sp>
        <p:nvSpPr>
          <p:cNvPr id="12902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14D81D24-8FBD-4B02-9627-669FBE558AC8}" type="slidenum">
              <a:rPr lang="fr-CA" altLang="fr-FR" sz="1200"/>
              <a:pPr/>
              <a:t>62</a:t>
            </a:fld>
            <a:endParaRPr lang="fr-CA" altLang="fr-FR" sz="1200"/>
          </a:p>
        </p:txBody>
      </p:sp>
      <p:sp>
        <p:nvSpPr>
          <p:cNvPr id="131075" name="Rectangle 2"/>
          <p:cNvSpPr>
            <a:spLocks noGrp="1" noRot="1" noChangeAspect="1" noChangeArrowheads="1" noTextEdit="1"/>
          </p:cNvSpPr>
          <p:nvPr>
            <p:ph type="sldImg"/>
          </p:nvPr>
        </p:nvSpPr>
        <p:spPr>
          <a:xfrm>
            <a:off x="1181100" y="695325"/>
            <a:ext cx="4648200" cy="3486150"/>
          </a:xfrm>
          <a:ln/>
        </p:spPr>
      </p:sp>
      <p:sp>
        <p:nvSpPr>
          <p:cNvPr id="131076"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Normalement, le chemin d’accès (répertoire) ne doit pas être inscrit lorsqu’on attache la bibliothèque PL/SQL, car, si le module Forms est déplacé sur un autre poste, il faudra retrouver la bibliothèque. </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Si Forms Builder découvre un chemin d’accès dans le nom de la bibliothèque, il demandera si on désire le conserver ou non.</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La variable FORMS90_PATH est utilisée pour trouver les bibliothèques PL/SQL.</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1B30BBF7-2322-4C21-A711-F5CA4DE75644}" type="slidenum">
              <a:rPr lang="fr-CA" altLang="fr-FR" sz="1200"/>
              <a:pPr/>
              <a:t>63</a:t>
            </a:fld>
            <a:endParaRPr lang="fr-CA" altLang="fr-FR" sz="1200"/>
          </a:p>
        </p:txBody>
      </p:sp>
      <p:sp>
        <p:nvSpPr>
          <p:cNvPr id="133123" name="Rectangle 2"/>
          <p:cNvSpPr>
            <a:spLocks noGrp="1" noRot="1" noChangeAspect="1" noChangeArrowheads="1" noTextEdit="1"/>
          </p:cNvSpPr>
          <p:nvPr>
            <p:ph type="sldImg"/>
          </p:nvPr>
        </p:nvSpPr>
        <p:spPr>
          <a:xfrm>
            <a:off x="1181100" y="695325"/>
            <a:ext cx="4648200" cy="3486150"/>
          </a:xfrm>
          <a:ln/>
        </p:spPr>
      </p:sp>
      <p:sp>
        <p:nvSpPr>
          <p:cNvPr id="13312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0823D8AD-612B-493C-9584-3A199BD22FB8}" type="slidenum">
              <a:rPr lang="fr-CA" altLang="fr-FR" sz="1200"/>
              <a:pPr/>
              <a:t>64</a:t>
            </a:fld>
            <a:endParaRPr lang="fr-CA" altLang="fr-FR" sz="1200"/>
          </a:p>
        </p:txBody>
      </p:sp>
      <p:sp>
        <p:nvSpPr>
          <p:cNvPr id="135171" name="Rectangle 2"/>
          <p:cNvSpPr>
            <a:spLocks noGrp="1" noRot="1" noChangeAspect="1" noChangeArrowheads="1" noTextEdit="1"/>
          </p:cNvSpPr>
          <p:nvPr>
            <p:ph type="sldImg"/>
          </p:nvPr>
        </p:nvSpPr>
        <p:spPr>
          <a:xfrm>
            <a:off x="1181100" y="695325"/>
            <a:ext cx="4648200" cy="3486150"/>
          </a:xfrm>
          <a:ln/>
        </p:spPr>
      </p:sp>
      <p:sp>
        <p:nvSpPr>
          <p:cNvPr id="13517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14332756-4DD0-447A-B613-3051275F859F}" type="slidenum">
              <a:rPr lang="fr-CA" altLang="fr-FR" sz="1200"/>
              <a:pPr/>
              <a:t>65</a:t>
            </a:fld>
            <a:endParaRPr lang="fr-CA" altLang="fr-FR" sz="1200"/>
          </a:p>
        </p:txBody>
      </p:sp>
      <p:sp>
        <p:nvSpPr>
          <p:cNvPr id="137219" name="Rectangle 2"/>
          <p:cNvSpPr>
            <a:spLocks noGrp="1" noRot="1" noChangeAspect="1" noChangeArrowheads="1" noTextEdit="1"/>
          </p:cNvSpPr>
          <p:nvPr>
            <p:ph type="sldImg"/>
          </p:nvPr>
        </p:nvSpPr>
        <p:spPr>
          <a:xfrm>
            <a:off x="1181100" y="695325"/>
            <a:ext cx="4648200" cy="3486150"/>
          </a:xfrm>
          <a:ln/>
        </p:spPr>
      </p:sp>
      <p:sp>
        <p:nvSpPr>
          <p:cNvPr id="13722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0530777-866A-4B72-AA93-A84C8CB70B7A}" type="slidenum">
              <a:rPr lang="fr-CA" altLang="fr-FR" sz="1200"/>
              <a:pPr/>
              <a:t>66</a:t>
            </a:fld>
            <a:endParaRPr lang="fr-CA" altLang="fr-FR" sz="1200"/>
          </a:p>
        </p:txBody>
      </p:sp>
      <p:sp>
        <p:nvSpPr>
          <p:cNvPr id="139267" name="Rectangle 2"/>
          <p:cNvSpPr>
            <a:spLocks noGrp="1" noRot="1" noChangeAspect="1" noChangeArrowheads="1" noTextEdit="1"/>
          </p:cNvSpPr>
          <p:nvPr>
            <p:ph type="sldImg"/>
          </p:nvPr>
        </p:nvSpPr>
        <p:spPr>
          <a:xfrm>
            <a:off x="1181100" y="695325"/>
            <a:ext cx="4648200" cy="3486150"/>
          </a:xfrm>
          <a:ln/>
        </p:spPr>
      </p:sp>
      <p:sp>
        <p:nvSpPr>
          <p:cNvPr id="13926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33AB5790-704E-4E4E-B12D-F1905A6F9D22}" type="slidenum">
              <a:rPr lang="fr-CA" altLang="fr-FR" sz="1200"/>
              <a:pPr/>
              <a:t>67</a:t>
            </a:fld>
            <a:endParaRPr lang="fr-CA" altLang="fr-FR" sz="1200"/>
          </a:p>
        </p:txBody>
      </p:sp>
      <p:sp>
        <p:nvSpPr>
          <p:cNvPr id="141315" name="Rectangle 2"/>
          <p:cNvSpPr>
            <a:spLocks noGrp="1" noRot="1" noChangeAspect="1" noChangeArrowheads="1" noTextEdit="1"/>
          </p:cNvSpPr>
          <p:nvPr>
            <p:ph type="sldImg"/>
          </p:nvPr>
        </p:nvSpPr>
        <p:spPr>
          <a:xfrm>
            <a:off x="1181100" y="695325"/>
            <a:ext cx="4648200" cy="3486150"/>
          </a:xfrm>
          <a:ln/>
        </p:spPr>
      </p:sp>
      <p:sp>
        <p:nvSpPr>
          <p:cNvPr id="14131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0D67F8D2-7CB5-4885-8739-A47B45D39019}" type="slidenum">
              <a:rPr lang="fr-CA" smtClean="0"/>
              <a:pPr>
                <a:defRPr/>
              </a:pPr>
              <a:t>68</a:t>
            </a:fld>
            <a:endParaRPr lang="fr-CA"/>
          </a:p>
        </p:txBody>
      </p:sp>
    </p:spTree>
    <p:extLst>
      <p:ext uri="{BB962C8B-B14F-4D97-AF65-F5344CB8AC3E}">
        <p14:creationId xmlns:p14="http://schemas.microsoft.com/office/powerpoint/2010/main" val="28336932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41F36986-A4D6-44AC-A56B-B994FD062406}" type="slidenum">
              <a:rPr lang="fr-CA" altLang="fr-FR" sz="1200"/>
              <a:pPr/>
              <a:t>69</a:t>
            </a:fld>
            <a:endParaRPr lang="fr-CA" altLang="fr-FR" sz="1200"/>
          </a:p>
        </p:txBody>
      </p:sp>
      <p:sp>
        <p:nvSpPr>
          <p:cNvPr id="145411" name="Rectangle 2"/>
          <p:cNvSpPr>
            <a:spLocks noGrp="1" noRot="1" noChangeAspect="1" noChangeArrowheads="1" noTextEdit="1"/>
          </p:cNvSpPr>
          <p:nvPr>
            <p:ph type="sldImg"/>
          </p:nvPr>
        </p:nvSpPr>
        <p:spPr>
          <a:xfrm>
            <a:off x="1181100" y="695325"/>
            <a:ext cx="4648200" cy="3486150"/>
          </a:xfrm>
          <a:ln/>
        </p:spPr>
      </p:sp>
      <p:sp>
        <p:nvSpPr>
          <p:cNvPr id="14541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32D9918-91A6-4A6B-A3D0-52423EAA0A3D}" type="slidenum">
              <a:rPr lang="fr-CA" altLang="fr-FR" sz="1200"/>
              <a:pPr/>
              <a:t>7</a:t>
            </a:fld>
            <a:endParaRPr lang="fr-CA" altLang="fr-FR" sz="1200"/>
          </a:p>
        </p:txBody>
      </p:sp>
      <p:sp>
        <p:nvSpPr>
          <p:cNvPr id="18435" name="Rectangle 2"/>
          <p:cNvSpPr>
            <a:spLocks noGrp="1" noRot="1" noChangeAspect="1" noChangeArrowheads="1" noTextEdit="1"/>
          </p:cNvSpPr>
          <p:nvPr>
            <p:ph type="sldImg"/>
          </p:nvPr>
        </p:nvSpPr>
        <p:spPr>
          <a:xfrm>
            <a:off x="1181100" y="695325"/>
            <a:ext cx="4648200" cy="3486150"/>
          </a:xfrm>
          <a:ln/>
        </p:spPr>
      </p:sp>
      <p:sp>
        <p:nvSpPr>
          <p:cNvPr id="1843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A13C928B-861C-4B4B-8A32-60AB35057142}" type="slidenum">
              <a:rPr lang="fr-CA" altLang="fr-FR" sz="1200"/>
              <a:pPr/>
              <a:t>70</a:t>
            </a:fld>
            <a:endParaRPr lang="fr-CA" altLang="fr-FR" sz="1200"/>
          </a:p>
        </p:txBody>
      </p:sp>
      <p:sp>
        <p:nvSpPr>
          <p:cNvPr id="147459" name="Rectangle 2"/>
          <p:cNvSpPr>
            <a:spLocks noGrp="1" noRot="1" noChangeAspect="1" noChangeArrowheads="1" noTextEdit="1"/>
          </p:cNvSpPr>
          <p:nvPr>
            <p:ph type="sldImg"/>
          </p:nvPr>
        </p:nvSpPr>
        <p:spPr>
          <a:xfrm>
            <a:off x="1181100" y="695325"/>
            <a:ext cx="4648200" cy="3486150"/>
          </a:xfrm>
          <a:ln/>
        </p:spPr>
      </p:sp>
      <p:sp>
        <p:nvSpPr>
          <p:cNvPr id="147460" name="Rectangle 3"/>
          <p:cNvSpPr>
            <a:spLocks noGrp="1" noChangeArrowheads="1"/>
          </p:cNvSpPr>
          <p:nvPr>
            <p:ph type="body" idx="1"/>
          </p:nvPr>
        </p:nvSpPr>
        <p:spPr>
          <a:xfrm>
            <a:off x="701675" y="4271963"/>
            <a:ext cx="5607050" cy="4183062"/>
          </a:xfrm>
          <a:noFill/>
        </p:spPr>
        <p:txBody>
          <a:bodyPr/>
          <a:lstStyle/>
          <a:p>
            <a:pPr algn="just" eaLnBrk="1" hangingPunct="1"/>
            <a:r>
              <a:rPr lang="fr-CA" altLang="fr-FR" sz="1100" smtClean="0">
                <a:latin typeface="Calibri" panose="020F0502020204030204" pitchFamily="34" charset="0"/>
              </a:rPr>
              <a:t>Des éléments non basés sur la table peuvent aussi être inclus dans le bloc basé sur une table.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2494D0F4-9B1E-46AA-8BD2-6632F21FDFA1}" type="slidenum">
              <a:rPr lang="fr-CA" altLang="fr-FR" sz="1200"/>
              <a:pPr/>
              <a:t>71</a:t>
            </a:fld>
            <a:endParaRPr lang="fr-CA" altLang="fr-FR" sz="1200"/>
          </a:p>
        </p:txBody>
      </p:sp>
      <p:sp>
        <p:nvSpPr>
          <p:cNvPr id="149507" name="Rectangle 2"/>
          <p:cNvSpPr>
            <a:spLocks noGrp="1" noRot="1" noChangeAspect="1" noChangeArrowheads="1" noTextEdit="1"/>
          </p:cNvSpPr>
          <p:nvPr>
            <p:ph type="sldImg"/>
          </p:nvPr>
        </p:nvSpPr>
        <p:spPr>
          <a:xfrm>
            <a:off x="1181100" y="695325"/>
            <a:ext cx="4648200" cy="3486150"/>
          </a:xfrm>
          <a:ln/>
        </p:spPr>
      </p:sp>
      <p:sp>
        <p:nvSpPr>
          <p:cNvPr id="14950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479652A7-B44A-4FC2-8B17-43438C46898F}" type="slidenum">
              <a:rPr lang="fr-CA" altLang="fr-FR" sz="1200"/>
              <a:pPr/>
              <a:t>72</a:t>
            </a:fld>
            <a:endParaRPr lang="fr-CA" altLang="fr-FR" sz="1200"/>
          </a:p>
        </p:txBody>
      </p:sp>
      <p:sp>
        <p:nvSpPr>
          <p:cNvPr id="151555" name="Rectangle 2"/>
          <p:cNvSpPr>
            <a:spLocks noGrp="1" noRot="1" noChangeAspect="1" noChangeArrowheads="1" noTextEdit="1"/>
          </p:cNvSpPr>
          <p:nvPr>
            <p:ph type="sldImg"/>
          </p:nvPr>
        </p:nvSpPr>
        <p:spPr>
          <a:xfrm>
            <a:off x="1181100" y="695325"/>
            <a:ext cx="4648200" cy="3486150"/>
          </a:xfrm>
          <a:ln/>
        </p:spPr>
      </p:sp>
      <p:sp>
        <p:nvSpPr>
          <p:cNvPr id="15155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A6F51E97-2AF8-49A7-BB0F-243293813AF3}" type="slidenum">
              <a:rPr lang="fr-CA" altLang="fr-FR" sz="1200"/>
              <a:pPr/>
              <a:t>73</a:t>
            </a:fld>
            <a:endParaRPr lang="fr-CA" altLang="fr-FR" sz="1200"/>
          </a:p>
        </p:txBody>
      </p:sp>
      <p:sp>
        <p:nvSpPr>
          <p:cNvPr id="153603" name="Rectangle 2"/>
          <p:cNvSpPr>
            <a:spLocks noGrp="1" noRot="1" noChangeAspect="1" noChangeArrowheads="1" noTextEdit="1"/>
          </p:cNvSpPr>
          <p:nvPr>
            <p:ph type="sldImg"/>
          </p:nvPr>
        </p:nvSpPr>
        <p:spPr>
          <a:xfrm>
            <a:off x="1181100" y="695325"/>
            <a:ext cx="4648200" cy="3486150"/>
          </a:xfrm>
          <a:ln/>
        </p:spPr>
      </p:sp>
      <p:sp>
        <p:nvSpPr>
          <p:cNvPr id="15360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38834C81-08F1-49CD-B006-A1EA4432C357}" type="slidenum">
              <a:rPr lang="fr-CA" altLang="fr-FR" sz="1200"/>
              <a:pPr/>
              <a:t>74</a:t>
            </a:fld>
            <a:endParaRPr lang="fr-CA" altLang="fr-FR" sz="1200"/>
          </a:p>
        </p:txBody>
      </p:sp>
      <p:sp>
        <p:nvSpPr>
          <p:cNvPr id="155651" name="Rectangle 2"/>
          <p:cNvSpPr>
            <a:spLocks noGrp="1" noRot="1" noChangeAspect="1" noChangeArrowheads="1" noTextEdit="1"/>
          </p:cNvSpPr>
          <p:nvPr>
            <p:ph type="sldImg"/>
          </p:nvPr>
        </p:nvSpPr>
        <p:spPr>
          <a:xfrm>
            <a:off x="1181100" y="695325"/>
            <a:ext cx="4648200" cy="3486150"/>
          </a:xfrm>
          <a:ln/>
        </p:spPr>
      </p:sp>
      <p:sp>
        <p:nvSpPr>
          <p:cNvPr id="15565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B1BA70F5-DA9F-428D-9203-1F5A6DB50A77}" type="slidenum">
              <a:rPr lang="fr-CA" altLang="fr-FR" sz="1200"/>
              <a:pPr/>
              <a:t>75</a:t>
            </a:fld>
            <a:endParaRPr lang="fr-CA" altLang="fr-FR" sz="1200"/>
          </a:p>
        </p:txBody>
      </p:sp>
      <p:sp>
        <p:nvSpPr>
          <p:cNvPr id="157699" name="Rectangle 2"/>
          <p:cNvSpPr>
            <a:spLocks noGrp="1" noRot="1" noChangeAspect="1" noChangeArrowheads="1" noTextEdit="1"/>
          </p:cNvSpPr>
          <p:nvPr>
            <p:ph type="sldImg"/>
          </p:nvPr>
        </p:nvSpPr>
        <p:spPr>
          <a:xfrm>
            <a:off x="1181100" y="695325"/>
            <a:ext cx="4648200" cy="3486150"/>
          </a:xfrm>
          <a:ln/>
        </p:spPr>
      </p:sp>
      <p:sp>
        <p:nvSpPr>
          <p:cNvPr id="15770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88A84798-FCE4-4046-BEB2-25678ACBE9EC}" type="slidenum">
              <a:rPr lang="fr-CA" altLang="fr-FR" sz="1200"/>
              <a:pPr/>
              <a:t>76</a:t>
            </a:fld>
            <a:endParaRPr lang="fr-CA" altLang="fr-FR" sz="1200"/>
          </a:p>
        </p:txBody>
      </p:sp>
      <p:sp>
        <p:nvSpPr>
          <p:cNvPr id="159747" name="Rectangle 2"/>
          <p:cNvSpPr>
            <a:spLocks noGrp="1" noRot="1" noChangeAspect="1" noChangeArrowheads="1" noTextEdit="1"/>
          </p:cNvSpPr>
          <p:nvPr>
            <p:ph type="sldImg"/>
          </p:nvPr>
        </p:nvSpPr>
        <p:spPr>
          <a:xfrm>
            <a:off x="1181100" y="695325"/>
            <a:ext cx="4648200" cy="3486150"/>
          </a:xfrm>
          <a:ln/>
        </p:spPr>
      </p:sp>
      <p:sp>
        <p:nvSpPr>
          <p:cNvPr id="15974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75A4070-C5E3-4A91-8240-A9B1F68C855F}" type="slidenum">
              <a:rPr lang="fr-CA" altLang="fr-FR" sz="1200"/>
              <a:pPr/>
              <a:t>77</a:t>
            </a:fld>
            <a:endParaRPr lang="fr-CA" altLang="fr-FR" sz="1200"/>
          </a:p>
        </p:txBody>
      </p:sp>
      <p:sp>
        <p:nvSpPr>
          <p:cNvPr id="161795" name="Rectangle 2"/>
          <p:cNvSpPr>
            <a:spLocks noGrp="1" noRot="1" noChangeAspect="1" noChangeArrowheads="1" noTextEdit="1"/>
          </p:cNvSpPr>
          <p:nvPr>
            <p:ph type="sldImg"/>
          </p:nvPr>
        </p:nvSpPr>
        <p:spPr>
          <a:xfrm>
            <a:off x="1181100" y="695325"/>
            <a:ext cx="4648200" cy="3486150"/>
          </a:xfrm>
          <a:ln/>
        </p:spPr>
      </p:sp>
      <p:sp>
        <p:nvSpPr>
          <p:cNvPr id="16179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F618A5A2-6F38-4B78-A584-D1C7E5E777AF}" type="slidenum">
              <a:rPr lang="fr-CA" altLang="fr-FR" sz="1200"/>
              <a:pPr/>
              <a:t>78</a:t>
            </a:fld>
            <a:endParaRPr lang="fr-CA" altLang="fr-FR" sz="1200"/>
          </a:p>
        </p:txBody>
      </p:sp>
      <p:sp>
        <p:nvSpPr>
          <p:cNvPr id="163843" name="Rectangle 2"/>
          <p:cNvSpPr>
            <a:spLocks noGrp="1" noRot="1" noChangeAspect="1" noChangeArrowheads="1" noTextEdit="1"/>
          </p:cNvSpPr>
          <p:nvPr>
            <p:ph type="sldImg"/>
          </p:nvPr>
        </p:nvSpPr>
        <p:spPr>
          <a:xfrm>
            <a:off x="1181100" y="695325"/>
            <a:ext cx="4648200" cy="3486150"/>
          </a:xfrm>
          <a:ln/>
        </p:spPr>
      </p:sp>
      <p:sp>
        <p:nvSpPr>
          <p:cNvPr id="16384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4B331A7-015F-4E71-BEF5-EEFAFB0CFDF5}" type="slidenum">
              <a:rPr lang="fr-CA" altLang="fr-FR" sz="1200"/>
              <a:pPr/>
              <a:t>79</a:t>
            </a:fld>
            <a:endParaRPr lang="fr-CA" altLang="fr-FR" sz="1200"/>
          </a:p>
        </p:txBody>
      </p:sp>
      <p:sp>
        <p:nvSpPr>
          <p:cNvPr id="165891" name="Rectangle 2"/>
          <p:cNvSpPr>
            <a:spLocks noGrp="1" noRot="1" noChangeAspect="1" noChangeArrowheads="1" noTextEdit="1"/>
          </p:cNvSpPr>
          <p:nvPr>
            <p:ph type="sldImg"/>
          </p:nvPr>
        </p:nvSpPr>
        <p:spPr>
          <a:xfrm>
            <a:off x="1181100" y="695325"/>
            <a:ext cx="4648200" cy="3486150"/>
          </a:xfrm>
          <a:ln/>
        </p:spPr>
      </p:sp>
      <p:sp>
        <p:nvSpPr>
          <p:cNvPr id="16589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117E929-DE6C-438A-B773-7A913D05EEFF}" type="slidenum">
              <a:rPr lang="fr-CA" altLang="fr-FR" sz="1200"/>
              <a:pPr/>
              <a:t>8</a:t>
            </a:fld>
            <a:endParaRPr lang="fr-CA" altLang="fr-FR" sz="1200"/>
          </a:p>
        </p:txBody>
      </p:sp>
      <p:sp>
        <p:nvSpPr>
          <p:cNvPr id="20483" name="Rectangle 2"/>
          <p:cNvSpPr>
            <a:spLocks noGrp="1" noRot="1" noChangeAspect="1" noChangeArrowheads="1" noTextEdit="1"/>
          </p:cNvSpPr>
          <p:nvPr>
            <p:ph type="sldImg"/>
          </p:nvPr>
        </p:nvSpPr>
        <p:spPr>
          <a:xfrm>
            <a:off x="1181100" y="695325"/>
            <a:ext cx="4648200" cy="3486150"/>
          </a:xfrm>
          <a:ln/>
        </p:spPr>
      </p:sp>
      <p:sp>
        <p:nvSpPr>
          <p:cNvPr id="20484"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dirty="0" smtClean="0">
                <a:latin typeface="Calibri" panose="020F0502020204030204" pitchFamily="34" charset="0"/>
              </a:rPr>
              <a:t>Une bibliothèque PL/SQL contient des programmes PL/SQL sous la forme de package, de procédure ou de fonction. </a:t>
            </a:r>
          </a:p>
          <a:p>
            <a:pPr algn="just" eaLnBrk="1" hangingPunct="1">
              <a:spcBef>
                <a:spcPts val="0"/>
              </a:spcBef>
            </a:pPr>
            <a:endParaRPr lang="fr-CA" altLang="fr-FR" sz="1100" dirty="0" smtClean="0">
              <a:latin typeface="Calibri" panose="020F0502020204030204" pitchFamily="34" charset="0"/>
            </a:endParaRPr>
          </a:p>
          <a:p>
            <a:pPr algn="just" eaLnBrk="1" hangingPunct="1">
              <a:spcBef>
                <a:spcPts val="0"/>
              </a:spcBef>
            </a:pPr>
            <a:r>
              <a:rPr lang="fr-CA" altLang="fr-FR" sz="1100" dirty="0" smtClean="0">
                <a:latin typeface="Calibri" panose="020F0502020204030204" pitchFamily="34" charset="0"/>
              </a:rPr>
              <a:t>Lorsque la bibliothèque est attachée, le code PL/SQL du module </a:t>
            </a:r>
            <a:r>
              <a:rPr lang="fr-CA" altLang="fr-FR" sz="1100" dirty="0" err="1" smtClean="0">
                <a:latin typeface="Calibri" panose="020F0502020204030204" pitchFamily="34" charset="0"/>
              </a:rPr>
              <a:t>Forms</a:t>
            </a:r>
            <a:r>
              <a:rPr lang="fr-CA" altLang="fr-FR" sz="1100" dirty="0" smtClean="0">
                <a:latin typeface="Calibri" panose="020F0502020204030204" pitchFamily="34" charset="0"/>
              </a:rPr>
              <a:t> peut invoquer ces programmes dans le cours de son traitement.</a:t>
            </a:r>
          </a:p>
          <a:p>
            <a:pPr algn="just" eaLnBrk="1" hangingPunct="1">
              <a:spcBef>
                <a:spcPts val="0"/>
              </a:spcBef>
            </a:pPr>
            <a:endParaRPr lang="fr-CA" altLang="fr-FR" sz="1100" dirty="0" smtClean="0">
              <a:latin typeface="Calibri" panose="020F0502020204030204" pitchFamily="34" charset="0"/>
            </a:endParaRPr>
          </a:p>
          <a:p>
            <a:pPr algn="just" eaLnBrk="1" hangingPunct="1">
              <a:spcBef>
                <a:spcPts val="0"/>
              </a:spcBef>
            </a:pPr>
            <a:r>
              <a:rPr lang="fr-CA" altLang="fr-FR" sz="1100" dirty="0" smtClean="0">
                <a:latin typeface="Calibri" panose="020F0502020204030204" pitchFamily="34" charset="0"/>
              </a:rPr>
              <a:t>Une bibliothèque d’objets contient des objets (LOV, </a:t>
            </a:r>
            <a:r>
              <a:rPr lang="fr-CA" altLang="fr-FR" sz="1100" dirty="0" err="1" smtClean="0">
                <a:latin typeface="Calibri" panose="020F0502020204030204" pitchFamily="34" charset="0"/>
              </a:rPr>
              <a:t>Caneva</a:t>
            </a:r>
            <a:r>
              <a:rPr lang="fr-CA" altLang="fr-FR" sz="1100" dirty="0" smtClean="0">
                <a:latin typeface="Calibri" panose="020F0502020204030204" pitchFamily="34" charset="0"/>
              </a:rPr>
              <a:t>, etc.) déjà définis qui peuvent être transportés dans le module </a:t>
            </a:r>
            <a:r>
              <a:rPr lang="fr-CA" altLang="fr-FR" sz="1100" dirty="0" err="1" smtClean="0">
                <a:latin typeface="Calibri" panose="020F0502020204030204" pitchFamily="34" charset="0"/>
              </a:rPr>
              <a:t>Forms</a:t>
            </a:r>
            <a:r>
              <a:rPr lang="fr-CA" altLang="fr-FR" sz="1100" dirty="0" smtClean="0">
                <a:latin typeface="Calibri" panose="020F0502020204030204" pitchFamily="34" charset="0"/>
              </a:rPr>
              <a:t> pour créer rapidement les objets. Ceci est très utilisé pour implanter un cadre normatif.</a:t>
            </a:r>
          </a:p>
          <a:p>
            <a:pPr algn="just" eaLnBrk="1" hangingPunct="1">
              <a:spcBef>
                <a:spcPts val="0"/>
              </a:spcBef>
            </a:pPr>
            <a:endParaRPr lang="fr-CA" altLang="fr-FR" sz="1100" dirty="0" smtClean="0">
              <a:latin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894FEED-3D82-4380-9661-4E27B365AE35}" type="slidenum">
              <a:rPr lang="fr-CA" altLang="fr-FR" sz="1200"/>
              <a:pPr/>
              <a:t>80</a:t>
            </a:fld>
            <a:endParaRPr lang="fr-CA" altLang="fr-FR" sz="1200"/>
          </a:p>
        </p:txBody>
      </p:sp>
      <p:sp>
        <p:nvSpPr>
          <p:cNvPr id="167939" name="Rectangle 2"/>
          <p:cNvSpPr>
            <a:spLocks noGrp="1" noRot="1" noChangeAspect="1" noChangeArrowheads="1" noTextEdit="1"/>
          </p:cNvSpPr>
          <p:nvPr>
            <p:ph type="sldImg"/>
          </p:nvPr>
        </p:nvSpPr>
        <p:spPr>
          <a:xfrm>
            <a:off x="1181100" y="695325"/>
            <a:ext cx="4648200" cy="3486150"/>
          </a:xfrm>
          <a:ln/>
        </p:spPr>
      </p:sp>
      <p:sp>
        <p:nvSpPr>
          <p:cNvPr id="16794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0CA50D6-2BA5-4E64-A0A0-5E10ECE9218F}" type="slidenum">
              <a:rPr lang="fr-CA" altLang="fr-FR" sz="1200"/>
              <a:pPr/>
              <a:t>81</a:t>
            </a:fld>
            <a:endParaRPr lang="fr-CA" altLang="fr-FR" sz="1200"/>
          </a:p>
        </p:txBody>
      </p:sp>
      <p:sp>
        <p:nvSpPr>
          <p:cNvPr id="169987" name="Rectangle 2"/>
          <p:cNvSpPr>
            <a:spLocks noGrp="1" noRot="1" noChangeAspect="1" noChangeArrowheads="1" noTextEdit="1"/>
          </p:cNvSpPr>
          <p:nvPr>
            <p:ph type="sldImg"/>
          </p:nvPr>
        </p:nvSpPr>
        <p:spPr>
          <a:xfrm>
            <a:off x="1181100" y="695325"/>
            <a:ext cx="4648200" cy="3486150"/>
          </a:xfrm>
          <a:ln/>
        </p:spPr>
      </p:sp>
      <p:sp>
        <p:nvSpPr>
          <p:cNvPr id="16998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A80D666-14A6-451A-8A12-340DAE1E0F31}" type="slidenum">
              <a:rPr lang="fr-CA" altLang="fr-FR" sz="1200"/>
              <a:pPr/>
              <a:t>82</a:t>
            </a:fld>
            <a:endParaRPr lang="fr-CA" altLang="fr-FR" sz="1200"/>
          </a:p>
        </p:txBody>
      </p:sp>
      <p:sp>
        <p:nvSpPr>
          <p:cNvPr id="172035" name="Rectangle 2"/>
          <p:cNvSpPr>
            <a:spLocks noGrp="1" noRot="1" noChangeAspect="1" noChangeArrowheads="1" noTextEdit="1"/>
          </p:cNvSpPr>
          <p:nvPr>
            <p:ph type="sldImg"/>
          </p:nvPr>
        </p:nvSpPr>
        <p:spPr>
          <a:xfrm>
            <a:off x="1181100" y="695325"/>
            <a:ext cx="4648200" cy="3486150"/>
          </a:xfrm>
          <a:ln/>
        </p:spPr>
      </p:sp>
      <p:sp>
        <p:nvSpPr>
          <p:cNvPr id="17203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AAE9AC9F-19B9-4C81-94A3-11CC24921DE2}" type="slidenum">
              <a:rPr lang="fr-CA" altLang="fr-FR" sz="1200"/>
              <a:pPr/>
              <a:t>83</a:t>
            </a:fld>
            <a:endParaRPr lang="fr-CA" altLang="fr-FR" sz="1200"/>
          </a:p>
        </p:txBody>
      </p:sp>
      <p:sp>
        <p:nvSpPr>
          <p:cNvPr id="174083" name="Rectangle 2"/>
          <p:cNvSpPr>
            <a:spLocks noGrp="1" noRot="1" noChangeAspect="1" noChangeArrowheads="1" noTextEdit="1"/>
          </p:cNvSpPr>
          <p:nvPr>
            <p:ph type="sldImg"/>
          </p:nvPr>
        </p:nvSpPr>
        <p:spPr>
          <a:xfrm>
            <a:off x="1181100" y="695325"/>
            <a:ext cx="4648200" cy="3486150"/>
          </a:xfrm>
          <a:ln/>
        </p:spPr>
      </p:sp>
      <p:sp>
        <p:nvSpPr>
          <p:cNvPr id="17408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0DBCBC7C-1A59-4959-BD83-1E3CADBD8ADC}" type="slidenum">
              <a:rPr lang="fr-CA" altLang="fr-FR" sz="1200"/>
              <a:pPr/>
              <a:t>84</a:t>
            </a:fld>
            <a:endParaRPr lang="fr-CA" altLang="fr-FR" sz="1200"/>
          </a:p>
        </p:txBody>
      </p:sp>
      <p:sp>
        <p:nvSpPr>
          <p:cNvPr id="176131" name="Rectangle 2"/>
          <p:cNvSpPr>
            <a:spLocks noGrp="1" noRot="1" noChangeAspect="1" noChangeArrowheads="1" noTextEdit="1"/>
          </p:cNvSpPr>
          <p:nvPr>
            <p:ph type="sldImg"/>
          </p:nvPr>
        </p:nvSpPr>
        <p:spPr>
          <a:xfrm>
            <a:off x="1181100" y="695325"/>
            <a:ext cx="4648200" cy="3486150"/>
          </a:xfrm>
          <a:ln/>
        </p:spPr>
      </p:sp>
      <p:sp>
        <p:nvSpPr>
          <p:cNvPr id="17613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37532DA-DA6A-4A78-822E-B3676A0FDAF5}" type="slidenum">
              <a:rPr lang="fr-CA" altLang="fr-FR" sz="1200"/>
              <a:pPr/>
              <a:t>85</a:t>
            </a:fld>
            <a:endParaRPr lang="fr-CA" altLang="fr-FR" sz="1200"/>
          </a:p>
        </p:txBody>
      </p:sp>
      <p:sp>
        <p:nvSpPr>
          <p:cNvPr id="178179" name="Rectangle 2"/>
          <p:cNvSpPr>
            <a:spLocks noGrp="1" noRot="1" noChangeAspect="1" noChangeArrowheads="1" noTextEdit="1"/>
          </p:cNvSpPr>
          <p:nvPr>
            <p:ph type="sldImg"/>
          </p:nvPr>
        </p:nvSpPr>
        <p:spPr>
          <a:xfrm>
            <a:off x="1181100" y="695325"/>
            <a:ext cx="4648200" cy="3486150"/>
          </a:xfrm>
          <a:ln/>
        </p:spPr>
      </p:sp>
      <p:sp>
        <p:nvSpPr>
          <p:cNvPr id="17818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E800C596-52A2-45B7-915A-CC798D9E92F5}" type="slidenum">
              <a:rPr lang="fr-CA" altLang="fr-FR" sz="1200"/>
              <a:pPr/>
              <a:t>86</a:t>
            </a:fld>
            <a:endParaRPr lang="fr-CA" altLang="fr-FR" sz="1200"/>
          </a:p>
        </p:txBody>
      </p:sp>
      <p:sp>
        <p:nvSpPr>
          <p:cNvPr id="180227" name="Rectangle 2"/>
          <p:cNvSpPr>
            <a:spLocks noGrp="1" noRot="1" noChangeAspect="1" noChangeArrowheads="1" noTextEdit="1"/>
          </p:cNvSpPr>
          <p:nvPr>
            <p:ph type="sldImg"/>
          </p:nvPr>
        </p:nvSpPr>
        <p:spPr>
          <a:xfrm>
            <a:off x="1181100" y="695325"/>
            <a:ext cx="4648200" cy="3486150"/>
          </a:xfrm>
          <a:ln/>
        </p:spPr>
      </p:sp>
      <p:sp>
        <p:nvSpPr>
          <p:cNvPr id="18022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4507442B-C32D-41C2-B365-34DFA4991346}" type="slidenum">
              <a:rPr lang="fr-CA" altLang="fr-FR" sz="1200"/>
              <a:pPr/>
              <a:t>87</a:t>
            </a:fld>
            <a:endParaRPr lang="fr-CA" altLang="fr-FR" sz="1200"/>
          </a:p>
        </p:txBody>
      </p:sp>
      <p:sp>
        <p:nvSpPr>
          <p:cNvPr id="182275" name="Rectangle 2"/>
          <p:cNvSpPr>
            <a:spLocks noGrp="1" noRot="1" noChangeAspect="1" noChangeArrowheads="1" noTextEdit="1"/>
          </p:cNvSpPr>
          <p:nvPr>
            <p:ph type="sldImg"/>
          </p:nvPr>
        </p:nvSpPr>
        <p:spPr>
          <a:xfrm>
            <a:off x="1181100" y="695325"/>
            <a:ext cx="4648200" cy="3486150"/>
          </a:xfrm>
          <a:ln/>
        </p:spPr>
      </p:sp>
      <p:sp>
        <p:nvSpPr>
          <p:cNvPr id="18227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264AE0CA-DB17-41AD-BBFC-930B7B42E8AF}" type="slidenum">
              <a:rPr lang="fr-CA" altLang="fr-FR" sz="1200"/>
              <a:pPr/>
              <a:t>88</a:t>
            </a:fld>
            <a:endParaRPr lang="fr-CA" altLang="fr-FR" sz="1200"/>
          </a:p>
        </p:txBody>
      </p:sp>
      <p:sp>
        <p:nvSpPr>
          <p:cNvPr id="184323" name="Rectangle 2"/>
          <p:cNvSpPr>
            <a:spLocks noGrp="1" noRot="1" noChangeAspect="1" noChangeArrowheads="1" noTextEdit="1"/>
          </p:cNvSpPr>
          <p:nvPr>
            <p:ph type="sldImg"/>
          </p:nvPr>
        </p:nvSpPr>
        <p:spPr>
          <a:xfrm>
            <a:off x="1181100" y="695325"/>
            <a:ext cx="4648200" cy="3486150"/>
          </a:xfrm>
          <a:ln/>
        </p:spPr>
      </p:sp>
      <p:sp>
        <p:nvSpPr>
          <p:cNvPr id="18432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A1D1DD71-74D5-427B-8DF5-F2DD0B0B091A}" type="slidenum">
              <a:rPr lang="fr-CA" altLang="fr-FR" sz="1200"/>
              <a:pPr/>
              <a:t>89</a:t>
            </a:fld>
            <a:endParaRPr lang="fr-CA" altLang="fr-FR" sz="1200"/>
          </a:p>
        </p:txBody>
      </p:sp>
      <p:sp>
        <p:nvSpPr>
          <p:cNvPr id="186371" name="Rectangle 2"/>
          <p:cNvSpPr>
            <a:spLocks noGrp="1" noRot="1" noChangeAspect="1" noChangeArrowheads="1" noTextEdit="1"/>
          </p:cNvSpPr>
          <p:nvPr>
            <p:ph type="sldImg"/>
          </p:nvPr>
        </p:nvSpPr>
        <p:spPr>
          <a:xfrm>
            <a:off x="1181100" y="695325"/>
            <a:ext cx="4648200" cy="3486150"/>
          </a:xfrm>
          <a:ln/>
        </p:spPr>
      </p:sp>
      <p:sp>
        <p:nvSpPr>
          <p:cNvPr id="18637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831685F-CE5D-45C9-AA6E-24764663D3DD}" type="slidenum">
              <a:rPr lang="fr-CA" altLang="fr-FR" sz="1200"/>
              <a:pPr/>
              <a:t>9</a:t>
            </a:fld>
            <a:endParaRPr lang="fr-CA" altLang="fr-FR" sz="1200"/>
          </a:p>
        </p:txBody>
      </p:sp>
      <p:sp>
        <p:nvSpPr>
          <p:cNvPr id="22531" name="Rectangle 2"/>
          <p:cNvSpPr>
            <a:spLocks noGrp="1" noRot="1" noChangeAspect="1" noChangeArrowheads="1" noTextEdit="1"/>
          </p:cNvSpPr>
          <p:nvPr>
            <p:ph type="sldImg"/>
          </p:nvPr>
        </p:nvSpPr>
        <p:spPr>
          <a:xfrm>
            <a:off x="1181100" y="695325"/>
            <a:ext cx="4648200" cy="3486150"/>
          </a:xfrm>
          <a:ln/>
        </p:spPr>
      </p:sp>
      <p:sp>
        <p:nvSpPr>
          <p:cNvPr id="2253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CAE2FBA5-B13F-47DD-98D7-8B446B11234A}" type="slidenum">
              <a:rPr lang="fr-CA" altLang="fr-FR" sz="1200"/>
              <a:pPr/>
              <a:t>90</a:t>
            </a:fld>
            <a:endParaRPr lang="fr-CA" altLang="fr-FR" sz="1200"/>
          </a:p>
        </p:txBody>
      </p:sp>
      <p:sp>
        <p:nvSpPr>
          <p:cNvPr id="188419" name="Rectangle 2"/>
          <p:cNvSpPr>
            <a:spLocks noGrp="1" noRot="1" noChangeAspect="1" noChangeArrowheads="1" noTextEdit="1"/>
          </p:cNvSpPr>
          <p:nvPr>
            <p:ph type="sldImg"/>
          </p:nvPr>
        </p:nvSpPr>
        <p:spPr>
          <a:xfrm>
            <a:off x="1181100" y="695325"/>
            <a:ext cx="4648200" cy="3486150"/>
          </a:xfrm>
          <a:ln/>
        </p:spPr>
      </p:sp>
      <p:sp>
        <p:nvSpPr>
          <p:cNvPr id="188420"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8E90262-4587-4F06-B49A-0DF535C2143D}" type="slidenum">
              <a:rPr lang="fr-CA" altLang="fr-FR" sz="1200"/>
              <a:pPr/>
              <a:t>91</a:t>
            </a:fld>
            <a:endParaRPr lang="fr-CA" altLang="fr-FR" sz="1200"/>
          </a:p>
        </p:txBody>
      </p:sp>
      <p:sp>
        <p:nvSpPr>
          <p:cNvPr id="190467" name="Rectangle 2"/>
          <p:cNvSpPr>
            <a:spLocks noGrp="1" noRot="1" noChangeAspect="1" noChangeArrowheads="1" noTextEdit="1"/>
          </p:cNvSpPr>
          <p:nvPr>
            <p:ph type="sldImg"/>
          </p:nvPr>
        </p:nvSpPr>
        <p:spPr>
          <a:xfrm>
            <a:off x="1181100" y="695325"/>
            <a:ext cx="4648200" cy="3486150"/>
          </a:xfrm>
          <a:ln/>
        </p:spPr>
      </p:sp>
      <p:sp>
        <p:nvSpPr>
          <p:cNvPr id="190468"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5C61EF41-04EC-4989-A092-91123AF1D18F}" type="slidenum">
              <a:rPr lang="fr-CA" altLang="fr-FR" sz="1200"/>
              <a:pPr/>
              <a:t>92</a:t>
            </a:fld>
            <a:endParaRPr lang="fr-CA" altLang="fr-FR" sz="1200"/>
          </a:p>
        </p:txBody>
      </p:sp>
      <p:sp>
        <p:nvSpPr>
          <p:cNvPr id="192515" name="Rectangle 2"/>
          <p:cNvSpPr>
            <a:spLocks noGrp="1" noRot="1" noChangeAspect="1" noChangeArrowheads="1" noTextEdit="1"/>
          </p:cNvSpPr>
          <p:nvPr>
            <p:ph type="sldImg"/>
          </p:nvPr>
        </p:nvSpPr>
        <p:spPr>
          <a:xfrm>
            <a:off x="1181100" y="695325"/>
            <a:ext cx="4648200" cy="3486150"/>
          </a:xfrm>
          <a:ln/>
        </p:spPr>
      </p:sp>
      <p:sp>
        <p:nvSpPr>
          <p:cNvPr id="19251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94470B2-4AB7-427F-9411-DAE262B8FDC5}" type="slidenum">
              <a:rPr lang="fr-CA" altLang="fr-FR" sz="1200"/>
              <a:pPr/>
              <a:t>93</a:t>
            </a:fld>
            <a:endParaRPr lang="fr-CA" altLang="fr-FR" sz="1200"/>
          </a:p>
        </p:txBody>
      </p:sp>
      <p:sp>
        <p:nvSpPr>
          <p:cNvPr id="194563" name="Rectangle 2"/>
          <p:cNvSpPr>
            <a:spLocks noGrp="1" noRot="1" noChangeAspect="1" noChangeArrowheads="1" noTextEdit="1"/>
          </p:cNvSpPr>
          <p:nvPr>
            <p:ph type="sldImg"/>
          </p:nvPr>
        </p:nvSpPr>
        <p:spPr>
          <a:xfrm>
            <a:off x="1181100" y="695325"/>
            <a:ext cx="4648200" cy="3486150"/>
          </a:xfrm>
          <a:ln/>
        </p:spPr>
      </p:sp>
      <p:sp>
        <p:nvSpPr>
          <p:cNvPr id="194564"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D3DB40FD-4B21-4A79-A270-DC2CCB0D6F93}" type="slidenum">
              <a:rPr lang="fr-CA" altLang="fr-FR" sz="1200"/>
              <a:pPr/>
              <a:t>94</a:t>
            </a:fld>
            <a:endParaRPr lang="fr-CA" altLang="fr-FR" sz="1200"/>
          </a:p>
        </p:txBody>
      </p:sp>
      <p:sp>
        <p:nvSpPr>
          <p:cNvPr id="196611" name="Rectangle 2"/>
          <p:cNvSpPr>
            <a:spLocks noGrp="1" noRot="1" noChangeAspect="1" noChangeArrowheads="1" noTextEdit="1"/>
          </p:cNvSpPr>
          <p:nvPr>
            <p:ph type="sldImg"/>
          </p:nvPr>
        </p:nvSpPr>
        <p:spPr>
          <a:xfrm>
            <a:off x="1181100" y="695325"/>
            <a:ext cx="4648200" cy="3486150"/>
          </a:xfrm>
          <a:ln/>
        </p:spPr>
      </p:sp>
      <p:sp>
        <p:nvSpPr>
          <p:cNvPr id="196612"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4E5BF77-21AB-4CB3-96D2-46AAE9D4B043}" type="slidenum">
              <a:rPr lang="fr-CA" altLang="fr-FR" sz="1200"/>
              <a:pPr/>
              <a:t>95</a:t>
            </a:fld>
            <a:endParaRPr lang="fr-CA" altLang="fr-FR" sz="1200"/>
          </a:p>
        </p:txBody>
      </p:sp>
      <p:sp>
        <p:nvSpPr>
          <p:cNvPr id="198659" name="Rectangle 2"/>
          <p:cNvSpPr>
            <a:spLocks noGrp="1" noRot="1" noChangeAspect="1" noChangeArrowheads="1" noTextEdit="1"/>
          </p:cNvSpPr>
          <p:nvPr>
            <p:ph type="sldImg"/>
          </p:nvPr>
        </p:nvSpPr>
        <p:spPr>
          <a:xfrm>
            <a:off x="1181100" y="695325"/>
            <a:ext cx="4648200" cy="3486150"/>
          </a:xfrm>
          <a:ln/>
        </p:spPr>
      </p:sp>
      <p:sp>
        <p:nvSpPr>
          <p:cNvPr id="198660"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dirty="0" smtClean="0">
                <a:latin typeface="Calibri" panose="020F0502020204030204" pitchFamily="34" charset="0"/>
              </a:rPr>
              <a:t>Un déclencheur est défini pour être utilisé pour un type d’objet précis (Formulaire, Bloc, Enregistrement, Item). S’il est programmé à un niveau supérieur du type d’objet dont il est destiné, ceci a pour effet de programmer tous les objets de niveau inférieur.</a:t>
            </a:r>
          </a:p>
          <a:p>
            <a:pPr algn="just" eaLnBrk="1" hangingPunct="1">
              <a:spcBef>
                <a:spcPts val="0"/>
              </a:spcBef>
            </a:pPr>
            <a:endParaRPr lang="fr-CA" altLang="fr-FR" sz="1100" dirty="0" smtClean="0">
              <a:latin typeface="Calibri" panose="020F0502020204030204" pitchFamily="34" charset="0"/>
            </a:endParaRPr>
          </a:p>
          <a:p>
            <a:pPr algn="just" eaLnBrk="1" hangingPunct="1">
              <a:spcBef>
                <a:spcPts val="0"/>
              </a:spcBef>
            </a:pPr>
            <a:r>
              <a:rPr lang="fr-CA" altLang="fr-FR" sz="1100" dirty="0" smtClean="0">
                <a:latin typeface="Calibri" panose="020F0502020204030204" pitchFamily="34" charset="0"/>
              </a:rPr>
              <a:t>Par exemple : </a:t>
            </a:r>
          </a:p>
          <a:p>
            <a:pPr algn="just" eaLnBrk="1" hangingPunct="1">
              <a:spcBef>
                <a:spcPts val="0"/>
              </a:spcBef>
            </a:pPr>
            <a:endParaRPr lang="fr-CA" altLang="fr-FR" sz="1100" dirty="0" smtClean="0">
              <a:latin typeface="Calibri" panose="020F0502020204030204" pitchFamily="34" charset="0"/>
            </a:endParaRPr>
          </a:p>
          <a:p>
            <a:pPr marL="171450"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Si un déclencheur PRE-TEXT-ITEM est programmé au niveau du formulaire, ce dernier s’exécutera pour tous les items du formulaire.</a:t>
            </a:r>
          </a:p>
          <a:p>
            <a:pPr marL="171450" indent="-171450" algn="just" eaLnBrk="1" hangingPunct="1">
              <a:spcBef>
                <a:spcPts val="0"/>
              </a:spcBef>
              <a:buFont typeface="Arial" panose="020B0604020202020204" pitchFamily="34" charset="0"/>
              <a:buChar char="•"/>
            </a:pPr>
            <a:r>
              <a:rPr lang="fr-CA" altLang="fr-FR" sz="1100" dirty="0" smtClean="0">
                <a:latin typeface="Calibri" panose="020F0502020204030204" pitchFamily="34" charset="0"/>
              </a:rPr>
              <a:t>Si </a:t>
            </a:r>
            <a:r>
              <a:rPr lang="fr-CA" altLang="fr-FR" sz="1100" dirty="0" smtClean="0">
                <a:latin typeface="Calibri" panose="020F0502020204030204" pitchFamily="34" charset="0"/>
              </a:rPr>
              <a:t>un déclencheur PRE-TEXT-ITEM est programmé au niveau d’un bloc, ce dernier s’exécutera pour tous les items de ce bloc.</a:t>
            </a:r>
          </a:p>
          <a:p>
            <a:pPr algn="just" eaLnBrk="1" hangingPunct="1">
              <a:spcBef>
                <a:spcPts val="0"/>
              </a:spcBef>
            </a:pPr>
            <a:endParaRPr lang="fr-CA" altLang="fr-FR" sz="1100" dirty="0" smtClean="0">
              <a:latin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1BF9EE7-57DD-4C04-8170-B6C26F8DE920}" type="slidenum">
              <a:rPr lang="fr-CA" altLang="fr-FR" sz="1200"/>
              <a:pPr/>
              <a:t>96</a:t>
            </a:fld>
            <a:endParaRPr lang="fr-CA" altLang="fr-FR" sz="1200"/>
          </a:p>
        </p:txBody>
      </p:sp>
      <p:sp>
        <p:nvSpPr>
          <p:cNvPr id="200707" name="Rectangle 2"/>
          <p:cNvSpPr>
            <a:spLocks noGrp="1" noRot="1" noChangeAspect="1" noChangeArrowheads="1" noTextEdit="1"/>
          </p:cNvSpPr>
          <p:nvPr>
            <p:ph type="sldImg"/>
          </p:nvPr>
        </p:nvSpPr>
        <p:spPr>
          <a:xfrm>
            <a:off x="1181100" y="695325"/>
            <a:ext cx="4648200" cy="3486150"/>
          </a:xfrm>
          <a:ln/>
        </p:spPr>
      </p:sp>
      <p:sp>
        <p:nvSpPr>
          <p:cNvPr id="200708"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smtClean="0">
                <a:latin typeface="Calibri" panose="020F0502020204030204" pitchFamily="34" charset="0"/>
              </a:rPr>
              <a:t>Lorsque le curseur navigue dans l’item NO_CLIENT, </a:t>
            </a:r>
            <a:r>
              <a:rPr lang="fr-CA" altLang="fr-FR" sz="1100" u="sng" smtClean="0">
                <a:latin typeface="Calibri" panose="020F0502020204030204" pitchFamily="34" charset="0"/>
              </a:rPr>
              <a:t>seulement</a:t>
            </a:r>
            <a:r>
              <a:rPr lang="fr-CA" altLang="fr-FR" sz="1100" smtClean="0">
                <a:latin typeface="Calibri" panose="020F0502020204030204" pitchFamily="34" charset="0"/>
              </a:rPr>
              <a:t> le déclencheur PRE-TEXT-ITEM de l’item NO_CLIENT s’exécute.</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Lorsque le curseur navigue dans l’item NOM_CLIENT, </a:t>
            </a:r>
            <a:r>
              <a:rPr lang="fr-CA" altLang="fr-FR" sz="1100" u="sng" smtClean="0">
                <a:latin typeface="Calibri" panose="020F0502020204030204" pitchFamily="34" charset="0"/>
              </a:rPr>
              <a:t>seulement</a:t>
            </a:r>
            <a:r>
              <a:rPr lang="fr-CA" altLang="fr-FR" sz="1100" smtClean="0">
                <a:latin typeface="Calibri" panose="020F0502020204030204" pitchFamily="34" charset="0"/>
              </a:rPr>
              <a:t> le déclencheur PRE-TEXT-ITEM du formulaire SAISIE_CONTACT s’exécute.</a:t>
            </a:r>
          </a:p>
          <a:p>
            <a:pPr algn="just" eaLnBrk="1" hangingPunct="1">
              <a:spcBef>
                <a:spcPts val="0"/>
              </a:spcBef>
            </a:pPr>
            <a:endParaRPr lang="fr-CA" altLang="fr-FR" sz="1100" smtClean="0">
              <a:latin typeface="Calibri" panose="020F0502020204030204" pitchFamily="34" charset="0"/>
            </a:endParaRPr>
          </a:p>
          <a:p>
            <a:pPr algn="just" eaLnBrk="1" hangingPunct="1">
              <a:spcBef>
                <a:spcPts val="0"/>
              </a:spcBef>
            </a:pPr>
            <a:r>
              <a:rPr lang="fr-CA" altLang="fr-FR" sz="1100" smtClean="0">
                <a:latin typeface="Calibri" panose="020F0502020204030204" pitchFamily="34" charset="0"/>
              </a:rPr>
              <a:t>Lorsque le curseur navigue dans l’item TITRE_CONTACT, le déclencheur PRE-TEXT-ITEM du formulaire SAISIE_CONTACT s’exécute et </a:t>
            </a:r>
            <a:r>
              <a:rPr lang="fr-CA" altLang="fr-FR" sz="1100" u="sng" smtClean="0">
                <a:latin typeface="Calibri" panose="020F0502020204030204" pitchFamily="34" charset="0"/>
              </a:rPr>
              <a:t>après</a:t>
            </a:r>
            <a:r>
              <a:rPr lang="fr-CA" altLang="fr-FR" sz="1100" smtClean="0">
                <a:latin typeface="Calibri" panose="020F0502020204030204" pitchFamily="34" charset="0"/>
              </a:rPr>
              <a:t> le déclencheur PRE-TEXT-ITEM du bloc CONTACT s’exécute.</a:t>
            </a:r>
          </a:p>
          <a:p>
            <a:pPr algn="just" eaLnBrk="1" hangingPunct="1">
              <a:spcBef>
                <a:spcPts val="0"/>
              </a:spcBef>
            </a:pPr>
            <a:endParaRPr lang="fr-CA" altLang="fr-FR" sz="1100" smtClean="0">
              <a:latin typeface="Calibri" panose="020F0502020204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729884F1-140E-4FB9-B01C-534C3D2EB144}" type="slidenum">
              <a:rPr lang="fr-CA" altLang="fr-FR" sz="1200"/>
              <a:pPr/>
              <a:t>97</a:t>
            </a:fld>
            <a:endParaRPr lang="fr-CA" altLang="fr-FR" sz="1200"/>
          </a:p>
        </p:txBody>
      </p:sp>
      <p:sp>
        <p:nvSpPr>
          <p:cNvPr id="202755" name="Rectangle 2"/>
          <p:cNvSpPr>
            <a:spLocks noGrp="1" noRot="1" noChangeAspect="1" noChangeArrowheads="1" noTextEdit="1"/>
          </p:cNvSpPr>
          <p:nvPr>
            <p:ph type="sldImg"/>
          </p:nvPr>
        </p:nvSpPr>
        <p:spPr>
          <a:xfrm>
            <a:off x="1181100" y="695325"/>
            <a:ext cx="4648200" cy="3486150"/>
          </a:xfrm>
          <a:ln/>
        </p:spPr>
      </p:sp>
      <p:sp>
        <p:nvSpPr>
          <p:cNvPr id="202756" name="Rectangle 3"/>
          <p:cNvSpPr>
            <a:spLocks noGrp="1" noChangeArrowheads="1"/>
          </p:cNvSpPr>
          <p:nvPr>
            <p:ph type="body" idx="1"/>
          </p:nvPr>
        </p:nvSpPr>
        <p:spPr>
          <a:xfrm>
            <a:off x="701675" y="4271963"/>
            <a:ext cx="5607050" cy="4183062"/>
          </a:xfrm>
          <a:noFill/>
        </p:spPr>
        <p:txBody>
          <a:bodyPr/>
          <a:lstStyle/>
          <a:p>
            <a:pPr eaLnBrk="1" hangingPunct="1"/>
            <a:endParaRPr lang="fr-FR" altLang="fr-FR" smtClean="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61300DAF-35F3-4E09-A82D-82CE68319D94}" type="slidenum">
              <a:rPr lang="fr-CA" altLang="fr-FR" sz="1200"/>
              <a:pPr/>
              <a:t>98</a:t>
            </a:fld>
            <a:endParaRPr lang="fr-CA" altLang="fr-FR" sz="1200"/>
          </a:p>
        </p:txBody>
      </p:sp>
      <p:sp>
        <p:nvSpPr>
          <p:cNvPr id="204803" name="Rectangle 2"/>
          <p:cNvSpPr>
            <a:spLocks noGrp="1" noRot="1" noChangeAspect="1" noChangeArrowheads="1" noTextEdit="1"/>
          </p:cNvSpPr>
          <p:nvPr>
            <p:ph type="sldImg"/>
          </p:nvPr>
        </p:nvSpPr>
        <p:spPr>
          <a:xfrm>
            <a:off x="1181100" y="695325"/>
            <a:ext cx="4648200" cy="3486150"/>
          </a:xfrm>
          <a:ln/>
        </p:spPr>
      </p:sp>
      <p:sp>
        <p:nvSpPr>
          <p:cNvPr id="204804" name="Rectangle 3"/>
          <p:cNvSpPr>
            <a:spLocks noGrp="1" noChangeArrowheads="1"/>
          </p:cNvSpPr>
          <p:nvPr>
            <p:ph type="body" idx="1"/>
          </p:nvPr>
        </p:nvSpPr>
        <p:spPr>
          <a:xfrm>
            <a:off x="701675" y="4271963"/>
            <a:ext cx="5607050" cy="4183062"/>
          </a:xfrm>
          <a:noFill/>
        </p:spPr>
        <p:txBody>
          <a:bodyPr/>
          <a:lstStyle/>
          <a:p>
            <a:pPr algn="just" eaLnBrk="1" hangingPunct="1">
              <a:spcBef>
                <a:spcPts val="0"/>
              </a:spcBef>
            </a:pPr>
            <a:r>
              <a:rPr lang="fr-CA" altLang="fr-FR" sz="1100" dirty="0" smtClean="0">
                <a:latin typeface="Calibri" panose="020F0502020204030204" pitchFamily="34" charset="0"/>
              </a:rPr>
              <a:t>L’utilisation de EXECUTE_TRIGGER est principalement présente pour une raison de compatibilité avec les versions précédentes de </a:t>
            </a:r>
            <a:r>
              <a:rPr lang="fr-CA" altLang="fr-FR" sz="1100" dirty="0" err="1" smtClean="0">
                <a:latin typeface="Calibri" panose="020F0502020204030204" pitchFamily="34" charset="0"/>
              </a:rPr>
              <a:t>Forms</a:t>
            </a:r>
            <a:r>
              <a:rPr lang="fr-CA" altLang="fr-FR" sz="1100" dirty="0" smtClean="0">
                <a:latin typeface="Calibri" panose="020F0502020204030204" pitchFamily="34" charset="0"/>
              </a:rPr>
              <a:t> </a:t>
            </a:r>
            <a:r>
              <a:rPr lang="fr-CA" altLang="fr-FR" sz="1100" dirty="0" err="1" smtClean="0">
                <a:latin typeface="Calibri" panose="020F0502020204030204" pitchFamily="34" charset="0"/>
              </a:rPr>
              <a:t>Builder</a:t>
            </a:r>
            <a:r>
              <a:rPr lang="fr-CA" altLang="fr-FR" sz="1100" dirty="0" smtClean="0">
                <a:latin typeface="Calibri" panose="020F0502020204030204" pitchFamily="34" charset="0"/>
              </a:rPr>
              <a:t>. Les « packages », les procédures et les fonctions PL/SQL sont normalement utilisés au lieu de définir un déclencheur qui ne correspond à aucun évènement. Ce type de déclencheur est appelé « User </a:t>
            </a:r>
            <a:r>
              <a:rPr lang="fr-CA" altLang="fr-FR" sz="1100" dirty="0" err="1" smtClean="0">
                <a:latin typeface="Calibri" panose="020F0502020204030204" pitchFamily="34" charset="0"/>
              </a:rPr>
              <a:t>Named</a:t>
            </a:r>
            <a:r>
              <a:rPr lang="fr-CA" altLang="fr-FR" sz="1100" dirty="0" smtClean="0">
                <a:latin typeface="Calibri" panose="020F0502020204030204" pitchFamily="34" charset="0"/>
              </a:rPr>
              <a:t> Trigger » au sein de la documentation.</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defTabSz="931863">
              <a:defRPr sz="1000">
                <a:solidFill>
                  <a:schemeClr val="tx1"/>
                </a:solidFill>
                <a:latin typeface="Arial" charset="0"/>
              </a:defRPr>
            </a:lvl1pPr>
            <a:lvl2pPr marL="742950" indent="-285750" defTabSz="931863">
              <a:defRPr sz="1000">
                <a:solidFill>
                  <a:schemeClr val="tx1"/>
                </a:solidFill>
                <a:latin typeface="Arial" charset="0"/>
              </a:defRPr>
            </a:lvl2pPr>
            <a:lvl3pPr marL="1143000" indent="-228600" defTabSz="931863">
              <a:defRPr sz="1000">
                <a:solidFill>
                  <a:schemeClr val="tx1"/>
                </a:solidFill>
                <a:latin typeface="Arial" charset="0"/>
              </a:defRPr>
            </a:lvl3pPr>
            <a:lvl4pPr marL="1600200" indent="-228600" defTabSz="931863">
              <a:defRPr sz="1000">
                <a:solidFill>
                  <a:schemeClr val="tx1"/>
                </a:solidFill>
                <a:latin typeface="Arial" charset="0"/>
              </a:defRPr>
            </a:lvl4pPr>
            <a:lvl5pPr marL="2057400" indent="-228600" defTabSz="931863">
              <a:defRPr sz="1000">
                <a:solidFill>
                  <a:schemeClr val="tx1"/>
                </a:solidFill>
                <a:latin typeface="Arial" charset="0"/>
              </a:defRPr>
            </a:lvl5pPr>
            <a:lvl6pPr marL="2514600" indent="-228600" defTabSz="931863" eaLnBrk="0" fontAlgn="base" hangingPunct="0">
              <a:spcBef>
                <a:spcPct val="0"/>
              </a:spcBef>
              <a:spcAft>
                <a:spcPct val="0"/>
              </a:spcAft>
              <a:defRPr sz="1000">
                <a:solidFill>
                  <a:schemeClr val="tx1"/>
                </a:solidFill>
                <a:latin typeface="Arial" charset="0"/>
              </a:defRPr>
            </a:lvl6pPr>
            <a:lvl7pPr marL="2971800" indent="-228600" defTabSz="931863" eaLnBrk="0" fontAlgn="base" hangingPunct="0">
              <a:spcBef>
                <a:spcPct val="0"/>
              </a:spcBef>
              <a:spcAft>
                <a:spcPct val="0"/>
              </a:spcAft>
              <a:defRPr sz="1000">
                <a:solidFill>
                  <a:schemeClr val="tx1"/>
                </a:solidFill>
                <a:latin typeface="Arial" charset="0"/>
              </a:defRPr>
            </a:lvl7pPr>
            <a:lvl8pPr marL="3429000" indent="-228600" defTabSz="931863" eaLnBrk="0" fontAlgn="base" hangingPunct="0">
              <a:spcBef>
                <a:spcPct val="0"/>
              </a:spcBef>
              <a:spcAft>
                <a:spcPct val="0"/>
              </a:spcAft>
              <a:defRPr sz="1000">
                <a:solidFill>
                  <a:schemeClr val="tx1"/>
                </a:solidFill>
                <a:latin typeface="Arial" charset="0"/>
              </a:defRPr>
            </a:lvl8pPr>
            <a:lvl9pPr marL="3886200" indent="-228600" defTabSz="931863" eaLnBrk="0" fontAlgn="base" hangingPunct="0">
              <a:spcBef>
                <a:spcPct val="0"/>
              </a:spcBef>
              <a:spcAft>
                <a:spcPct val="0"/>
              </a:spcAft>
              <a:defRPr sz="1000">
                <a:solidFill>
                  <a:schemeClr val="tx1"/>
                </a:solidFill>
                <a:latin typeface="Arial" charset="0"/>
              </a:defRPr>
            </a:lvl9pPr>
          </a:lstStyle>
          <a:p>
            <a:fld id="{9E522B1F-5AC7-4453-A6B3-22BAD702CEA0}" type="slidenum">
              <a:rPr lang="fr-CA" altLang="fr-FR" sz="1200"/>
              <a:pPr/>
              <a:t>99</a:t>
            </a:fld>
            <a:endParaRPr lang="fr-CA" altLang="fr-FR" sz="1200"/>
          </a:p>
        </p:txBody>
      </p:sp>
      <p:sp>
        <p:nvSpPr>
          <p:cNvPr id="206851" name="Rectangle 2"/>
          <p:cNvSpPr>
            <a:spLocks noGrp="1" noRot="1" noChangeAspect="1" noChangeArrowheads="1" noTextEdit="1"/>
          </p:cNvSpPr>
          <p:nvPr>
            <p:ph type="sldImg"/>
          </p:nvPr>
        </p:nvSpPr>
        <p:spPr>
          <a:xfrm>
            <a:off x="1181100" y="695325"/>
            <a:ext cx="4648200" cy="3486150"/>
          </a:xfrm>
          <a:ln/>
        </p:spPr>
      </p:sp>
      <p:sp>
        <p:nvSpPr>
          <p:cNvPr id="206852" name="Rectangle 3"/>
          <p:cNvSpPr>
            <a:spLocks noGrp="1" noChangeArrowheads="1"/>
          </p:cNvSpPr>
          <p:nvPr>
            <p:ph type="body" idx="1"/>
          </p:nvPr>
        </p:nvSpPr>
        <p:spPr>
          <a:xfrm>
            <a:off x="701675" y="4271963"/>
            <a:ext cx="5689600" cy="4183062"/>
          </a:xfrm>
          <a:noFill/>
        </p:spPr>
        <p:txBody>
          <a:bodyPr/>
          <a:lstStyle/>
          <a:p>
            <a:pPr algn="just" eaLnBrk="1" hangingPunct="1">
              <a:spcBef>
                <a:spcPts val="0"/>
              </a:spcBef>
              <a:tabLst>
                <a:tab pos="1885950" algn="l"/>
                <a:tab pos="2152650" algn="l"/>
              </a:tabLst>
            </a:pPr>
            <a:r>
              <a:rPr lang="fr-CA" altLang="fr-FR" sz="1100" smtClean="0">
                <a:latin typeface="Calibri" panose="020F0502020204030204" pitchFamily="34" charset="0"/>
              </a:rPr>
              <a:t>La documentation précise quels « packages » intégrés sont de types restreints ou non restreints.</a:t>
            </a:r>
          </a:p>
          <a:p>
            <a:pPr algn="just" eaLnBrk="1" hangingPunct="1">
              <a:spcBef>
                <a:spcPts val="0"/>
              </a:spcBef>
              <a:tabLst>
                <a:tab pos="1885950" algn="l"/>
                <a:tab pos="2152650" algn="l"/>
              </a:tabLst>
            </a:pPr>
            <a:endParaRPr lang="fr-CA" altLang="fr-FR" sz="1100" smtClean="0">
              <a:latin typeface="Calibri" panose="020F0502020204030204" pitchFamily="34" charset="0"/>
            </a:endParaRPr>
          </a:p>
          <a:p>
            <a:pPr algn="just" eaLnBrk="1" hangingPunct="1">
              <a:spcBef>
                <a:spcPts val="0"/>
              </a:spcBef>
              <a:tabLst>
                <a:tab pos="1885950" algn="l"/>
                <a:tab pos="2152650" algn="l"/>
              </a:tabLst>
            </a:pPr>
            <a:r>
              <a:rPr lang="fr-CA" altLang="fr-FR" sz="1100" smtClean="0">
                <a:latin typeface="Calibri" panose="020F0502020204030204" pitchFamily="34" charset="0"/>
              </a:rPr>
              <a:t>La documentation précise pour chaque déclencheur s’il peut lancer des « packages » intégrés restreints ou non restreints.</a:t>
            </a:r>
          </a:p>
          <a:p>
            <a:pPr algn="just" eaLnBrk="1" hangingPunct="1">
              <a:spcBef>
                <a:spcPts val="0"/>
              </a:spcBef>
              <a:tabLst>
                <a:tab pos="1885950" algn="l"/>
                <a:tab pos="2152650" algn="l"/>
              </a:tabLst>
            </a:pPr>
            <a:endParaRPr lang="fr-CA" altLang="fr-FR" sz="1100" smtClean="0">
              <a:latin typeface="Calibri" panose="020F0502020204030204" pitchFamily="34" charset="0"/>
            </a:endParaRPr>
          </a:p>
          <a:p>
            <a:pPr algn="just" eaLnBrk="1" hangingPunct="1">
              <a:spcBef>
                <a:spcPts val="0"/>
              </a:spcBef>
              <a:tabLst>
                <a:tab pos="1885950" algn="l"/>
                <a:tab pos="2152650" algn="l"/>
              </a:tabLst>
            </a:pPr>
            <a:r>
              <a:rPr lang="fr-CA" altLang="fr-FR" sz="1100" smtClean="0">
                <a:latin typeface="Calibri" panose="020F0502020204030204" pitchFamily="34" charset="0"/>
              </a:rPr>
              <a:t>Puisque la documentation du produit est en anglais, les correspondances suivantes seront utiles :</a:t>
            </a:r>
          </a:p>
          <a:p>
            <a:pPr marL="542925" lvl="1" indent="-182563" algn="just" eaLnBrk="1" hangingPunct="1">
              <a:spcBef>
                <a:spcPts val="0"/>
              </a:spcBef>
              <a:tabLst>
                <a:tab pos="1885950" algn="l"/>
                <a:tab pos="2152650" algn="l"/>
              </a:tabLst>
            </a:pPr>
            <a:r>
              <a:rPr lang="fr-CA" altLang="fr-FR" sz="1100" smtClean="0">
                <a:latin typeface="Calibri" panose="020F0502020204030204" pitchFamily="34" charset="0"/>
              </a:rPr>
              <a:t>« Package » intégré 	-&gt; 	Built-ins</a:t>
            </a:r>
          </a:p>
          <a:p>
            <a:pPr marL="542925" lvl="1" indent="-182563" algn="just" eaLnBrk="1" hangingPunct="1">
              <a:spcBef>
                <a:spcPts val="0"/>
              </a:spcBef>
              <a:tabLst>
                <a:tab pos="1885950" algn="l"/>
                <a:tab pos="2152650" algn="l"/>
              </a:tabLst>
            </a:pPr>
            <a:r>
              <a:rPr lang="fr-CA" altLang="fr-FR" sz="1100" smtClean="0">
                <a:latin typeface="Calibri" panose="020F0502020204030204" pitchFamily="34" charset="0"/>
              </a:rPr>
              <a:t>Restreint	-&gt;	Restricted</a:t>
            </a:r>
          </a:p>
          <a:p>
            <a:pPr marL="542925" lvl="1" indent="-182563" algn="just" eaLnBrk="1" hangingPunct="1">
              <a:spcBef>
                <a:spcPts val="0"/>
              </a:spcBef>
              <a:tabLst>
                <a:tab pos="1885950" algn="l"/>
                <a:tab pos="2152650" algn="l"/>
              </a:tabLst>
            </a:pPr>
            <a:r>
              <a:rPr lang="fr-CA" altLang="fr-FR" sz="1100" smtClean="0">
                <a:latin typeface="Calibri" panose="020F0502020204030204" pitchFamily="34" charset="0"/>
              </a:rPr>
              <a:t>Non-Restreint	-&gt;	None Restricted</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9144000"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pic>
        <p:nvPicPr>
          <p:cNvPr id="7" name="Imag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40113" y="115888"/>
            <a:ext cx="525462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950" y="4221163"/>
            <a:ext cx="3725863"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8"/>
          <p:cNvCxnSpPr/>
          <p:nvPr userDrawn="1"/>
        </p:nvCxnSpPr>
        <p:spPr>
          <a:xfrm>
            <a:off x="3667125" y="1484313"/>
            <a:ext cx="52260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211138" y="1628775"/>
            <a:ext cx="5226050" cy="0"/>
          </a:xfrm>
          <a:prstGeom prst="line">
            <a:avLst/>
          </a:prstGeom>
          <a:ln w="34925">
            <a:solidFill>
              <a:srgbClr val="E2001A"/>
            </a:solidFill>
          </a:ln>
        </p:spPr>
        <p:style>
          <a:lnRef idx="1">
            <a:schemeClr val="accent1"/>
          </a:lnRef>
          <a:fillRef idx="0">
            <a:schemeClr val="accent1"/>
          </a:fillRef>
          <a:effectRef idx="0">
            <a:schemeClr val="accent1"/>
          </a:effectRef>
          <a:fontRef idx="minor">
            <a:schemeClr val="tx1"/>
          </a:fontRef>
        </p:style>
      </p:cxnSp>
      <p:sp>
        <p:nvSpPr>
          <p:cNvPr id="23554" name="Rectangle 3"/>
          <p:cNvSpPr>
            <a:spLocks noGrp="1" noChangeArrowheads="1"/>
          </p:cNvSpPr>
          <p:nvPr>
            <p:ph type="ctrTitle"/>
          </p:nvPr>
        </p:nvSpPr>
        <p:spPr>
          <a:xfrm>
            <a:off x="3059832" y="3356992"/>
            <a:ext cx="5398368" cy="1519808"/>
          </a:xfrm>
        </p:spPr>
        <p:txBody>
          <a:bodyPr/>
          <a:lstStyle>
            <a:lvl1pPr algn="r">
              <a:defRPr sz="4000">
                <a:solidFill>
                  <a:srgbClr val="E2001A"/>
                </a:solidFill>
                <a:latin typeface="Calibri" pitchFamily="34" charset="0"/>
                <a:cs typeface="Calibri" pitchFamily="34" charset="0"/>
              </a:defRPr>
            </a:lvl1pPr>
          </a:lstStyle>
          <a:p>
            <a:pPr lvl="0"/>
            <a:r>
              <a:rPr lang="fr-CA" noProof="0" dirty="0" smtClean="0"/>
              <a:t>Cliquez et modifiez le titre</a:t>
            </a:r>
          </a:p>
        </p:txBody>
      </p:sp>
      <p:sp>
        <p:nvSpPr>
          <p:cNvPr id="23555" name="Rectangle 4"/>
          <p:cNvSpPr>
            <a:spLocks noGrp="1" noChangeArrowheads="1"/>
          </p:cNvSpPr>
          <p:nvPr>
            <p:ph type="subTitle" idx="1"/>
          </p:nvPr>
        </p:nvSpPr>
        <p:spPr>
          <a:xfrm>
            <a:off x="4644008" y="5085184"/>
            <a:ext cx="3816424" cy="1125538"/>
          </a:xfrm>
          <a:extLst>
            <a:ext uri="{909E8E84-426E-40DD-AFC4-6F175D3DCCD1}">
              <a14:hiddenFill xmlns:a14="http://schemas.microsoft.com/office/drawing/2010/main">
                <a:solidFill>
                  <a:srgbClr val="FFFFFF"/>
                </a:solidFill>
              </a14:hiddenFill>
            </a:ext>
          </a:extLst>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dirty="0" smtClean="0"/>
              <a:t>Cliquez pour modifier le style des sous-titres du masque</a:t>
            </a:r>
          </a:p>
        </p:txBody>
      </p:sp>
    </p:spTree>
    <p:extLst>
      <p:ext uri="{BB962C8B-B14F-4D97-AF65-F5344CB8AC3E}">
        <p14:creationId xmlns:p14="http://schemas.microsoft.com/office/powerpoint/2010/main" val="23274363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Tree>
    <p:extLst>
      <p:ext uri="{BB962C8B-B14F-4D97-AF65-F5344CB8AC3E}">
        <p14:creationId xmlns:p14="http://schemas.microsoft.com/office/powerpoint/2010/main" val="363764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smtClean="0"/>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Tree>
    <p:extLst>
      <p:ext uri="{BB962C8B-B14F-4D97-AF65-F5344CB8AC3E}">
        <p14:creationId xmlns:p14="http://schemas.microsoft.com/office/powerpoint/2010/main" val="2746663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84213" y="0"/>
            <a:ext cx="8064500" cy="1143000"/>
          </a:xfrm>
        </p:spPr>
        <p:txBody>
          <a:bodyPr/>
          <a:lstStyle/>
          <a:p>
            <a:r>
              <a:rPr lang="fr-FR" smtClean="0"/>
              <a:t>Modifiez le style du titre</a:t>
            </a:r>
            <a:endParaRPr lang="fr-CA"/>
          </a:p>
        </p:txBody>
      </p:sp>
      <p:sp>
        <p:nvSpPr>
          <p:cNvPr id="3" name="Espace réservé du texte 2"/>
          <p:cNvSpPr>
            <a:spLocks noGrp="1"/>
          </p:cNvSpPr>
          <p:nvPr>
            <p:ph type="body" sz="half" idx="1"/>
          </p:nvPr>
        </p:nvSpPr>
        <p:spPr>
          <a:xfrm>
            <a:off x="457200" y="1484313"/>
            <a:ext cx="4038600" cy="43926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484313"/>
            <a:ext cx="4038600" cy="43926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Tree>
    <p:extLst>
      <p:ext uri="{BB962C8B-B14F-4D97-AF65-F5344CB8AC3E}">
        <p14:creationId xmlns:p14="http://schemas.microsoft.com/office/powerpoint/2010/main" val="186451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Modifiez le style du titre</a:t>
            </a:r>
            <a:endParaRPr lang="fr-CA" dirty="0"/>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Tree>
    <p:extLst>
      <p:ext uri="{BB962C8B-B14F-4D97-AF65-F5344CB8AC3E}">
        <p14:creationId xmlns:p14="http://schemas.microsoft.com/office/powerpoint/2010/main" val="210591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57723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Tree>
    <p:extLst>
      <p:ext uri="{BB962C8B-B14F-4D97-AF65-F5344CB8AC3E}">
        <p14:creationId xmlns:p14="http://schemas.microsoft.com/office/powerpoint/2010/main" val="424402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Tree>
    <p:extLst>
      <p:ext uri="{BB962C8B-B14F-4D97-AF65-F5344CB8AC3E}">
        <p14:creationId xmlns:p14="http://schemas.microsoft.com/office/powerpoint/2010/main" val="87342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Tree>
    <p:extLst>
      <p:ext uri="{BB962C8B-B14F-4D97-AF65-F5344CB8AC3E}">
        <p14:creationId xmlns:p14="http://schemas.microsoft.com/office/powerpoint/2010/main" val="146203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93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4141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90390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0645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dirty="0" smtClean="0"/>
              <a:t>Cliquez et modifiez le titre</a:t>
            </a:r>
          </a:p>
        </p:txBody>
      </p:sp>
      <p:sp>
        <p:nvSpPr>
          <p:cNvPr id="1027" name="Rectangle 4"/>
          <p:cNvSpPr>
            <a:spLocks noGrp="1" noChangeArrowheads="1"/>
          </p:cNvSpPr>
          <p:nvPr>
            <p:ph type="body" idx="1"/>
          </p:nvPr>
        </p:nvSpPr>
        <p:spPr bwMode="auto">
          <a:xfrm>
            <a:off x="679450" y="1125538"/>
            <a:ext cx="8007350" cy="4751387"/>
          </a:xfrm>
          <a:prstGeom prst="rect">
            <a:avLst/>
          </a:prstGeom>
          <a:noFill/>
          <a:ln>
            <a:noFill/>
          </a:ln>
          <a:extLst>
            <a:ext uri="{909E8E84-426E-40DD-AFC4-6F175D3DCCD1}">
              <a14:hiddenFill xmlns:a14="http://schemas.microsoft.com/office/drawing/2010/main">
                <a:solidFill>
                  <a:schemeClr val="bg1">
                    <a:alpha val="45097"/>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fr-FR" smtClean="0"/>
              <a:t>Cliquez pour modifier les styles du texte du masque</a:t>
            </a:r>
          </a:p>
          <a:p>
            <a:pPr lvl="1"/>
            <a:r>
              <a:rPr lang="fr-CA" altLang="fr-FR" smtClean="0"/>
              <a:t>Deuxième niveau</a:t>
            </a:r>
          </a:p>
          <a:p>
            <a:pPr lvl="2"/>
            <a:r>
              <a:rPr lang="fr-CA" altLang="fr-FR" smtClean="0"/>
              <a:t> Troisième niveau</a:t>
            </a:r>
          </a:p>
          <a:p>
            <a:pPr lvl="3"/>
            <a:r>
              <a:rPr lang="fr-CA" altLang="fr-FR" smtClean="0"/>
              <a:t>Quatrième niveau</a:t>
            </a:r>
          </a:p>
          <a:p>
            <a:pPr lvl="4"/>
            <a:r>
              <a:rPr lang="fr-CA" altLang="fr-FR" smtClean="0"/>
              <a:t>Cinquième niveau</a:t>
            </a:r>
          </a:p>
        </p:txBody>
      </p:sp>
      <p:pic>
        <p:nvPicPr>
          <p:cNvPr id="1028"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408863" y="6330950"/>
            <a:ext cx="17351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userDrawn="1"/>
        </p:nvCxnSpPr>
        <p:spPr>
          <a:xfrm>
            <a:off x="209550" y="763588"/>
            <a:ext cx="52260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userDrawn="1"/>
        </p:nvCxnSpPr>
        <p:spPr>
          <a:xfrm>
            <a:off x="3594100" y="908050"/>
            <a:ext cx="5226050" cy="0"/>
          </a:xfrm>
          <a:prstGeom prst="line">
            <a:avLst/>
          </a:prstGeom>
          <a:ln w="34925">
            <a:solidFill>
              <a:srgbClr val="E2001A"/>
            </a:solidFill>
          </a:ln>
        </p:spPr>
        <p:style>
          <a:lnRef idx="1">
            <a:schemeClr val="accent1"/>
          </a:lnRef>
          <a:fillRef idx="0">
            <a:schemeClr val="accent1"/>
          </a:fillRef>
          <a:effectRef idx="0">
            <a:schemeClr val="accent1"/>
          </a:effectRef>
          <a:fontRef idx="minor">
            <a:schemeClr val="tx1"/>
          </a:fontRef>
        </p:style>
      </p:cxnSp>
      <p:pic>
        <p:nvPicPr>
          <p:cNvPr id="1031" name="Image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7475" y="188913"/>
            <a:ext cx="838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 1"/>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4925" y="6365875"/>
            <a:ext cx="1554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p:cNvSpPr>
            <a:spLocks noChangeArrowheads="1"/>
          </p:cNvSpPr>
          <p:nvPr userDrawn="1"/>
        </p:nvSpPr>
        <p:spPr bwMode="auto">
          <a:xfrm>
            <a:off x="0" y="6407150"/>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fr-CA" altLang="fr-FR" sz="1200" dirty="0" smtClean="0"/>
              <a:t>Tous droits réservés © 2015  - MOMENTUM TECHNOLOGIES INC.</a:t>
            </a: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60"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ＭＳ Ｐゴシック" pitchFamily="34" charset="-128"/>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34"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34"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34"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34"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pitchFamily="34" charset="-128"/>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ＭＳ Ｐゴシック" pitchFamily="34" charset="-128"/>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ＭＳ Ｐゴシック"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9.xml"/><Relationship Id="rId1" Type="http://schemas.openxmlformats.org/officeDocument/2006/relationships/tags" Target="../tags/tag718.xml"/><Relationship Id="rId4"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8" Type="http://schemas.openxmlformats.org/officeDocument/2006/relationships/tags" Target="../tags/tag727.xml"/><Relationship Id="rId13" Type="http://schemas.openxmlformats.org/officeDocument/2006/relationships/image" Target="../media/image81.png"/><Relationship Id="rId3" Type="http://schemas.openxmlformats.org/officeDocument/2006/relationships/tags" Target="../tags/tag722.xml"/><Relationship Id="rId7" Type="http://schemas.openxmlformats.org/officeDocument/2006/relationships/tags" Target="../tags/tag726.xml"/><Relationship Id="rId12" Type="http://schemas.openxmlformats.org/officeDocument/2006/relationships/notesSlide" Target="../notesSlides/notesSlide101.xml"/><Relationship Id="rId2" Type="http://schemas.openxmlformats.org/officeDocument/2006/relationships/tags" Target="../tags/tag721.xml"/><Relationship Id="rId1" Type="http://schemas.openxmlformats.org/officeDocument/2006/relationships/tags" Target="../tags/tag720.xml"/><Relationship Id="rId6" Type="http://schemas.openxmlformats.org/officeDocument/2006/relationships/tags" Target="../tags/tag725.xml"/><Relationship Id="rId11" Type="http://schemas.openxmlformats.org/officeDocument/2006/relationships/slideLayout" Target="../slideLayouts/slideLayout2.xml"/><Relationship Id="rId5" Type="http://schemas.openxmlformats.org/officeDocument/2006/relationships/tags" Target="../tags/tag724.xml"/><Relationship Id="rId10" Type="http://schemas.openxmlformats.org/officeDocument/2006/relationships/tags" Target="../tags/tag729.xml"/><Relationship Id="rId4" Type="http://schemas.openxmlformats.org/officeDocument/2006/relationships/tags" Target="../tags/tag723.xml"/><Relationship Id="rId9" Type="http://schemas.openxmlformats.org/officeDocument/2006/relationships/tags" Target="../tags/tag728.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1.xml"/><Relationship Id="rId1" Type="http://schemas.openxmlformats.org/officeDocument/2006/relationships/tags" Target="../tags/tag730.xml"/><Relationship Id="rId4"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3.xml"/><Relationship Id="rId1" Type="http://schemas.openxmlformats.org/officeDocument/2006/relationships/tags" Target="../tags/tag732.xml"/><Relationship Id="rId4"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5.xml"/><Relationship Id="rId1" Type="http://schemas.openxmlformats.org/officeDocument/2006/relationships/tags" Target="../tags/tag734.xml"/><Relationship Id="rId4"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7.xml"/><Relationship Id="rId1" Type="http://schemas.openxmlformats.org/officeDocument/2006/relationships/tags" Target="../tags/tag736.xml"/><Relationship Id="rId4"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8" Type="http://schemas.openxmlformats.org/officeDocument/2006/relationships/tags" Target="../tags/tag745.xml"/><Relationship Id="rId3" Type="http://schemas.openxmlformats.org/officeDocument/2006/relationships/tags" Target="../tags/tag740.xml"/><Relationship Id="rId7" Type="http://schemas.openxmlformats.org/officeDocument/2006/relationships/tags" Target="../tags/tag744.xml"/><Relationship Id="rId2" Type="http://schemas.openxmlformats.org/officeDocument/2006/relationships/tags" Target="../tags/tag739.xml"/><Relationship Id="rId1" Type="http://schemas.openxmlformats.org/officeDocument/2006/relationships/tags" Target="../tags/tag738.xml"/><Relationship Id="rId6" Type="http://schemas.openxmlformats.org/officeDocument/2006/relationships/tags" Target="../tags/tag743.xml"/><Relationship Id="rId11" Type="http://schemas.openxmlformats.org/officeDocument/2006/relationships/notesSlide" Target="../notesSlides/notesSlide106.xml"/><Relationship Id="rId5" Type="http://schemas.openxmlformats.org/officeDocument/2006/relationships/tags" Target="../tags/tag742.xml"/><Relationship Id="rId10" Type="http://schemas.openxmlformats.org/officeDocument/2006/relationships/slideLayout" Target="../slideLayouts/slideLayout12.xml"/><Relationship Id="rId4" Type="http://schemas.openxmlformats.org/officeDocument/2006/relationships/tags" Target="../tags/tag741.xml"/><Relationship Id="rId9" Type="http://schemas.openxmlformats.org/officeDocument/2006/relationships/tags" Target="../tags/tag746.xml"/></Relationships>
</file>

<file path=ppt/slides/_rels/slide107.xml.rels><?xml version="1.0" encoding="UTF-8" standalone="yes"?>
<Relationships xmlns="http://schemas.openxmlformats.org/package/2006/relationships"><Relationship Id="rId8" Type="http://schemas.openxmlformats.org/officeDocument/2006/relationships/tags" Target="../tags/tag754.xml"/><Relationship Id="rId3" Type="http://schemas.openxmlformats.org/officeDocument/2006/relationships/tags" Target="../tags/tag749.xml"/><Relationship Id="rId7" Type="http://schemas.openxmlformats.org/officeDocument/2006/relationships/tags" Target="../tags/tag753.xml"/><Relationship Id="rId2" Type="http://schemas.openxmlformats.org/officeDocument/2006/relationships/tags" Target="../tags/tag748.xml"/><Relationship Id="rId1" Type="http://schemas.openxmlformats.org/officeDocument/2006/relationships/tags" Target="../tags/tag747.xml"/><Relationship Id="rId6" Type="http://schemas.openxmlformats.org/officeDocument/2006/relationships/tags" Target="../tags/tag752.xml"/><Relationship Id="rId11" Type="http://schemas.openxmlformats.org/officeDocument/2006/relationships/notesSlide" Target="../notesSlides/notesSlide107.xml"/><Relationship Id="rId5" Type="http://schemas.openxmlformats.org/officeDocument/2006/relationships/tags" Target="../tags/tag751.xml"/><Relationship Id="rId10" Type="http://schemas.openxmlformats.org/officeDocument/2006/relationships/slideLayout" Target="../slideLayouts/slideLayout12.xml"/><Relationship Id="rId4" Type="http://schemas.openxmlformats.org/officeDocument/2006/relationships/tags" Target="../tags/tag750.xml"/><Relationship Id="rId9" Type="http://schemas.openxmlformats.org/officeDocument/2006/relationships/tags" Target="../tags/tag755.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7.xml"/><Relationship Id="rId1" Type="http://schemas.openxmlformats.org/officeDocument/2006/relationships/tags" Target="../tags/tag756.xml"/><Relationship Id="rId4"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9.xml"/><Relationship Id="rId1" Type="http://schemas.openxmlformats.org/officeDocument/2006/relationships/tags" Target="../tags/tag758.xml"/><Relationship Id="rId4"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1.xml"/><Relationship Id="rId1" Type="http://schemas.openxmlformats.org/officeDocument/2006/relationships/tags" Target="../tags/tag760.xml"/><Relationship Id="rId4"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3.xml"/><Relationship Id="rId1" Type="http://schemas.openxmlformats.org/officeDocument/2006/relationships/tags" Target="../tags/tag762.xml"/><Relationship Id="rId4"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5.xml"/><Relationship Id="rId1" Type="http://schemas.openxmlformats.org/officeDocument/2006/relationships/tags" Target="../tags/tag764.xml"/><Relationship Id="rId4"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7.xml"/><Relationship Id="rId1" Type="http://schemas.openxmlformats.org/officeDocument/2006/relationships/tags" Target="../tags/tag766.xml"/><Relationship Id="rId4"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tags" Target="../tags/tag769.xml"/><Relationship Id="rId7" Type="http://schemas.openxmlformats.org/officeDocument/2006/relationships/oleObject" Target="../embeddings/oleObject1.bin"/><Relationship Id="rId2" Type="http://schemas.openxmlformats.org/officeDocument/2006/relationships/tags" Target="../tags/tag768.xml"/><Relationship Id="rId1" Type="http://schemas.openxmlformats.org/officeDocument/2006/relationships/vmlDrawing" Target="../drawings/vmlDrawing1.vml"/><Relationship Id="rId6" Type="http://schemas.openxmlformats.org/officeDocument/2006/relationships/notesSlide" Target="../notesSlides/notesSlide114.xml"/><Relationship Id="rId5" Type="http://schemas.openxmlformats.org/officeDocument/2006/relationships/slideLayout" Target="../slideLayouts/slideLayout2.xml"/><Relationship Id="rId4" Type="http://schemas.openxmlformats.org/officeDocument/2006/relationships/tags" Target="../tags/tag770.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2.xml"/><Relationship Id="rId1" Type="http://schemas.openxmlformats.org/officeDocument/2006/relationships/tags" Target="../tags/tag771.xml"/><Relationship Id="rId4"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4.xml"/><Relationship Id="rId1" Type="http://schemas.openxmlformats.org/officeDocument/2006/relationships/tags" Target="../tags/tag773.xml"/><Relationship Id="rId5" Type="http://schemas.openxmlformats.org/officeDocument/2006/relationships/hyperlink" Target="http://hostname:port/forms/f90servlet" TargetMode="External"/><Relationship Id="rId4"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3" Type="http://schemas.openxmlformats.org/officeDocument/2006/relationships/tags" Target="../tags/tag777.xml"/><Relationship Id="rId2" Type="http://schemas.openxmlformats.org/officeDocument/2006/relationships/tags" Target="../tags/tag776.xml"/><Relationship Id="rId1" Type="http://schemas.openxmlformats.org/officeDocument/2006/relationships/tags" Target="../tags/tag775.xml"/><Relationship Id="rId6" Type="http://schemas.openxmlformats.org/officeDocument/2006/relationships/image" Target="../media/image83.png"/><Relationship Id="rId5" Type="http://schemas.openxmlformats.org/officeDocument/2006/relationships/notesSlide" Target="../notesSlides/notesSlide117.xml"/><Relationship Id="rId4"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tags" Target="../tags/tag780.xml"/><Relationship Id="rId2" Type="http://schemas.openxmlformats.org/officeDocument/2006/relationships/tags" Target="../tags/tag779.xml"/><Relationship Id="rId1" Type="http://schemas.openxmlformats.org/officeDocument/2006/relationships/tags" Target="../tags/tag778.xml"/><Relationship Id="rId5" Type="http://schemas.openxmlformats.org/officeDocument/2006/relationships/notesSlide" Target="../notesSlides/notesSlide118.xml"/><Relationship Id="rId4"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tags" Target="../tags/tag783.xml"/><Relationship Id="rId2" Type="http://schemas.openxmlformats.org/officeDocument/2006/relationships/tags" Target="../tags/tag782.xml"/><Relationship Id="rId1" Type="http://schemas.openxmlformats.org/officeDocument/2006/relationships/tags" Target="../tags/tag781.xml"/><Relationship Id="rId5" Type="http://schemas.openxmlformats.org/officeDocument/2006/relationships/notesSlide" Target="../notesSlides/notesSlide119.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5.xml"/><Relationship Id="rId1" Type="http://schemas.openxmlformats.org/officeDocument/2006/relationships/tags" Target="../tags/tag784.xml"/><Relationship Id="rId4"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7.xml"/><Relationship Id="rId1" Type="http://schemas.openxmlformats.org/officeDocument/2006/relationships/tags" Target="../tags/tag786.xml"/><Relationship Id="rId4"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9.xml"/><Relationship Id="rId1" Type="http://schemas.openxmlformats.org/officeDocument/2006/relationships/tags" Target="../tags/tag788.xml"/><Relationship Id="rId4"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1.xml"/><Relationship Id="rId1" Type="http://schemas.openxmlformats.org/officeDocument/2006/relationships/tags" Target="../tags/tag790.xml"/><Relationship Id="rId4"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3.xml"/><Relationship Id="rId1" Type="http://schemas.openxmlformats.org/officeDocument/2006/relationships/tags" Target="../tags/tag792.xml"/><Relationship Id="rId4"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3" Type="http://schemas.openxmlformats.org/officeDocument/2006/relationships/tags" Target="../tags/tag796.xml"/><Relationship Id="rId2" Type="http://schemas.openxmlformats.org/officeDocument/2006/relationships/tags" Target="../tags/tag795.xml"/><Relationship Id="rId1" Type="http://schemas.openxmlformats.org/officeDocument/2006/relationships/tags" Target="../tags/tag794.xml"/><Relationship Id="rId5" Type="http://schemas.openxmlformats.org/officeDocument/2006/relationships/notesSlide" Target="../notesSlides/notesSlide125.xml"/><Relationship Id="rId4"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tags" Target="../tags/tag799.xml"/><Relationship Id="rId2" Type="http://schemas.openxmlformats.org/officeDocument/2006/relationships/tags" Target="../tags/tag798.xml"/><Relationship Id="rId1" Type="http://schemas.openxmlformats.org/officeDocument/2006/relationships/tags" Target="../tags/tag797.xml"/><Relationship Id="rId5" Type="http://schemas.openxmlformats.org/officeDocument/2006/relationships/notesSlide" Target="../notesSlides/notesSlide126.xml"/><Relationship Id="rId4"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tags" Target="../tags/tag802.xml"/><Relationship Id="rId2" Type="http://schemas.openxmlformats.org/officeDocument/2006/relationships/tags" Target="../tags/tag801.xml"/><Relationship Id="rId1" Type="http://schemas.openxmlformats.org/officeDocument/2006/relationships/tags" Target="../tags/tag800.xml"/><Relationship Id="rId5" Type="http://schemas.openxmlformats.org/officeDocument/2006/relationships/notesSlide" Target="../notesSlides/notesSlide127.xml"/><Relationship Id="rId4"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tags" Target="../tags/tag805.xml"/><Relationship Id="rId2" Type="http://schemas.openxmlformats.org/officeDocument/2006/relationships/tags" Target="../tags/tag804.xml"/><Relationship Id="rId1" Type="http://schemas.openxmlformats.org/officeDocument/2006/relationships/tags" Target="../tags/tag803.xml"/><Relationship Id="rId5" Type="http://schemas.openxmlformats.org/officeDocument/2006/relationships/notesSlide" Target="../notesSlides/notesSlide128.xml"/><Relationship Id="rId4"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tags" Target="../tags/tag808.xml"/><Relationship Id="rId2" Type="http://schemas.openxmlformats.org/officeDocument/2006/relationships/tags" Target="../tags/tag807.xml"/><Relationship Id="rId1" Type="http://schemas.openxmlformats.org/officeDocument/2006/relationships/tags" Target="../tags/tag806.xml"/><Relationship Id="rId5" Type="http://schemas.openxmlformats.org/officeDocument/2006/relationships/notesSlide" Target="../notesSlides/notesSlide129.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0.xml"/><Relationship Id="rId1" Type="http://schemas.openxmlformats.org/officeDocument/2006/relationships/tags" Target="../tags/tag809.xml"/><Relationship Id="rId4"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2.xml"/><Relationship Id="rId1" Type="http://schemas.openxmlformats.org/officeDocument/2006/relationships/tags" Target="../tags/tag811.xml"/><Relationship Id="rId4"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4.xml"/><Relationship Id="rId1" Type="http://schemas.openxmlformats.org/officeDocument/2006/relationships/tags" Target="../tags/tag813.xml"/><Relationship Id="rId4"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6.xml"/><Relationship Id="rId1" Type="http://schemas.openxmlformats.org/officeDocument/2006/relationships/tags" Target="../tags/tag815.xml"/><Relationship Id="rId4"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3" Type="http://schemas.openxmlformats.org/officeDocument/2006/relationships/tags" Target="../tags/tag819.xml"/><Relationship Id="rId2" Type="http://schemas.openxmlformats.org/officeDocument/2006/relationships/tags" Target="../tags/tag818.xml"/><Relationship Id="rId1" Type="http://schemas.openxmlformats.org/officeDocument/2006/relationships/tags" Target="../tags/tag817.xml"/><Relationship Id="rId6" Type="http://schemas.openxmlformats.org/officeDocument/2006/relationships/image" Target="../media/image84.png"/><Relationship Id="rId5" Type="http://schemas.openxmlformats.org/officeDocument/2006/relationships/notesSlide" Target="../notesSlides/notesSlide134.xml"/><Relationship Id="rId4"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tags" Target="../tags/tag822.xml"/><Relationship Id="rId7" Type="http://schemas.openxmlformats.org/officeDocument/2006/relationships/image" Target="../media/image85.png"/><Relationship Id="rId2" Type="http://schemas.openxmlformats.org/officeDocument/2006/relationships/tags" Target="../tags/tag821.xml"/><Relationship Id="rId1" Type="http://schemas.openxmlformats.org/officeDocument/2006/relationships/tags" Target="../tags/tag820.xml"/><Relationship Id="rId6" Type="http://schemas.openxmlformats.org/officeDocument/2006/relationships/hyperlink" Target="http://hostname:port/forms90/lservlet" TargetMode="External"/><Relationship Id="rId5" Type="http://schemas.openxmlformats.org/officeDocument/2006/relationships/notesSlide" Target="../notesSlides/notesSlide135.xml"/><Relationship Id="rId4"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4.xml"/><Relationship Id="rId1" Type="http://schemas.openxmlformats.org/officeDocument/2006/relationships/tags" Target="../tags/tag823.xml"/><Relationship Id="rId6" Type="http://schemas.openxmlformats.org/officeDocument/2006/relationships/hyperlink" Target="http://momportable10:8889/forms90/fservlet?config=demo" TargetMode="External"/><Relationship Id="rId5" Type="http://schemas.openxmlformats.org/officeDocument/2006/relationships/hyperlink" Target="http://hostname:port/forms/fservlet?config=nom_configuration" TargetMode="External"/><Relationship Id="rId4"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xml"/><Relationship Id="rId1" Type="http://schemas.openxmlformats.org/officeDocument/2006/relationships/tags" Target="../tags/tag825.xml"/></Relationships>
</file>

<file path=ppt/slides/_rels/slide138.xml.rels><?xml version="1.0" encoding="UTF-8" standalone="yes"?>
<Relationships xmlns="http://schemas.openxmlformats.org/package/2006/relationships"><Relationship Id="rId3" Type="http://schemas.openxmlformats.org/officeDocument/2006/relationships/tags" Target="../tags/tag828.xml"/><Relationship Id="rId2" Type="http://schemas.openxmlformats.org/officeDocument/2006/relationships/tags" Target="../tags/tag827.xml"/><Relationship Id="rId1" Type="http://schemas.openxmlformats.org/officeDocument/2006/relationships/tags" Target="../tags/tag826.xml"/><Relationship Id="rId5" Type="http://schemas.openxmlformats.org/officeDocument/2006/relationships/notesSlide" Target="../notesSlides/notesSlide138.xml"/><Relationship Id="rId4"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0.xml"/><Relationship Id="rId1" Type="http://schemas.openxmlformats.org/officeDocument/2006/relationships/tags" Target="../tags/tag829.xml"/><Relationship Id="rId5" Type="http://schemas.openxmlformats.org/officeDocument/2006/relationships/image" Target="../media/image86.png"/><Relationship Id="rId4"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3" Type="http://schemas.openxmlformats.org/officeDocument/2006/relationships/tags" Target="../tags/tag45.xml"/><Relationship Id="rId21" Type="http://schemas.openxmlformats.org/officeDocument/2006/relationships/slideLayout" Target="../slideLayouts/slideLayout2.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image" Target="../media/image7.png"/><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2.xml"/><Relationship Id="rId1" Type="http://schemas.openxmlformats.org/officeDocument/2006/relationships/tags" Target="../tags/tag831.xml"/><Relationship Id="rId5" Type="http://schemas.openxmlformats.org/officeDocument/2006/relationships/image" Target="../media/image87.png"/><Relationship Id="rId4"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4.xml"/><Relationship Id="rId1" Type="http://schemas.openxmlformats.org/officeDocument/2006/relationships/tags" Target="../tags/tag833.xml"/><Relationship Id="rId5" Type="http://schemas.openxmlformats.org/officeDocument/2006/relationships/image" Target="../media/image88.png"/><Relationship Id="rId4"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6.xml"/><Relationship Id="rId1" Type="http://schemas.openxmlformats.org/officeDocument/2006/relationships/tags" Target="../tags/tag835.xml"/><Relationship Id="rId5" Type="http://schemas.openxmlformats.org/officeDocument/2006/relationships/image" Target="../media/image88.png"/><Relationship Id="rId4"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3" Type="http://schemas.openxmlformats.org/officeDocument/2006/relationships/tags" Target="../tags/tag839.xml"/><Relationship Id="rId2" Type="http://schemas.openxmlformats.org/officeDocument/2006/relationships/tags" Target="../tags/tag838.xml"/><Relationship Id="rId1" Type="http://schemas.openxmlformats.org/officeDocument/2006/relationships/tags" Target="../tags/tag837.xml"/><Relationship Id="rId6" Type="http://schemas.openxmlformats.org/officeDocument/2006/relationships/image" Target="../media/image89.png"/><Relationship Id="rId5" Type="http://schemas.openxmlformats.org/officeDocument/2006/relationships/notesSlide" Target="../notesSlides/notesSlide143.xml"/><Relationship Id="rId4"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1.xml"/><Relationship Id="rId1" Type="http://schemas.openxmlformats.org/officeDocument/2006/relationships/tags" Target="../tags/tag840.xml"/><Relationship Id="rId5" Type="http://schemas.openxmlformats.org/officeDocument/2006/relationships/image" Target="../media/image90.png"/><Relationship Id="rId4"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3.xml"/><Relationship Id="rId1" Type="http://schemas.openxmlformats.org/officeDocument/2006/relationships/tags" Target="../tags/tag842.xml"/><Relationship Id="rId5" Type="http://schemas.openxmlformats.org/officeDocument/2006/relationships/image" Target="../media/image91.png"/><Relationship Id="rId4" Type="http://schemas.openxmlformats.org/officeDocument/2006/relationships/notesSlide" Target="../notesSlides/notesSlide145.xml"/></Relationships>
</file>

<file path=ppt/slides/_rels/slide15.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tags" Target="../tags/tag80.xml"/><Relationship Id="rId26" Type="http://schemas.openxmlformats.org/officeDocument/2006/relationships/slideLayout" Target="../slideLayouts/slideLayout2.xml"/><Relationship Id="rId3" Type="http://schemas.openxmlformats.org/officeDocument/2006/relationships/tags" Target="../tags/tag65.xml"/><Relationship Id="rId21" Type="http://schemas.openxmlformats.org/officeDocument/2006/relationships/tags" Target="../tags/tag83.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5" Type="http://schemas.openxmlformats.org/officeDocument/2006/relationships/tags" Target="../tags/tag87.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tags" Target="../tags/tag82.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24" Type="http://schemas.openxmlformats.org/officeDocument/2006/relationships/tags" Target="../tags/tag86.xml"/><Relationship Id="rId5" Type="http://schemas.openxmlformats.org/officeDocument/2006/relationships/tags" Target="../tags/tag67.xml"/><Relationship Id="rId15" Type="http://schemas.openxmlformats.org/officeDocument/2006/relationships/tags" Target="../tags/tag77.xml"/><Relationship Id="rId23" Type="http://schemas.openxmlformats.org/officeDocument/2006/relationships/tags" Target="../tags/tag85.xml"/><Relationship Id="rId28" Type="http://schemas.openxmlformats.org/officeDocument/2006/relationships/image" Target="../media/image7.png"/><Relationship Id="rId10" Type="http://schemas.openxmlformats.org/officeDocument/2006/relationships/tags" Target="../tags/tag72.xml"/><Relationship Id="rId19" Type="http://schemas.openxmlformats.org/officeDocument/2006/relationships/tags" Target="../tags/tag81.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 Id="rId22" Type="http://schemas.openxmlformats.org/officeDocument/2006/relationships/tags" Target="../tags/tag84.xml"/><Relationship Id="rId27"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image" Target="../media/image10.png"/><Relationship Id="rId5" Type="http://schemas.openxmlformats.org/officeDocument/2006/relationships/tags" Target="../tags/tag92.xml"/><Relationship Id="rId10" Type="http://schemas.openxmlformats.org/officeDocument/2006/relationships/image" Target="../media/image9.png"/><Relationship Id="rId4" Type="http://schemas.openxmlformats.org/officeDocument/2006/relationships/tags" Target="../tags/tag91.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11.png"/><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00.xml"/><Relationship Id="rId7"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6.xml"/><Relationship Id="rId7" Type="http://schemas.openxmlformats.org/officeDocument/2006/relationships/tags" Target="../tags/tag110.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14.png"/><Relationship Id="rId5" Type="http://schemas.openxmlformats.org/officeDocument/2006/relationships/tags" Target="../tags/tag108.xml"/><Relationship Id="rId10" Type="http://schemas.openxmlformats.org/officeDocument/2006/relationships/image" Target="../media/image13.png"/><Relationship Id="rId4" Type="http://schemas.openxmlformats.org/officeDocument/2006/relationships/tags" Target="../tags/tag107.xml"/><Relationship Id="rId9"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15.png"/><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16.xml"/><Relationship Id="rId7" Type="http://schemas.openxmlformats.org/officeDocument/2006/relationships/image" Target="../media/image16.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117.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20.xml"/><Relationship Id="rId7" Type="http://schemas.openxmlformats.org/officeDocument/2006/relationships/image" Target="../media/image18.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21.xml"/></Relationships>
</file>

<file path=ppt/slides/_rels/slide23.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image" Target="../media/image20.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notesSlide" Target="../notesSlides/notesSlide23.xml"/><Relationship Id="rId5" Type="http://schemas.openxmlformats.org/officeDocument/2006/relationships/tags" Target="../tags/tag126.xml"/><Relationship Id="rId10" Type="http://schemas.openxmlformats.org/officeDocument/2006/relationships/slideLayout" Target="../slideLayouts/slideLayout2.xml"/><Relationship Id="rId4" Type="http://schemas.openxmlformats.org/officeDocument/2006/relationships/tags" Target="../tags/tag125.xml"/><Relationship Id="rId9" Type="http://schemas.openxmlformats.org/officeDocument/2006/relationships/tags" Target="../tags/tag130.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133.xml"/><Relationship Id="rId7"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slideLayout" Target="../slideLayouts/slideLayout2.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image" Target="../media/image22.png"/><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10" Type="http://schemas.openxmlformats.org/officeDocument/2006/relationships/image" Target="../media/image23.png"/><Relationship Id="rId4" Type="http://schemas.openxmlformats.org/officeDocument/2006/relationships/tags" Target="../tags/tag152.xml"/><Relationship Id="rId9"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image" Target="../media/image24.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image" Target="../media/image25.png"/><Relationship Id="rId5" Type="http://schemas.openxmlformats.org/officeDocument/2006/relationships/tags" Target="../tags/tag169.xml"/><Relationship Id="rId10" Type="http://schemas.openxmlformats.org/officeDocument/2006/relationships/notesSlide" Target="../notesSlides/notesSlide31.xml"/><Relationship Id="rId4" Type="http://schemas.openxmlformats.org/officeDocument/2006/relationships/tags" Target="../tags/tag168.xml"/><Relationship Id="rId9"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 Type="http://schemas.openxmlformats.org/officeDocument/2006/relationships/tags" Target="../tags/tag179.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notesSlide" Target="../notesSlides/notesSlide34.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slideLayout" Target="../slideLayouts/slideLayout2.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 Id="rId30"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image" Target="../media/image27.png"/><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image" Target="../media/image28.png"/><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image" Target="../media/image30.png"/><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image" Target="../media/image29.png"/><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notesSlide" Target="../notesSlides/notesSlide37.xml"/><Relationship Id="rId5" Type="http://schemas.openxmlformats.org/officeDocument/2006/relationships/tags" Target="../tags/tag214.xml"/><Relationship Id="rId10" Type="http://schemas.openxmlformats.org/officeDocument/2006/relationships/slideLayout" Target="../slideLayouts/slideLayout2.xml"/><Relationship Id="rId4" Type="http://schemas.openxmlformats.org/officeDocument/2006/relationships/tags" Target="../tags/tag213.xml"/><Relationship Id="rId9" Type="http://schemas.openxmlformats.org/officeDocument/2006/relationships/tags" Target="../tags/tag218.xml"/></Relationships>
</file>

<file path=ppt/slides/_rels/slide3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21.xml"/><Relationship Id="rId7" Type="http://schemas.openxmlformats.org/officeDocument/2006/relationships/notesSlide" Target="../notesSlides/notesSlide38.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slideLayout" Target="../slideLayouts/slideLayout2.xml"/><Relationship Id="rId5" Type="http://schemas.openxmlformats.org/officeDocument/2006/relationships/tags" Target="../tags/tag223.xml"/><Relationship Id="rId4" Type="http://schemas.openxmlformats.org/officeDocument/2006/relationships/tags" Target="../tags/tag222.xml"/></Relationships>
</file>

<file path=ppt/slides/_rels/slide39.xml.rels><?xml version="1.0" encoding="UTF-8" standalone="yes"?>
<Relationships xmlns="http://schemas.openxmlformats.org/package/2006/relationships"><Relationship Id="rId8" Type="http://schemas.openxmlformats.org/officeDocument/2006/relationships/tags" Target="../tags/tag231.xml"/><Relationship Id="rId3" Type="http://schemas.openxmlformats.org/officeDocument/2006/relationships/tags" Target="../tags/tag226.xml"/><Relationship Id="rId7" Type="http://schemas.openxmlformats.org/officeDocument/2006/relationships/tags" Target="../tags/tag230.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image" Target="../media/image32.png"/><Relationship Id="rId5" Type="http://schemas.openxmlformats.org/officeDocument/2006/relationships/tags" Target="../tags/tag228.xml"/><Relationship Id="rId10" Type="http://schemas.openxmlformats.org/officeDocument/2006/relationships/notesSlide" Target="../notesSlides/notesSlide39.xml"/><Relationship Id="rId4" Type="http://schemas.openxmlformats.org/officeDocument/2006/relationships/tags" Target="../tags/tag227.xml"/><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slideLayout" Target="../slideLayouts/slideLayout2.xml"/><Relationship Id="rId18" Type="http://schemas.openxmlformats.org/officeDocument/2006/relationships/image" Target="../media/image36.png"/><Relationship Id="rId3" Type="http://schemas.openxmlformats.org/officeDocument/2006/relationships/tags" Target="../tags/tag234.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image" Target="../media/image35.png"/><Relationship Id="rId2" Type="http://schemas.openxmlformats.org/officeDocument/2006/relationships/tags" Target="../tags/tag233.xml"/><Relationship Id="rId16" Type="http://schemas.openxmlformats.org/officeDocument/2006/relationships/image" Target="../media/image34.png"/><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5" Type="http://schemas.openxmlformats.org/officeDocument/2006/relationships/tags" Target="../tags/tag236.xml"/><Relationship Id="rId15" Type="http://schemas.openxmlformats.org/officeDocument/2006/relationships/image" Target="../media/image33.png"/><Relationship Id="rId10" Type="http://schemas.openxmlformats.org/officeDocument/2006/relationships/tags" Target="../tags/tag241.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46.xml"/><Relationship Id="rId7" Type="http://schemas.openxmlformats.org/officeDocument/2006/relationships/notesSlide" Target="../notesSlides/notesSlide41.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Layout" Target="../slideLayouts/slideLayout2.xml"/><Relationship Id="rId5" Type="http://schemas.openxmlformats.org/officeDocument/2006/relationships/tags" Target="../tags/tag248.xml"/><Relationship Id="rId4" Type="http://schemas.openxmlformats.org/officeDocument/2006/relationships/tags" Target="../tags/tag247.xml"/></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2.xml"/><Relationship Id="rId3" Type="http://schemas.openxmlformats.org/officeDocument/2006/relationships/tags" Target="../tags/tag251.xml"/><Relationship Id="rId7" Type="http://schemas.openxmlformats.org/officeDocument/2006/relationships/slideLayout" Target="../slideLayouts/slideLayout2.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9" Type="http://schemas.openxmlformats.org/officeDocument/2006/relationships/image" Target="../media/image38.png"/></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257.xml"/><Relationship Id="rId7" Type="http://schemas.openxmlformats.org/officeDocument/2006/relationships/slideLayout" Target="../slideLayouts/slideLayout2.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9" Type="http://schemas.openxmlformats.org/officeDocument/2006/relationships/image" Target="../media/image39.png"/></Relationships>
</file>

<file path=ppt/slides/_rels/slide44.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slideLayout" Target="../slideLayouts/slideLayout2.xml"/><Relationship Id="rId3" Type="http://schemas.openxmlformats.org/officeDocument/2006/relationships/tags" Target="../tags/tag263.xml"/><Relationship Id="rId7" Type="http://schemas.openxmlformats.org/officeDocument/2006/relationships/tags" Target="../tags/tag267.xml"/><Relationship Id="rId12" Type="http://schemas.openxmlformats.org/officeDocument/2006/relationships/tags" Target="../tags/tag272.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5" Type="http://schemas.openxmlformats.org/officeDocument/2006/relationships/tags" Target="../tags/tag265.xml"/><Relationship Id="rId15" Type="http://schemas.openxmlformats.org/officeDocument/2006/relationships/image" Target="../media/image40.png"/><Relationship Id="rId10" Type="http://schemas.openxmlformats.org/officeDocument/2006/relationships/tags" Target="../tags/tag270.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5.xml"/><Relationship Id="rId7" Type="http://schemas.openxmlformats.org/officeDocument/2006/relationships/tags" Target="../tags/tag279.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5" Type="http://schemas.openxmlformats.org/officeDocument/2006/relationships/tags" Target="../tags/tag277.xml"/><Relationship Id="rId10" Type="http://schemas.openxmlformats.org/officeDocument/2006/relationships/image" Target="../media/image41.png"/><Relationship Id="rId4" Type="http://schemas.openxmlformats.org/officeDocument/2006/relationships/tags" Target="../tags/tag276.xml"/><Relationship Id="rId9"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282.xml"/><Relationship Id="rId7" Type="http://schemas.openxmlformats.org/officeDocument/2006/relationships/notesSlide" Target="../notesSlides/notesSlide46.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slideLayout" Target="../slideLayouts/slideLayout2.xml"/><Relationship Id="rId5" Type="http://schemas.openxmlformats.org/officeDocument/2006/relationships/tags" Target="../tags/tag284.xml"/><Relationship Id="rId4" Type="http://schemas.openxmlformats.org/officeDocument/2006/relationships/tags" Target="../tags/tag283.xml"/></Relationships>
</file>

<file path=ppt/slides/_rels/slide47.xml.rels><?xml version="1.0" encoding="UTF-8" standalone="yes"?>
<Relationships xmlns="http://schemas.openxmlformats.org/package/2006/relationships"><Relationship Id="rId8" Type="http://schemas.openxmlformats.org/officeDocument/2006/relationships/tags" Target="../tags/tag292.xml"/><Relationship Id="rId3" Type="http://schemas.openxmlformats.org/officeDocument/2006/relationships/tags" Target="../tags/tag287.xml"/><Relationship Id="rId7" Type="http://schemas.openxmlformats.org/officeDocument/2006/relationships/tags" Target="../tags/tag291.xml"/><Relationship Id="rId12" Type="http://schemas.openxmlformats.org/officeDocument/2006/relationships/image" Target="../media/image44.png"/><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tags" Target="../tags/tag290.xml"/><Relationship Id="rId11" Type="http://schemas.openxmlformats.org/officeDocument/2006/relationships/image" Target="../media/image43.png"/><Relationship Id="rId5" Type="http://schemas.openxmlformats.org/officeDocument/2006/relationships/tags" Target="../tags/tag289.xml"/><Relationship Id="rId10" Type="http://schemas.openxmlformats.org/officeDocument/2006/relationships/notesSlide" Target="../notesSlides/notesSlide47.xml"/><Relationship Id="rId4" Type="http://schemas.openxmlformats.org/officeDocument/2006/relationships/tags" Target="../tags/tag288.xml"/><Relationship Id="rId9"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4.xml"/><Relationship Id="rId1" Type="http://schemas.openxmlformats.org/officeDocument/2006/relationships/tags" Target="../tags/tag293.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6.xml"/><Relationship Id="rId1" Type="http://schemas.openxmlformats.org/officeDocument/2006/relationships/tags" Target="../tags/tag295.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1.xml"/><Relationship Id="rId7"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tags" Target="../tags/tag304.xml"/><Relationship Id="rId13" Type="http://schemas.openxmlformats.org/officeDocument/2006/relationships/tags" Target="../tags/tag309.xml"/><Relationship Id="rId18" Type="http://schemas.openxmlformats.org/officeDocument/2006/relationships/tags" Target="../tags/tag314.xml"/><Relationship Id="rId26" Type="http://schemas.openxmlformats.org/officeDocument/2006/relationships/tags" Target="../tags/tag322.xml"/><Relationship Id="rId39" Type="http://schemas.openxmlformats.org/officeDocument/2006/relationships/notesSlide" Target="../notesSlides/notesSlide50.xml"/><Relationship Id="rId3" Type="http://schemas.openxmlformats.org/officeDocument/2006/relationships/tags" Target="../tags/tag299.xml"/><Relationship Id="rId21" Type="http://schemas.openxmlformats.org/officeDocument/2006/relationships/tags" Target="../tags/tag317.xml"/><Relationship Id="rId34" Type="http://schemas.openxmlformats.org/officeDocument/2006/relationships/tags" Target="../tags/tag330.xml"/><Relationship Id="rId7" Type="http://schemas.openxmlformats.org/officeDocument/2006/relationships/tags" Target="../tags/tag303.xml"/><Relationship Id="rId12" Type="http://schemas.openxmlformats.org/officeDocument/2006/relationships/tags" Target="../tags/tag308.xml"/><Relationship Id="rId17" Type="http://schemas.openxmlformats.org/officeDocument/2006/relationships/tags" Target="../tags/tag313.xml"/><Relationship Id="rId25" Type="http://schemas.openxmlformats.org/officeDocument/2006/relationships/tags" Target="../tags/tag321.xml"/><Relationship Id="rId33" Type="http://schemas.openxmlformats.org/officeDocument/2006/relationships/tags" Target="../tags/tag329.xml"/><Relationship Id="rId38" Type="http://schemas.openxmlformats.org/officeDocument/2006/relationships/slideLayout" Target="../slideLayouts/slideLayout6.xml"/><Relationship Id="rId2" Type="http://schemas.openxmlformats.org/officeDocument/2006/relationships/tags" Target="../tags/tag298.xml"/><Relationship Id="rId16" Type="http://schemas.openxmlformats.org/officeDocument/2006/relationships/tags" Target="../tags/tag312.xml"/><Relationship Id="rId20" Type="http://schemas.openxmlformats.org/officeDocument/2006/relationships/tags" Target="../tags/tag316.xml"/><Relationship Id="rId29" Type="http://schemas.openxmlformats.org/officeDocument/2006/relationships/tags" Target="../tags/tag325.xml"/><Relationship Id="rId1" Type="http://schemas.openxmlformats.org/officeDocument/2006/relationships/tags" Target="../tags/tag297.xml"/><Relationship Id="rId6" Type="http://schemas.openxmlformats.org/officeDocument/2006/relationships/tags" Target="../tags/tag302.xml"/><Relationship Id="rId11" Type="http://schemas.openxmlformats.org/officeDocument/2006/relationships/tags" Target="../tags/tag307.xml"/><Relationship Id="rId24" Type="http://schemas.openxmlformats.org/officeDocument/2006/relationships/tags" Target="../tags/tag320.xml"/><Relationship Id="rId32" Type="http://schemas.openxmlformats.org/officeDocument/2006/relationships/tags" Target="../tags/tag328.xml"/><Relationship Id="rId37" Type="http://schemas.openxmlformats.org/officeDocument/2006/relationships/tags" Target="../tags/tag333.xml"/><Relationship Id="rId40" Type="http://schemas.openxmlformats.org/officeDocument/2006/relationships/image" Target="../media/image45.png"/><Relationship Id="rId5" Type="http://schemas.openxmlformats.org/officeDocument/2006/relationships/tags" Target="../tags/tag301.xml"/><Relationship Id="rId15" Type="http://schemas.openxmlformats.org/officeDocument/2006/relationships/tags" Target="../tags/tag311.xml"/><Relationship Id="rId23" Type="http://schemas.openxmlformats.org/officeDocument/2006/relationships/tags" Target="../tags/tag319.xml"/><Relationship Id="rId28" Type="http://schemas.openxmlformats.org/officeDocument/2006/relationships/tags" Target="../tags/tag324.xml"/><Relationship Id="rId36" Type="http://schemas.openxmlformats.org/officeDocument/2006/relationships/tags" Target="../tags/tag332.xml"/><Relationship Id="rId10" Type="http://schemas.openxmlformats.org/officeDocument/2006/relationships/tags" Target="../tags/tag306.xml"/><Relationship Id="rId19" Type="http://schemas.openxmlformats.org/officeDocument/2006/relationships/tags" Target="../tags/tag315.xml"/><Relationship Id="rId31" Type="http://schemas.openxmlformats.org/officeDocument/2006/relationships/tags" Target="../tags/tag327.xml"/><Relationship Id="rId4" Type="http://schemas.openxmlformats.org/officeDocument/2006/relationships/tags" Target="../tags/tag300.xml"/><Relationship Id="rId9" Type="http://schemas.openxmlformats.org/officeDocument/2006/relationships/tags" Target="../tags/tag305.xml"/><Relationship Id="rId14" Type="http://schemas.openxmlformats.org/officeDocument/2006/relationships/tags" Target="../tags/tag310.xml"/><Relationship Id="rId22" Type="http://schemas.openxmlformats.org/officeDocument/2006/relationships/tags" Target="../tags/tag318.xml"/><Relationship Id="rId27" Type="http://schemas.openxmlformats.org/officeDocument/2006/relationships/tags" Target="../tags/tag323.xml"/><Relationship Id="rId30" Type="http://schemas.openxmlformats.org/officeDocument/2006/relationships/tags" Target="../tags/tag326.xml"/><Relationship Id="rId35" Type="http://schemas.openxmlformats.org/officeDocument/2006/relationships/tags" Target="../tags/tag331.xml"/></Relationships>
</file>

<file path=ppt/slides/_rels/slide51.xml.rels><?xml version="1.0" encoding="UTF-8" standalone="yes"?>
<Relationships xmlns="http://schemas.openxmlformats.org/package/2006/relationships"><Relationship Id="rId8" Type="http://schemas.openxmlformats.org/officeDocument/2006/relationships/tags" Target="../tags/tag341.xml"/><Relationship Id="rId3" Type="http://schemas.openxmlformats.org/officeDocument/2006/relationships/tags" Target="../tags/tag336.xml"/><Relationship Id="rId7" Type="http://schemas.openxmlformats.org/officeDocument/2006/relationships/tags" Target="../tags/tag340.xml"/><Relationship Id="rId12" Type="http://schemas.openxmlformats.org/officeDocument/2006/relationships/image" Target="../media/image46.png"/><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11" Type="http://schemas.openxmlformats.org/officeDocument/2006/relationships/notesSlide" Target="../notesSlides/notesSlide51.xml"/><Relationship Id="rId5" Type="http://schemas.openxmlformats.org/officeDocument/2006/relationships/tags" Target="../tags/tag338.xml"/><Relationship Id="rId10" Type="http://schemas.openxmlformats.org/officeDocument/2006/relationships/slideLayout" Target="../slideLayouts/slideLayout2.xml"/><Relationship Id="rId4" Type="http://schemas.openxmlformats.org/officeDocument/2006/relationships/tags" Target="../tags/tag337.xml"/><Relationship Id="rId9" Type="http://schemas.openxmlformats.org/officeDocument/2006/relationships/tags" Target="../tags/tag34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4.xml"/><Relationship Id="rId1" Type="http://schemas.openxmlformats.org/officeDocument/2006/relationships/tags" Target="../tags/tag343.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tags" Target="../tags/tag357.xml"/><Relationship Id="rId18" Type="http://schemas.openxmlformats.org/officeDocument/2006/relationships/tags" Target="../tags/tag362.xml"/><Relationship Id="rId26" Type="http://schemas.openxmlformats.org/officeDocument/2006/relationships/notesSlide" Target="../notesSlides/notesSlide53.xml"/><Relationship Id="rId3" Type="http://schemas.openxmlformats.org/officeDocument/2006/relationships/tags" Target="../tags/tag347.xml"/><Relationship Id="rId21" Type="http://schemas.openxmlformats.org/officeDocument/2006/relationships/tags" Target="../tags/tag365.xml"/><Relationship Id="rId7" Type="http://schemas.openxmlformats.org/officeDocument/2006/relationships/tags" Target="../tags/tag351.xml"/><Relationship Id="rId12" Type="http://schemas.openxmlformats.org/officeDocument/2006/relationships/tags" Target="../tags/tag356.xml"/><Relationship Id="rId17" Type="http://schemas.openxmlformats.org/officeDocument/2006/relationships/tags" Target="../tags/tag361.xml"/><Relationship Id="rId25" Type="http://schemas.openxmlformats.org/officeDocument/2006/relationships/slideLayout" Target="../slideLayouts/slideLayout6.xml"/><Relationship Id="rId2" Type="http://schemas.openxmlformats.org/officeDocument/2006/relationships/tags" Target="../tags/tag346.xml"/><Relationship Id="rId16" Type="http://schemas.openxmlformats.org/officeDocument/2006/relationships/tags" Target="../tags/tag360.xml"/><Relationship Id="rId20" Type="http://schemas.openxmlformats.org/officeDocument/2006/relationships/tags" Target="../tags/tag364.xml"/><Relationship Id="rId1" Type="http://schemas.openxmlformats.org/officeDocument/2006/relationships/tags" Target="../tags/tag345.xml"/><Relationship Id="rId6" Type="http://schemas.openxmlformats.org/officeDocument/2006/relationships/tags" Target="../tags/tag350.xml"/><Relationship Id="rId11" Type="http://schemas.openxmlformats.org/officeDocument/2006/relationships/tags" Target="../tags/tag355.xml"/><Relationship Id="rId24" Type="http://schemas.openxmlformats.org/officeDocument/2006/relationships/tags" Target="../tags/tag368.xml"/><Relationship Id="rId5" Type="http://schemas.openxmlformats.org/officeDocument/2006/relationships/tags" Target="../tags/tag349.xml"/><Relationship Id="rId15" Type="http://schemas.openxmlformats.org/officeDocument/2006/relationships/tags" Target="../tags/tag359.xml"/><Relationship Id="rId23" Type="http://schemas.openxmlformats.org/officeDocument/2006/relationships/tags" Target="../tags/tag367.xml"/><Relationship Id="rId10" Type="http://schemas.openxmlformats.org/officeDocument/2006/relationships/tags" Target="../tags/tag354.xml"/><Relationship Id="rId19" Type="http://schemas.openxmlformats.org/officeDocument/2006/relationships/tags" Target="../tags/tag363.xml"/><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tags" Target="../tags/tag358.xml"/><Relationship Id="rId22" Type="http://schemas.openxmlformats.org/officeDocument/2006/relationships/tags" Target="../tags/tag366.xml"/><Relationship Id="rId27"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0.xml"/><Relationship Id="rId1" Type="http://schemas.openxmlformats.org/officeDocument/2006/relationships/tags" Target="../tags/tag369.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2.xml"/><Relationship Id="rId1" Type="http://schemas.openxmlformats.org/officeDocument/2006/relationships/tags" Target="../tags/tag371.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image" Target="../media/image48.png"/><Relationship Id="rId5" Type="http://schemas.openxmlformats.org/officeDocument/2006/relationships/notesSlide" Target="../notesSlides/notesSlide56.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image" Target="../media/image49.png"/><Relationship Id="rId5" Type="http://schemas.openxmlformats.org/officeDocument/2006/relationships/notesSlide" Target="../notesSlides/notesSlide57.xml"/><Relationship Id="rId4"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openxmlformats.org/officeDocument/2006/relationships/tags" Target="../tags/tag386.xml"/><Relationship Id="rId13" Type="http://schemas.openxmlformats.org/officeDocument/2006/relationships/tags" Target="../tags/tag391.xml"/><Relationship Id="rId3" Type="http://schemas.openxmlformats.org/officeDocument/2006/relationships/tags" Target="../tags/tag381.xml"/><Relationship Id="rId7" Type="http://schemas.openxmlformats.org/officeDocument/2006/relationships/tags" Target="../tags/tag385.xml"/><Relationship Id="rId12" Type="http://schemas.openxmlformats.org/officeDocument/2006/relationships/tags" Target="../tags/tag390.xml"/><Relationship Id="rId17" Type="http://schemas.openxmlformats.org/officeDocument/2006/relationships/image" Target="../media/image50.png"/><Relationship Id="rId2" Type="http://schemas.openxmlformats.org/officeDocument/2006/relationships/tags" Target="../tags/tag380.xml"/><Relationship Id="rId16" Type="http://schemas.openxmlformats.org/officeDocument/2006/relationships/notesSlide" Target="../notesSlides/notesSlide58.xml"/><Relationship Id="rId1" Type="http://schemas.openxmlformats.org/officeDocument/2006/relationships/tags" Target="../tags/tag379.xml"/><Relationship Id="rId6" Type="http://schemas.openxmlformats.org/officeDocument/2006/relationships/tags" Target="../tags/tag384.xml"/><Relationship Id="rId11" Type="http://schemas.openxmlformats.org/officeDocument/2006/relationships/tags" Target="../tags/tag389.xml"/><Relationship Id="rId5" Type="http://schemas.openxmlformats.org/officeDocument/2006/relationships/tags" Target="../tags/tag383.xml"/><Relationship Id="rId15" Type="http://schemas.openxmlformats.org/officeDocument/2006/relationships/slideLayout" Target="../slideLayouts/slideLayout2.xml"/><Relationship Id="rId10" Type="http://schemas.openxmlformats.org/officeDocument/2006/relationships/tags" Target="../tags/tag388.xml"/><Relationship Id="rId4" Type="http://schemas.openxmlformats.org/officeDocument/2006/relationships/tags" Target="../tags/tag382.xml"/><Relationship Id="rId9" Type="http://schemas.openxmlformats.org/officeDocument/2006/relationships/tags" Target="../tags/tag387.xml"/><Relationship Id="rId14" Type="http://schemas.openxmlformats.org/officeDocument/2006/relationships/tags" Target="../tags/tag39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4.xml"/><Relationship Id="rId1" Type="http://schemas.openxmlformats.org/officeDocument/2006/relationships/tags" Target="../tags/tag393.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6" Type="http://schemas.openxmlformats.org/officeDocument/2006/relationships/image" Target="../media/image7.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notesSlide" Target="../notesSlides/notesSlide6.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97.xml"/><Relationship Id="rId7" Type="http://schemas.openxmlformats.org/officeDocument/2006/relationships/tags" Target="../tags/tag401.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tags" Target="../tags/tag400.xml"/><Relationship Id="rId5" Type="http://schemas.openxmlformats.org/officeDocument/2006/relationships/tags" Target="../tags/tag399.xml"/><Relationship Id="rId10" Type="http://schemas.openxmlformats.org/officeDocument/2006/relationships/image" Target="../media/image51.png"/><Relationship Id="rId4" Type="http://schemas.openxmlformats.org/officeDocument/2006/relationships/tags" Target="../tags/tag398.xml"/><Relationship Id="rId9"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8" Type="http://schemas.openxmlformats.org/officeDocument/2006/relationships/tags" Target="../tags/tag409.xml"/><Relationship Id="rId13" Type="http://schemas.openxmlformats.org/officeDocument/2006/relationships/tags" Target="../tags/tag414.xml"/><Relationship Id="rId3" Type="http://schemas.openxmlformats.org/officeDocument/2006/relationships/tags" Target="../tags/tag404.xml"/><Relationship Id="rId7" Type="http://schemas.openxmlformats.org/officeDocument/2006/relationships/tags" Target="../tags/tag408.xml"/><Relationship Id="rId12" Type="http://schemas.openxmlformats.org/officeDocument/2006/relationships/tags" Target="../tags/tag413.xml"/><Relationship Id="rId2" Type="http://schemas.openxmlformats.org/officeDocument/2006/relationships/tags" Target="../tags/tag403.xml"/><Relationship Id="rId16" Type="http://schemas.openxmlformats.org/officeDocument/2006/relationships/image" Target="../media/image52.png"/><Relationship Id="rId1" Type="http://schemas.openxmlformats.org/officeDocument/2006/relationships/tags" Target="../tags/tag402.xml"/><Relationship Id="rId6" Type="http://schemas.openxmlformats.org/officeDocument/2006/relationships/tags" Target="../tags/tag407.xml"/><Relationship Id="rId11" Type="http://schemas.openxmlformats.org/officeDocument/2006/relationships/tags" Target="../tags/tag412.xml"/><Relationship Id="rId5" Type="http://schemas.openxmlformats.org/officeDocument/2006/relationships/tags" Target="../tags/tag406.xml"/><Relationship Id="rId15" Type="http://schemas.openxmlformats.org/officeDocument/2006/relationships/notesSlide" Target="../notesSlides/notesSlide61.xml"/><Relationship Id="rId10" Type="http://schemas.openxmlformats.org/officeDocument/2006/relationships/tags" Target="../tags/tag411.xml"/><Relationship Id="rId4" Type="http://schemas.openxmlformats.org/officeDocument/2006/relationships/tags" Target="../tags/tag405.xml"/><Relationship Id="rId9" Type="http://schemas.openxmlformats.org/officeDocument/2006/relationships/tags" Target="../tags/tag410.xml"/><Relationship Id="rId1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tags" Target="../tags/tag422.xml"/><Relationship Id="rId13" Type="http://schemas.openxmlformats.org/officeDocument/2006/relationships/notesSlide" Target="../notesSlides/notesSlide62.xml"/><Relationship Id="rId3" Type="http://schemas.openxmlformats.org/officeDocument/2006/relationships/tags" Target="../tags/tag417.xml"/><Relationship Id="rId7" Type="http://schemas.openxmlformats.org/officeDocument/2006/relationships/tags" Target="../tags/tag421.xml"/><Relationship Id="rId12" Type="http://schemas.openxmlformats.org/officeDocument/2006/relationships/slideLayout" Target="../slideLayouts/slideLayout2.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11" Type="http://schemas.openxmlformats.org/officeDocument/2006/relationships/tags" Target="../tags/tag425.xml"/><Relationship Id="rId5" Type="http://schemas.openxmlformats.org/officeDocument/2006/relationships/tags" Target="../tags/tag419.xml"/><Relationship Id="rId15" Type="http://schemas.openxmlformats.org/officeDocument/2006/relationships/image" Target="../media/image54.png"/><Relationship Id="rId10" Type="http://schemas.openxmlformats.org/officeDocument/2006/relationships/tags" Target="../tags/tag424.xml"/><Relationship Id="rId4" Type="http://schemas.openxmlformats.org/officeDocument/2006/relationships/tags" Target="../tags/tag418.xml"/><Relationship Id="rId9" Type="http://schemas.openxmlformats.org/officeDocument/2006/relationships/tags" Target="../tags/tag423.xml"/><Relationship Id="rId14" Type="http://schemas.openxmlformats.org/officeDocument/2006/relationships/image" Target="../media/image53.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7.xml"/><Relationship Id="rId1" Type="http://schemas.openxmlformats.org/officeDocument/2006/relationships/tags" Target="../tags/tag426.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 Id="rId6" Type="http://schemas.openxmlformats.org/officeDocument/2006/relationships/image" Target="../media/image55.png"/><Relationship Id="rId5" Type="http://schemas.openxmlformats.org/officeDocument/2006/relationships/notesSlide" Target="../notesSlides/notesSlide64.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tags" Target="../tags/tag438.xml"/><Relationship Id="rId13" Type="http://schemas.openxmlformats.org/officeDocument/2006/relationships/notesSlide" Target="../notesSlides/notesSlide65.xml"/><Relationship Id="rId3" Type="http://schemas.openxmlformats.org/officeDocument/2006/relationships/tags" Target="../tags/tag433.xml"/><Relationship Id="rId7" Type="http://schemas.openxmlformats.org/officeDocument/2006/relationships/tags" Target="../tags/tag437.xml"/><Relationship Id="rId12" Type="http://schemas.openxmlformats.org/officeDocument/2006/relationships/slideLayout" Target="../slideLayouts/slideLayout4.xml"/><Relationship Id="rId2" Type="http://schemas.openxmlformats.org/officeDocument/2006/relationships/tags" Target="../tags/tag432.xml"/><Relationship Id="rId1" Type="http://schemas.openxmlformats.org/officeDocument/2006/relationships/tags" Target="../tags/tag431.xml"/><Relationship Id="rId6" Type="http://schemas.openxmlformats.org/officeDocument/2006/relationships/tags" Target="../tags/tag436.xml"/><Relationship Id="rId11" Type="http://schemas.openxmlformats.org/officeDocument/2006/relationships/tags" Target="../tags/tag441.xml"/><Relationship Id="rId5" Type="http://schemas.openxmlformats.org/officeDocument/2006/relationships/tags" Target="../tags/tag435.xml"/><Relationship Id="rId10" Type="http://schemas.openxmlformats.org/officeDocument/2006/relationships/tags" Target="../tags/tag440.xml"/><Relationship Id="rId4" Type="http://schemas.openxmlformats.org/officeDocument/2006/relationships/tags" Target="../tags/tag434.xml"/><Relationship Id="rId9" Type="http://schemas.openxmlformats.org/officeDocument/2006/relationships/tags" Target="../tags/tag439.xml"/><Relationship Id="rId14" Type="http://schemas.openxmlformats.org/officeDocument/2006/relationships/image" Target="../media/image56.png"/></Relationships>
</file>

<file path=ppt/slides/_rels/slide66.xml.rels><?xml version="1.0" encoding="UTF-8" standalone="yes"?>
<Relationships xmlns="http://schemas.openxmlformats.org/package/2006/relationships"><Relationship Id="rId8" Type="http://schemas.openxmlformats.org/officeDocument/2006/relationships/tags" Target="../tags/tag449.xml"/><Relationship Id="rId13" Type="http://schemas.openxmlformats.org/officeDocument/2006/relationships/slideLayout" Target="../slideLayouts/slideLayout2.xml"/><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tags" Target="../tags/tag453.xml"/><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tags" Target="../tags/tag447.xml"/><Relationship Id="rId11" Type="http://schemas.openxmlformats.org/officeDocument/2006/relationships/tags" Target="../tags/tag452.xml"/><Relationship Id="rId5" Type="http://schemas.openxmlformats.org/officeDocument/2006/relationships/tags" Target="../tags/tag446.xml"/><Relationship Id="rId15" Type="http://schemas.openxmlformats.org/officeDocument/2006/relationships/image" Target="../media/image57.png"/><Relationship Id="rId10" Type="http://schemas.openxmlformats.org/officeDocument/2006/relationships/tags" Target="../tags/tag451.xml"/><Relationship Id="rId4" Type="http://schemas.openxmlformats.org/officeDocument/2006/relationships/tags" Target="../tags/tag445.xml"/><Relationship Id="rId9" Type="http://schemas.openxmlformats.org/officeDocument/2006/relationships/tags" Target="../tags/tag450.xml"/><Relationship Id="rId1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8" Type="http://schemas.openxmlformats.org/officeDocument/2006/relationships/tags" Target="../tags/tag461.xml"/><Relationship Id="rId13" Type="http://schemas.openxmlformats.org/officeDocument/2006/relationships/image" Target="../media/image59.png"/><Relationship Id="rId3" Type="http://schemas.openxmlformats.org/officeDocument/2006/relationships/tags" Target="../tags/tag456.xml"/><Relationship Id="rId7" Type="http://schemas.openxmlformats.org/officeDocument/2006/relationships/tags" Target="../tags/tag460.xml"/><Relationship Id="rId12" Type="http://schemas.openxmlformats.org/officeDocument/2006/relationships/image" Target="../media/image58.png"/><Relationship Id="rId2" Type="http://schemas.openxmlformats.org/officeDocument/2006/relationships/tags" Target="../tags/tag455.xml"/><Relationship Id="rId1" Type="http://schemas.openxmlformats.org/officeDocument/2006/relationships/tags" Target="../tags/tag454.xml"/><Relationship Id="rId6" Type="http://schemas.openxmlformats.org/officeDocument/2006/relationships/tags" Target="../tags/tag459.xml"/><Relationship Id="rId11" Type="http://schemas.openxmlformats.org/officeDocument/2006/relationships/notesSlide" Target="../notesSlides/notesSlide67.xml"/><Relationship Id="rId5" Type="http://schemas.openxmlformats.org/officeDocument/2006/relationships/tags" Target="../tags/tag458.xml"/><Relationship Id="rId10" Type="http://schemas.openxmlformats.org/officeDocument/2006/relationships/slideLayout" Target="../slideLayouts/slideLayout2.xml"/><Relationship Id="rId4" Type="http://schemas.openxmlformats.org/officeDocument/2006/relationships/tags" Target="../tags/tag457.xml"/><Relationship Id="rId9" Type="http://schemas.openxmlformats.org/officeDocument/2006/relationships/tags" Target="../tags/tag46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64.xml"/><Relationship Id="rId1" Type="http://schemas.openxmlformats.org/officeDocument/2006/relationships/tags" Target="../tags/tag463.xml"/><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6.xml"/><Relationship Id="rId1" Type="http://schemas.openxmlformats.org/officeDocument/2006/relationships/tags" Target="../tags/tag465.xml"/><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8.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8.xml"/><Relationship Id="rId1" Type="http://schemas.openxmlformats.org/officeDocument/2006/relationships/tags" Target="../tags/tag467.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0.xml"/><Relationship Id="rId1" Type="http://schemas.openxmlformats.org/officeDocument/2006/relationships/tags" Target="../tags/tag469.xml"/><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2.xml"/><Relationship Id="rId1" Type="http://schemas.openxmlformats.org/officeDocument/2006/relationships/tags" Target="../tags/tag471.xml"/><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4.xml"/><Relationship Id="rId1" Type="http://schemas.openxmlformats.org/officeDocument/2006/relationships/tags" Target="../tags/tag473.xml"/><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77.xml"/><Relationship Id="rId7" Type="http://schemas.openxmlformats.org/officeDocument/2006/relationships/tags" Target="../tags/tag48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11" Type="http://schemas.openxmlformats.org/officeDocument/2006/relationships/image" Target="../media/image61.png"/><Relationship Id="rId5" Type="http://schemas.openxmlformats.org/officeDocument/2006/relationships/tags" Target="../tags/tag479.xml"/><Relationship Id="rId10" Type="http://schemas.openxmlformats.org/officeDocument/2006/relationships/image" Target="../media/image60.png"/><Relationship Id="rId4" Type="http://schemas.openxmlformats.org/officeDocument/2006/relationships/tags" Target="../tags/tag478.xml"/><Relationship Id="rId9"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3.xml"/><Relationship Id="rId1" Type="http://schemas.openxmlformats.org/officeDocument/2006/relationships/tags" Target="../tags/tag482.xml"/><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tags" Target="../tags/tag486.xml"/><Relationship Id="rId7" Type="http://schemas.openxmlformats.org/officeDocument/2006/relationships/notesSlide" Target="../notesSlides/notesSlide76.xml"/><Relationship Id="rId2" Type="http://schemas.openxmlformats.org/officeDocument/2006/relationships/tags" Target="../tags/tag485.xml"/><Relationship Id="rId1" Type="http://schemas.openxmlformats.org/officeDocument/2006/relationships/tags" Target="../tags/tag484.xml"/><Relationship Id="rId6" Type="http://schemas.openxmlformats.org/officeDocument/2006/relationships/slideLayout" Target="../slideLayouts/slideLayout2.xml"/><Relationship Id="rId5" Type="http://schemas.openxmlformats.org/officeDocument/2006/relationships/tags" Target="../tags/tag488.xml"/><Relationship Id="rId4" Type="http://schemas.openxmlformats.org/officeDocument/2006/relationships/tags" Target="../tags/tag48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0.xml"/><Relationship Id="rId1" Type="http://schemas.openxmlformats.org/officeDocument/2006/relationships/tags" Target="../tags/tag489.xml"/><Relationship Id="rId4"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2.xml"/><Relationship Id="rId1" Type="http://schemas.openxmlformats.org/officeDocument/2006/relationships/tags" Target="../tags/tag491.xml"/><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4.xml"/><Relationship Id="rId1" Type="http://schemas.openxmlformats.org/officeDocument/2006/relationships/tags" Target="../tags/tag493.xml"/><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6.xml"/><Relationship Id="rId1" Type="http://schemas.openxmlformats.org/officeDocument/2006/relationships/tags" Target="../tags/tag495.xml"/><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tags" Target="../tags/tag499.xml"/><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image" Target="../media/image63.png"/><Relationship Id="rId5" Type="http://schemas.openxmlformats.org/officeDocument/2006/relationships/notesSlide" Target="../notesSlides/notesSlide81.xml"/><Relationship Id="rId4"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02.xml"/><Relationship Id="rId7" Type="http://schemas.openxmlformats.org/officeDocument/2006/relationships/tags" Target="../tags/tag506.xml"/><Relationship Id="rId2" Type="http://schemas.openxmlformats.org/officeDocument/2006/relationships/tags" Target="../tags/tag501.xml"/><Relationship Id="rId1" Type="http://schemas.openxmlformats.org/officeDocument/2006/relationships/tags" Target="../tags/tag500.xml"/><Relationship Id="rId6" Type="http://schemas.openxmlformats.org/officeDocument/2006/relationships/tags" Target="../tags/tag505.xml"/><Relationship Id="rId5" Type="http://schemas.openxmlformats.org/officeDocument/2006/relationships/tags" Target="../tags/tag504.xml"/><Relationship Id="rId10" Type="http://schemas.openxmlformats.org/officeDocument/2006/relationships/image" Target="../media/image64.png"/><Relationship Id="rId4" Type="http://schemas.openxmlformats.org/officeDocument/2006/relationships/tags" Target="../tags/tag503.xml"/><Relationship Id="rId9"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8.xml"/><Relationship Id="rId1" Type="http://schemas.openxmlformats.org/officeDocument/2006/relationships/tags" Target="../tags/tag507.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8" Type="http://schemas.openxmlformats.org/officeDocument/2006/relationships/tags" Target="../tags/tag516.xml"/><Relationship Id="rId13" Type="http://schemas.openxmlformats.org/officeDocument/2006/relationships/notesSlide" Target="../notesSlides/notesSlide84.xml"/><Relationship Id="rId3" Type="http://schemas.openxmlformats.org/officeDocument/2006/relationships/tags" Target="../tags/tag511.xml"/><Relationship Id="rId7" Type="http://schemas.openxmlformats.org/officeDocument/2006/relationships/tags" Target="../tags/tag515.xml"/><Relationship Id="rId12" Type="http://schemas.openxmlformats.org/officeDocument/2006/relationships/slideLayout" Target="../slideLayouts/slideLayout2.xml"/><Relationship Id="rId2" Type="http://schemas.openxmlformats.org/officeDocument/2006/relationships/tags" Target="../tags/tag510.xml"/><Relationship Id="rId16" Type="http://schemas.openxmlformats.org/officeDocument/2006/relationships/image" Target="../media/image67.png"/><Relationship Id="rId1" Type="http://schemas.openxmlformats.org/officeDocument/2006/relationships/tags" Target="../tags/tag509.xml"/><Relationship Id="rId6" Type="http://schemas.openxmlformats.org/officeDocument/2006/relationships/tags" Target="../tags/tag514.xml"/><Relationship Id="rId11" Type="http://schemas.openxmlformats.org/officeDocument/2006/relationships/tags" Target="../tags/tag519.xml"/><Relationship Id="rId5" Type="http://schemas.openxmlformats.org/officeDocument/2006/relationships/tags" Target="../tags/tag513.xml"/><Relationship Id="rId15" Type="http://schemas.openxmlformats.org/officeDocument/2006/relationships/image" Target="../media/image66.png"/><Relationship Id="rId10" Type="http://schemas.openxmlformats.org/officeDocument/2006/relationships/tags" Target="../tags/tag518.xml"/><Relationship Id="rId4" Type="http://schemas.openxmlformats.org/officeDocument/2006/relationships/tags" Target="../tags/tag512.xml"/><Relationship Id="rId9" Type="http://schemas.openxmlformats.org/officeDocument/2006/relationships/tags" Target="../tags/tag517.xml"/><Relationship Id="rId14" Type="http://schemas.openxmlformats.org/officeDocument/2006/relationships/image" Target="../media/image65.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1.xml"/><Relationship Id="rId1" Type="http://schemas.openxmlformats.org/officeDocument/2006/relationships/tags" Target="../tags/tag520.xml"/><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8" Type="http://schemas.openxmlformats.org/officeDocument/2006/relationships/tags" Target="../tags/tag529.xml"/><Relationship Id="rId13" Type="http://schemas.openxmlformats.org/officeDocument/2006/relationships/notesSlide" Target="../notesSlides/notesSlide86.xml"/><Relationship Id="rId3" Type="http://schemas.openxmlformats.org/officeDocument/2006/relationships/tags" Target="../tags/tag524.xml"/><Relationship Id="rId7" Type="http://schemas.openxmlformats.org/officeDocument/2006/relationships/tags" Target="../tags/tag528.xml"/><Relationship Id="rId12" Type="http://schemas.openxmlformats.org/officeDocument/2006/relationships/slideLayout" Target="../slideLayouts/slideLayout2.xml"/><Relationship Id="rId2" Type="http://schemas.openxmlformats.org/officeDocument/2006/relationships/tags" Target="../tags/tag523.xml"/><Relationship Id="rId16" Type="http://schemas.openxmlformats.org/officeDocument/2006/relationships/image" Target="../media/image70.png"/><Relationship Id="rId1" Type="http://schemas.openxmlformats.org/officeDocument/2006/relationships/tags" Target="../tags/tag522.xml"/><Relationship Id="rId6" Type="http://schemas.openxmlformats.org/officeDocument/2006/relationships/tags" Target="../tags/tag527.xml"/><Relationship Id="rId11" Type="http://schemas.openxmlformats.org/officeDocument/2006/relationships/tags" Target="../tags/tag532.xml"/><Relationship Id="rId5" Type="http://schemas.openxmlformats.org/officeDocument/2006/relationships/tags" Target="../tags/tag526.xml"/><Relationship Id="rId15" Type="http://schemas.openxmlformats.org/officeDocument/2006/relationships/image" Target="../media/image69.png"/><Relationship Id="rId10" Type="http://schemas.openxmlformats.org/officeDocument/2006/relationships/tags" Target="../tags/tag531.xml"/><Relationship Id="rId4" Type="http://schemas.openxmlformats.org/officeDocument/2006/relationships/tags" Target="../tags/tag525.xml"/><Relationship Id="rId9" Type="http://schemas.openxmlformats.org/officeDocument/2006/relationships/tags" Target="../tags/tag530.xml"/><Relationship Id="rId14" Type="http://schemas.openxmlformats.org/officeDocument/2006/relationships/image" Target="../media/image68.png"/></Relationships>
</file>

<file path=ppt/slides/_rels/slide87.xml.rels><?xml version="1.0" encoding="UTF-8" standalone="yes"?>
<Relationships xmlns="http://schemas.openxmlformats.org/package/2006/relationships"><Relationship Id="rId8" Type="http://schemas.openxmlformats.org/officeDocument/2006/relationships/tags" Target="../tags/tag540.xml"/><Relationship Id="rId13" Type="http://schemas.openxmlformats.org/officeDocument/2006/relationships/tags" Target="../tags/tag545.xml"/><Relationship Id="rId18" Type="http://schemas.openxmlformats.org/officeDocument/2006/relationships/image" Target="../media/image72.png"/><Relationship Id="rId3" Type="http://schemas.openxmlformats.org/officeDocument/2006/relationships/tags" Target="../tags/tag535.xml"/><Relationship Id="rId7" Type="http://schemas.openxmlformats.org/officeDocument/2006/relationships/tags" Target="../tags/tag539.xml"/><Relationship Id="rId12" Type="http://schemas.openxmlformats.org/officeDocument/2006/relationships/tags" Target="../tags/tag544.xml"/><Relationship Id="rId17" Type="http://schemas.openxmlformats.org/officeDocument/2006/relationships/image" Target="../media/image71.png"/><Relationship Id="rId2" Type="http://schemas.openxmlformats.org/officeDocument/2006/relationships/tags" Target="../tags/tag534.xml"/><Relationship Id="rId16" Type="http://schemas.openxmlformats.org/officeDocument/2006/relationships/notesSlide" Target="../notesSlides/notesSlide87.xml"/><Relationship Id="rId1" Type="http://schemas.openxmlformats.org/officeDocument/2006/relationships/tags" Target="../tags/tag533.xml"/><Relationship Id="rId6" Type="http://schemas.openxmlformats.org/officeDocument/2006/relationships/tags" Target="../tags/tag538.xml"/><Relationship Id="rId11" Type="http://schemas.openxmlformats.org/officeDocument/2006/relationships/tags" Target="../tags/tag543.xml"/><Relationship Id="rId5" Type="http://schemas.openxmlformats.org/officeDocument/2006/relationships/tags" Target="../tags/tag537.xml"/><Relationship Id="rId15" Type="http://schemas.openxmlformats.org/officeDocument/2006/relationships/slideLayout" Target="../slideLayouts/slideLayout2.xml"/><Relationship Id="rId10" Type="http://schemas.openxmlformats.org/officeDocument/2006/relationships/tags" Target="../tags/tag542.xml"/><Relationship Id="rId4" Type="http://schemas.openxmlformats.org/officeDocument/2006/relationships/tags" Target="../tags/tag536.xml"/><Relationship Id="rId9" Type="http://schemas.openxmlformats.org/officeDocument/2006/relationships/tags" Target="../tags/tag541.xml"/><Relationship Id="rId14" Type="http://schemas.openxmlformats.org/officeDocument/2006/relationships/tags" Target="../tags/tag546.xml"/></Relationships>
</file>

<file path=ppt/slides/_rels/slide88.xml.rels><?xml version="1.0" encoding="UTF-8" standalone="yes"?>
<Relationships xmlns="http://schemas.openxmlformats.org/package/2006/relationships"><Relationship Id="rId8" Type="http://schemas.openxmlformats.org/officeDocument/2006/relationships/tags" Target="../tags/tag554.xml"/><Relationship Id="rId3" Type="http://schemas.openxmlformats.org/officeDocument/2006/relationships/tags" Target="../tags/tag549.xml"/><Relationship Id="rId7" Type="http://schemas.openxmlformats.org/officeDocument/2006/relationships/tags" Target="../tags/tag553.xml"/><Relationship Id="rId12" Type="http://schemas.openxmlformats.org/officeDocument/2006/relationships/image" Target="../media/image74.png"/><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tags" Target="../tags/tag552.xml"/><Relationship Id="rId11" Type="http://schemas.openxmlformats.org/officeDocument/2006/relationships/image" Target="../media/image73.png"/><Relationship Id="rId5" Type="http://schemas.openxmlformats.org/officeDocument/2006/relationships/tags" Target="../tags/tag551.xml"/><Relationship Id="rId10" Type="http://schemas.openxmlformats.org/officeDocument/2006/relationships/notesSlide" Target="../notesSlides/notesSlide88.xml"/><Relationship Id="rId4" Type="http://schemas.openxmlformats.org/officeDocument/2006/relationships/tags" Target="../tags/tag550.xml"/><Relationship Id="rId9"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tags" Target="../tags/tag562.xml"/><Relationship Id="rId3" Type="http://schemas.openxmlformats.org/officeDocument/2006/relationships/tags" Target="../tags/tag557.xml"/><Relationship Id="rId7" Type="http://schemas.openxmlformats.org/officeDocument/2006/relationships/tags" Target="../tags/tag561.xml"/><Relationship Id="rId12" Type="http://schemas.openxmlformats.org/officeDocument/2006/relationships/image" Target="../media/image76.png"/><Relationship Id="rId2" Type="http://schemas.openxmlformats.org/officeDocument/2006/relationships/tags" Target="../tags/tag556.xml"/><Relationship Id="rId1" Type="http://schemas.openxmlformats.org/officeDocument/2006/relationships/tags" Target="../tags/tag555.xml"/><Relationship Id="rId6" Type="http://schemas.openxmlformats.org/officeDocument/2006/relationships/tags" Target="../tags/tag560.xml"/><Relationship Id="rId11" Type="http://schemas.openxmlformats.org/officeDocument/2006/relationships/image" Target="../media/image75.png"/><Relationship Id="rId5" Type="http://schemas.openxmlformats.org/officeDocument/2006/relationships/tags" Target="../tags/tag559.xml"/><Relationship Id="rId10" Type="http://schemas.openxmlformats.org/officeDocument/2006/relationships/notesSlide" Target="../notesSlides/notesSlide89.xml"/><Relationship Id="rId4" Type="http://schemas.openxmlformats.org/officeDocument/2006/relationships/tags" Target="../tags/tag558.xml"/><Relationship Id="rId9"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8" Type="http://schemas.openxmlformats.org/officeDocument/2006/relationships/tags" Target="../tags/tag570.xml"/><Relationship Id="rId3" Type="http://schemas.openxmlformats.org/officeDocument/2006/relationships/tags" Target="../tags/tag565.xml"/><Relationship Id="rId7" Type="http://schemas.openxmlformats.org/officeDocument/2006/relationships/tags" Target="../tags/tag569.xml"/><Relationship Id="rId12" Type="http://schemas.openxmlformats.org/officeDocument/2006/relationships/image" Target="../media/image78.png"/><Relationship Id="rId2" Type="http://schemas.openxmlformats.org/officeDocument/2006/relationships/tags" Target="../tags/tag564.xml"/><Relationship Id="rId1" Type="http://schemas.openxmlformats.org/officeDocument/2006/relationships/tags" Target="../tags/tag563.xml"/><Relationship Id="rId6" Type="http://schemas.openxmlformats.org/officeDocument/2006/relationships/tags" Target="../tags/tag568.xml"/><Relationship Id="rId11" Type="http://schemas.openxmlformats.org/officeDocument/2006/relationships/image" Target="../media/image77.png"/><Relationship Id="rId5" Type="http://schemas.openxmlformats.org/officeDocument/2006/relationships/tags" Target="../tags/tag567.xml"/><Relationship Id="rId10" Type="http://schemas.openxmlformats.org/officeDocument/2006/relationships/notesSlide" Target="../notesSlides/notesSlide90.xml"/><Relationship Id="rId4" Type="http://schemas.openxmlformats.org/officeDocument/2006/relationships/tags" Target="../tags/tag566.xml"/><Relationship Id="rId9"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tags" Target="../tags/tag578.xml"/><Relationship Id="rId3" Type="http://schemas.openxmlformats.org/officeDocument/2006/relationships/tags" Target="../tags/tag573.xml"/><Relationship Id="rId7" Type="http://schemas.openxmlformats.org/officeDocument/2006/relationships/tags" Target="../tags/tag577.xml"/><Relationship Id="rId12" Type="http://schemas.openxmlformats.org/officeDocument/2006/relationships/image" Target="../media/image80.png"/><Relationship Id="rId2" Type="http://schemas.openxmlformats.org/officeDocument/2006/relationships/tags" Target="../tags/tag572.xml"/><Relationship Id="rId1" Type="http://schemas.openxmlformats.org/officeDocument/2006/relationships/tags" Target="../tags/tag571.xml"/><Relationship Id="rId6" Type="http://schemas.openxmlformats.org/officeDocument/2006/relationships/tags" Target="../tags/tag576.xml"/><Relationship Id="rId11" Type="http://schemas.openxmlformats.org/officeDocument/2006/relationships/image" Target="../media/image79.png"/><Relationship Id="rId5" Type="http://schemas.openxmlformats.org/officeDocument/2006/relationships/tags" Target="../tags/tag575.xml"/><Relationship Id="rId10" Type="http://schemas.openxmlformats.org/officeDocument/2006/relationships/notesSlide" Target="../notesSlides/notesSlide91.xml"/><Relationship Id="rId4" Type="http://schemas.openxmlformats.org/officeDocument/2006/relationships/tags" Target="../tags/tag574.xml"/><Relationship Id="rId9"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tags" Target="../tags/tag586.xml"/><Relationship Id="rId13" Type="http://schemas.openxmlformats.org/officeDocument/2006/relationships/tags" Target="../tags/tag591.xml"/><Relationship Id="rId18" Type="http://schemas.openxmlformats.org/officeDocument/2006/relationships/tags" Target="../tags/tag596.xml"/><Relationship Id="rId3" Type="http://schemas.openxmlformats.org/officeDocument/2006/relationships/tags" Target="../tags/tag581.xml"/><Relationship Id="rId21" Type="http://schemas.openxmlformats.org/officeDocument/2006/relationships/tags" Target="../tags/tag599.xml"/><Relationship Id="rId7" Type="http://schemas.openxmlformats.org/officeDocument/2006/relationships/tags" Target="../tags/tag585.xml"/><Relationship Id="rId12" Type="http://schemas.openxmlformats.org/officeDocument/2006/relationships/tags" Target="../tags/tag590.xml"/><Relationship Id="rId17" Type="http://schemas.openxmlformats.org/officeDocument/2006/relationships/tags" Target="../tags/tag595.xml"/><Relationship Id="rId2" Type="http://schemas.openxmlformats.org/officeDocument/2006/relationships/tags" Target="../tags/tag580.xml"/><Relationship Id="rId16" Type="http://schemas.openxmlformats.org/officeDocument/2006/relationships/tags" Target="../tags/tag594.xml"/><Relationship Id="rId20" Type="http://schemas.openxmlformats.org/officeDocument/2006/relationships/tags" Target="../tags/tag598.xml"/><Relationship Id="rId1" Type="http://schemas.openxmlformats.org/officeDocument/2006/relationships/tags" Target="../tags/tag579.xml"/><Relationship Id="rId6" Type="http://schemas.openxmlformats.org/officeDocument/2006/relationships/tags" Target="../tags/tag584.xml"/><Relationship Id="rId11" Type="http://schemas.openxmlformats.org/officeDocument/2006/relationships/tags" Target="../tags/tag589.xml"/><Relationship Id="rId24" Type="http://schemas.openxmlformats.org/officeDocument/2006/relationships/notesSlide" Target="../notesSlides/notesSlide92.xml"/><Relationship Id="rId5" Type="http://schemas.openxmlformats.org/officeDocument/2006/relationships/tags" Target="../tags/tag583.xml"/><Relationship Id="rId15" Type="http://schemas.openxmlformats.org/officeDocument/2006/relationships/tags" Target="../tags/tag593.xml"/><Relationship Id="rId23" Type="http://schemas.openxmlformats.org/officeDocument/2006/relationships/slideLayout" Target="../slideLayouts/slideLayout2.xml"/><Relationship Id="rId10" Type="http://schemas.openxmlformats.org/officeDocument/2006/relationships/tags" Target="../tags/tag588.xml"/><Relationship Id="rId19" Type="http://schemas.openxmlformats.org/officeDocument/2006/relationships/tags" Target="../tags/tag597.xml"/><Relationship Id="rId4" Type="http://schemas.openxmlformats.org/officeDocument/2006/relationships/tags" Target="../tags/tag582.xml"/><Relationship Id="rId9" Type="http://schemas.openxmlformats.org/officeDocument/2006/relationships/tags" Target="../tags/tag587.xml"/><Relationship Id="rId14" Type="http://schemas.openxmlformats.org/officeDocument/2006/relationships/tags" Target="../tags/tag592.xml"/><Relationship Id="rId22" Type="http://schemas.openxmlformats.org/officeDocument/2006/relationships/tags" Target="../tags/tag600.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2.xml"/><Relationship Id="rId1" Type="http://schemas.openxmlformats.org/officeDocument/2006/relationships/tags" Target="../tags/tag601.xml"/><Relationship Id="rId4"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8" Type="http://schemas.openxmlformats.org/officeDocument/2006/relationships/tags" Target="../tags/tag610.xml"/><Relationship Id="rId13" Type="http://schemas.openxmlformats.org/officeDocument/2006/relationships/tags" Target="../tags/tag615.xml"/><Relationship Id="rId18" Type="http://schemas.openxmlformats.org/officeDocument/2006/relationships/tags" Target="../tags/tag620.xml"/><Relationship Id="rId3" Type="http://schemas.openxmlformats.org/officeDocument/2006/relationships/tags" Target="../tags/tag605.xml"/><Relationship Id="rId21" Type="http://schemas.openxmlformats.org/officeDocument/2006/relationships/tags" Target="../tags/tag623.xml"/><Relationship Id="rId7" Type="http://schemas.openxmlformats.org/officeDocument/2006/relationships/tags" Target="../tags/tag609.xml"/><Relationship Id="rId12" Type="http://schemas.openxmlformats.org/officeDocument/2006/relationships/tags" Target="../tags/tag614.xml"/><Relationship Id="rId17" Type="http://schemas.openxmlformats.org/officeDocument/2006/relationships/tags" Target="../tags/tag619.xml"/><Relationship Id="rId2" Type="http://schemas.openxmlformats.org/officeDocument/2006/relationships/tags" Target="../tags/tag604.xml"/><Relationship Id="rId16" Type="http://schemas.openxmlformats.org/officeDocument/2006/relationships/tags" Target="../tags/tag618.xml"/><Relationship Id="rId20" Type="http://schemas.openxmlformats.org/officeDocument/2006/relationships/tags" Target="../tags/tag622.xml"/><Relationship Id="rId1" Type="http://schemas.openxmlformats.org/officeDocument/2006/relationships/tags" Target="../tags/tag603.xml"/><Relationship Id="rId6" Type="http://schemas.openxmlformats.org/officeDocument/2006/relationships/tags" Target="../tags/tag608.xml"/><Relationship Id="rId11" Type="http://schemas.openxmlformats.org/officeDocument/2006/relationships/tags" Target="../tags/tag613.xml"/><Relationship Id="rId24" Type="http://schemas.openxmlformats.org/officeDocument/2006/relationships/notesSlide" Target="../notesSlides/notesSlide94.xml"/><Relationship Id="rId5" Type="http://schemas.openxmlformats.org/officeDocument/2006/relationships/tags" Target="../tags/tag607.xml"/><Relationship Id="rId15" Type="http://schemas.openxmlformats.org/officeDocument/2006/relationships/tags" Target="../tags/tag617.xml"/><Relationship Id="rId23" Type="http://schemas.openxmlformats.org/officeDocument/2006/relationships/slideLayout" Target="../slideLayouts/slideLayout2.xml"/><Relationship Id="rId10" Type="http://schemas.openxmlformats.org/officeDocument/2006/relationships/tags" Target="../tags/tag612.xml"/><Relationship Id="rId19" Type="http://schemas.openxmlformats.org/officeDocument/2006/relationships/tags" Target="../tags/tag621.xml"/><Relationship Id="rId4" Type="http://schemas.openxmlformats.org/officeDocument/2006/relationships/tags" Target="../tags/tag606.xml"/><Relationship Id="rId9" Type="http://schemas.openxmlformats.org/officeDocument/2006/relationships/tags" Target="../tags/tag611.xml"/><Relationship Id="rId14" Type="http://schemas.openxmlformats.org/officeDocument/2006/relationships/tags" Target="../tags/tag616.xml"/><Relationship Id="rId22" Type="http://schemas.openxmlformats.org/officeDocument/2006/relationships/tags" Target="../tags/tag624.xml"/></Relationships>
</file>

<file path=ppt/slides/_rels/slide95.xml.rels><?xml version="1.0" encoding="UTF-8" standalone="yes"?>
<Relationships xmlns="http://schemas.openxmlformats.org/package/2006/relationships"><Relationship Id="rId13" Type="http://schemas.openxmlformats.org/officeDocument/2006/relationships/tags" Target="../tags/tag637.xml"/><Relationship Id="rId18" Type="http://schemas.openxmlformats.org/officeDocument/2006/relationships/tags" Target="../tags/tag642.xml"/><Relationship Id="rId26" Type="http://schemas.openxmlformats.org/officeDocument/2006/relationships/tags" Target="../tags/tag650.xml"/><Relationship Id="rId39" Type="http://schemas.openxmlformats.org/officeDocument/2006/relationships/tags" Target="../tags/tag663.xml"/><Relationship Id="rId21" Type="http://schemas.openxmlformats.org/officeDocument/2006/relationships/tags" Target="../tags/tag645.xml"/><Relationship Id="rId34" Type="http://schemas.openxmlformats.org/officeDocument/2006/relationships/tags" Target="../tags/tag658.xml"/><Relationship Id="rId42" Type="http://schemas.openxmlformats.org/officeDocument/2006/relationships/tags" Target="../tags/tag666.xml"/><Relationship Id="rId47" Type="http://schemas.openxmlformats.org/officeDocument/2006/relationships/tags" Target="../tags/tag671.xml"/><Relationship Id="rId50" Type="http://schemas.openxmlformats.org/officeDocument/2006/relationships/tags" Target="../tags/tag674.xml"/><Relationship Id="rId55" Type="http://schemas.openxmlformats.org/officeDocument/2006/relationships/tags" Target="../tags/tag679.xml"/><Relationship Id="rId7" Type="http://schemas.openxmlformats.org/officeDocument/2006/relationships/tags" Target="../tags/tag631.xml"/><Relationship Id="rId12" Type="http://schemas.openxmlformats.org/officeDocument/2006/relationships/tags" Target="../tags/tag636.xml"/><Relationship Id="rId17" Type="http://schemas.openxmlformats.org/officeDocument/2006/relationships/tags" Target="../tags/tag641.xml"/><Relationship Id="rId25" Type="http://schemas.openxmlformats.org/officeDocument/2006/relationships/tags" Target="../tags/tag649.xml"/><Relationship Id="rId33" Type="http://schemas.openxmlformats.org/officeDocument/2006/relationships/tags" Target="../tags/tag657.xml"/><Relationship Id="rId38" Type="http://schemas.openxmlformats.org/officeDocument/2006/relationships/tags" Target="../tags/tag662.xml"/><Relationship Id="rId46" Type="http://schemas.openxmlformats.org/officeDocument/2006/relationships/tags" Target="../tags/tag670.xml"/><Relationship Id="rId59" Type="http://schemas.openxmlformats.org/officeDocument/2006/relationships/notesSlide" Target="../notesSlides/notesSlide95.xml"/><Relationship Id="rId2" Type="http://schemas.openxmlformats.org/officeDocument/2006/relationships/tags" Target="../tags/tag626.xml"/><Relationship Id="rId16" Type="http://schemas.openxmlformats.org/officeDocument/2006/relationships/tags" Target="../tags/tag640.xml"/><Relationship Id="rId20" Type="http://schemas.openxmlformats.org/officeDocument/2006/relationships/tags" Target="../tags/tag644.xml"/><Relationship Id="rId29" Type="http://schemas.openxmlformats.org/officeDocument/2006/relationships/tags" Target="../tags/tag653.xml"/><Relationship Id="rId41" Type="http://schemas.openxmlformats.org/officeDocument/2006/relationships/tags" Target="../tags/tag665.xml"/><Relationship Id="rId54" Type="http://schemas.openxmlformats.org/officeDocument/2006/relationships/tags" Target="../tags/tag678.xml"/><Relationship Id="rId1" Type="http://schemas.openxmlformats.org/officeDocument/2006/relationships/tags" Target="../tags/tag625.xml"/><Relationship Id="rId6" Type="http://schemas.openxmlformats.org/officeDocument/2006/relationships/tags" Target="../tags/tag630.xml"/><Relationship Id="rId11" Type="http://schemas.openxmlformats.org/officeDocument/2006/relationships/tags" Target="../tags/tag635.xml"/><Relationship Id="rId24" Type="http://schemas.openxmlformats.org/officeDocument/2006/relationships/tags" Target="../tags/tag648.xml"/><Relationship Id="rId32" Type="http://schemas.openxmlformats.org/officeDocument/2006/relationships/tags" Target="../tags/tag656.xml"/><Relationship Id="rId37" Type="http://schemas.openxmlformats.org/officeDocument/2006/relationships/tags" Target="../tags/tag661.xml"/><Relationship Id="rId40" Type="http://schemas.openxmlformats.org/officeDocument/2006/relationships/tags" Target="../tags/tag664.xml"/><Relationship Id="rId45" Type="http://schemas.openxmlformats.org/officeDocument/2006/relationships/tags" Target="../tags/tag669.xml"/><Relationship Id="rId53" Type="http://schemas.openxmlformats.org/officeDocument/2006/relationships/tags" Target="../tags/tag677.xml"/><Relationship Id="rId58" Type="http://schemas.openxmlformats.org/officeDocument/2006/relationships/slideLayout" Target="../slideLayouts/slideLayout2.xml"/><Relationship Id="rId5" Type="http://schemas.openxmlformats.org/officeDocument/2006/relationships/tags" Target="../tags/tag629.xml"/><Relationship Id="rId15" Type="http://schemas.openxmlformats.org/officeDocument/2006/relationships/tags" Target="../tags/tag639.xml"/><Relationship Id="rId23" Type="http://schemas.openxmlformats.org/officeDocument/2006/relationships/tags" Target="../tags/tag647.xml"/><Relationship Id="rId28" Type="http://schemas.openxmlformats.org/officeDocument/2006/relationships/tags" Target="../tags/tag652.xml"/><Relationship Id="rId36" Type="http://schemas.openxmlformats.org/officeDocument/2006/relationships/tags" Target="../tags/tag660.xml"/><Relationship Id="rId49" Type="http://schemas.openxmlformats.org/officeDocument/2006/relationships/tags" Target="../tags/tag673.xml"/><Relationship Id="rId57" Type="http://schemas.openxmlformats.org/officeDocument/2006/relationships/tags" Target="../tags/tag681.xml"/><Relationship Id="rId10" Type="http://schemas.openxmlformats.org/officeDocument/2006/relationships/tags" Target="../tags/tag634.xml"/><Relationship Id="rId19" Type="http://schemas.openxmlformats.org/officeDocument/2006/relationships/tags" Target="../tags/tag643.xml"/><Relationship Id="rId31" Type="http://schemas.openxmlformats.org/officeDocument/2006/relationships/tags" Target="../tags/tag655.xml"/><Relationship Id="rId44" Type="http://schemas.openxmlformats.org/officeDocument/2006/relationships/tags" Target="../tags/tag668.xml"/><Relationship Id="rId52" Type="http://schemas.openxmlformats.org/officeDocument/2006/relationships/tags" Target="../tags/tag676.xml"/><Relationship Id="rId4" Type="http://schemas.openxmlformats.org/officeDocument/2006/relationships/tags" Target="../tags/tag628.xml"/><Relationship Id="rId9" Type="http://schemas.openxmlformats.org/officeDocument/2006/relationships/tags" Target="../tags/tag633.xml"/><Relationship Id="rId14" Type="http://schemas.openxmlformats.org/officeDocument/2006/relationships/tags" Target="../tags/tag638.xml"/><Relationship Id="rId22" Type="http://schemas.openxmlformats.org/officeDocument/2006/relationships/tags" Target="../tags/tag646.xml"/><Relationship Id="rId27" Type="http://schemas.openxmlformats.org/officeDocument/2006/relationships/tags" Target="../tags/tag651.xml"/><Relationship Id="rId30" Type="http://schemas.openxmlformats.org/officeDocument/2006/relationships/tags" Target="../tags/tag654.xml"/><Relationship Id="rId35" Type="http://schemas.openxmlformats.org/officeDocument/2006/relationships/tags" Target="../tags/tag659.xml"/><Relationship Id="rId43" Type="http://schemas.openxmlformats.org/officeDocument/2006/relationships/tags" Target="../tags/tag667.xml"/><Relationship Id="rId48" Type="http://schemas.openxmlformats.org/officeDocument/2006/relationships/tags" Target="../tags/tag672.xml"/><Relationship Id="rId56" Type="http://schemas.openxmlformats.org/officeDocument/2006/relationships/tags" Target="../tags/tag680.xml"/><Relationship Id="rId8" Type="http://schemas.openxmlformats.org/officeDocument/2006/relationships/tags" Target="../tags/tag632.xml"/><Relationship Id="rId51" Type="http://schemas.openxmlformats.org/officeDocument/2006/relationships/tags" Target="../tags/tag675.xml"/><Relationship Id="rId3" Type="http://schemas.openxmlformats.org/officeDocument/2006/relationships/tags" Target="../tags/tag627.xml"/></Relationships>
</file>

<file path=ppt/slides/_rels/slide96.xml.rels><?xml version="1.0" encoding="UTF-8" standalone="yes"?>
<Relationships xmlns="http://schemas.openxmlformats.org/package/2006/relationships"><Relationship Id="rId8" Type="http://schemas.openxmlformats.org/officeDocument/2006/relationships/tags" Target="../tags/tag689.xml"/><Relationship Id="rId13" Type="http://schemas.openxmlformats.org/officeDocument/2006/relationships/tags" Target="../tags/tag694.xml"/><Relationship Id="rId18" Type="http://schemas.openxmlformats.org/officeDocument/2006/relationships/tags" Target="../tags/tag699.xml"/><Relationship Id="rId26" Type="http://schemas.openxmlformats.org/officeDocument/2006/relationships/tags" Target="../tags/tag707.xml"/><Relationship Id="rId3" Type="http://schemas.openxmlformats.org/officeDocument/2006/relationships/tags" Target="../tags/tag684.xml"/><Relationship Id="rId21" Type="http://schemas.openxmlformats.org/officeDocument/2006/relationships/tags" Target="../tags/tag702.xml"/><Relationship Id="rId7" Type="http://schemas.openxmlformats.org/officeDocument/2006/relationships/tags" Target="../tags/tag688.xml"/><Relationship Id="rId12" Type="http://schemas.openxmlformats.org/officeDocument/2006/relationships/tags" Target="../tags/tag693.xml"/><Relationship Id="rId17" Type="http://schemas.openxmlformats.org/officeDocument/2006/relationships/tags" Target="../tags/tag698.xml"/><Relationship Id="rId25" Type="http://schemas.openxmlformats.org/officeDocument/2006/relationships/tags" Target="../tags/tag706.xml"/><Relationship Id="rId2" Type="http://schemas.openxmlformats.org/officeDocument/2006/relationships/tags" Target="../tags/tag683.xml"/><Relationship Id="rId16" Type="http://schemas.openxmlformats.org/officeDocument/2006/relationships/tags" Target="../tags/tag697.xml"/><Relationship Id="rId20" Type="http://schemas.openxmlformats.org/officeDocument/2006/relationships/tags" Target="../tags/tag701.xml"/><Relationship Id="rId29" Type="http://schemas.openxmlformats.org/officeDocument/2006/relationships/tags" Target="../tags/tag710.xml"/><Relationship Id="rId1" Type="http://schemas.openxmlformats.org/officeDocument/2006/relationships/tags" Target="../tags/tag682.xml"/><Relationship Id="rId6" Type="http://schemas.openxmlformats.org/officeDocument/2006/relationships/tags" Target="../tags/tag687.xml"/><Relationship Id="rId11" Type="http://schemas.openxmlformats.org/officeDocument/2006/relationships/tags" Target="../tags/tag692.xml"/><Relationship Id="rId24" Type="http://schemas.openxmlformats.org/officeDocument/2006/relationships/tags" Target="../tags/tag705.xml"/><Relationship Id="rId32" Type="http://schemas.openxmlformats.org/officeDocument/2006/relationships/notesSlide" Target="../notesSlides/notesSlide96.xml"/><Relationship Id="rId5" Type="http://schemas.openxmlformats.org/officeDocument/2006/relationships/tags" Target="../tags/tag686.xml"/><Relationship Id="rId15" Type="http://schemas.openxmlformats.org/officeDocument/2006/relationships/tags" Target="../tags/tag696.xml"/><Relationship Id="rId23" Type="http://schemas.openxmlformats.org/officeDocument/2006/relationships/tags" Target="../tags/tag704.xml"/><Relationship Id="rId28" Type="http://schemas.openxmlformats.org/officeDocument/2006/relationships/tags" Target="../tags/tag709.xml"/><Relationship Id="rId10" Type="http://schemas.openxmlformats.org/officeDocument/2006/relationships/tags" Target="../tags/tag691.xml"/><Relationship Id="rId19" Type="http://schemas.openxmlformats.org/officeDocument/2006/relationships/tags" Target="../tags/tag700.xml"/><Relationship Id="rId31" Type="http://schemas.openxmlformats.org/officeDocument/2006/relationships/slideLayout" Target="../slideLayouts/slideLayout2.xml"/><Relationship Id="rId4" Type="http://schemas.openxmlformats.org/officeDocument/2006/relationships/tags" Target="../tags/tag685.xml"/><Relationship Id="rId9" Type="http://schemas.openxmlformats.org/officeDocument/2006/relationships/tags" Target="../tags/tag690.xml"/><Relationship Id="rId14" Type="http://schemas.openxmlformats.org/officeDocument/2006/relationships/tags" Target="../tags/tag695.xml"/><Relationship Id="rId22" Type="http://schemas.openxmlformats.org/officeDocument/2006/relationships/tags" Target="../tags/tag703.xml"/><Relationship Id="rId27" Type="http://schemas.openxmlformats.org/officeDocument/2006/relationships/tags" Target="../tags/tag708.xml"/><Relationship Id="rId30" Type="http://schemas.openxmlformats.org/officeDocument/2006/relationships/tags" Target="../tags/tag711.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3.xml"/><Relationship Id="rId1" Type="http://schemas.openxmlformats.org/officeDocument/2006/relationships/tags" Target="../tags/tag712.xml"/><Relationship Id="rId4"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5.xml"/><Relationship Id="rId1" Type="http://schemas.openxmlformats.org/officeDocument/2006/relationships/tags" Target="../tags/tag714.xml"/><Relationship Id="rId4"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7.xml"/><Relationship Id="rId1" Type="http://schemas.openxmlformats.org/officeDocument/2006/relationships/tags" Target="../tags/tag716.xml"/><Relationship Id="rId4"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3132138" y="3357563"/>
            <a:ext cx="5326062" cy="1519237"/>
          </a:xfrm>
        </p:spPr>
        <p:txBody>
          <a:bodyPr/>
          <a:lstStyle/>
          <a:p>
            <a:pPr>
              <a:defRPr/>
            </a:pPr>
            <a:r>
              <a:rPr lang="fr-CA" dirty="0">
                <a:ea typeface="+mj-ea"/>
              </a:rPr>
              <a:t>Création de </a:t>
            </a:r>
            <a:r>
              <a:rPr lang="fr-CA" dirty="0" smtClean="0">
                <a:ea typeface="+mj-ea"/>
              </a:rPr>
              <a:t>formulaires avec Oracle </a:t>
            </a:r>
            <a:endParaRPr lang="fr-CA" dirty="0">
              <a:ea typeface="+mj-ea"/>
            </a:endParaRPr>
          </a:p>
        </p:txBody>
      </p:sp>
      <p:sp>
        <p:nvSpPr>
          <p:cNvPr id="3075" name="Sous-titre 2"/>
          <p:cNvSpPr>
            <a:spLocks noGrp="1"/>
          </p:cNvSpPr>
          <p:nvPr>
            <p:ph type="subTitle" idx="1"/>
            <p:custDataLst>
              <p:tags r:id="rId2"/>
            </p:custDataLst>
          </p:nvPr>
        </p:nvSpPr>
        <p:spPr>
          <a:xfrm>
            <a:off x="3130550" y="5084763"/>
            <a:ext cx="5329238" cy="1125537"/>
          </a:xfrm>
        </p:spPr>
        <p:txBody>
          <a:bodyPr/>
          <a:lstStyle/>
          <a:p>
            <a:r>
              <a:rPr lang="en-US" altLang="fr-FR" dirty="0" err="1"/>
              <a:t>Cours</a:t>
            </a:r>
            <a:r>
              <a:rPr lang="en-US" altLang="fr-FR" dirty="0"/>
              <a:t> 1 FORMS I (10g)</a:t>
            </a:r>
            <a:br>
              <a:rPr lang="en-US" altLang="fr-FR" dirty="0"/>
            </a:br>
            <a:endParaRPr lang="fr-FR" altLang="fr-FR"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Objets d’un formulaire</a:t>
            </a:r>
          </a:p>
        </p:txBody>
      </p:sp>
      <p:sp>
        <p:nvSpPr>
          <p:cNvPr id="23555" name="Rectangle 3"/>
          <p:cNvSpPr>
            <a:spLocks noGrp="1" noChangeArrowheads="1"/>
          </p:cNvSpPr>
          <p:nvPr>
            <p:ph type="body" idx="1"/>
            <p:custDataLst>
              <p:tags r:id="rId2"/>
            </p:custDataLst>
          </p:nvPr>
        </p:nvSpPr>
        <p:spPr/>
        <p:txBody>
          <a:bodyPr/>
          <a:lstStyle/>
          <a:p>
            <a:pPr eaLnBrk="1" hangingPunct="1"/>
            <a:r>
              <a:rPr lang="fr-CA" altLang="fr-FR" u="sng" smtClean="0"/>
              <a:t>Canevas (Canvase)</a:t>
            </a:r>
          </a:p>
          <a:p>
            <a:pPr lvl="1" eaLnBrk="1" hangingPunct="1"/>
            <a:r>
              <a:rPr lang="fr-CA" altLang="fr-FR" smtClean="0"/>
              <a:t>Cet objet est la toile sur laquelle on place les items, les images, les éléments de texte, etc., afin de les disposer pour présenter l’interface usager.</a:t>
            </a:r>
          </a:p>
          <a:p>
            <a:pPr eaLnBrk="1" hangingPunct="1"/>
            <a:r>
              <a:rPr lang="fr-CA" altLang="fr-FR" u="sng" smtClean="0"/>
              <a:t>Éditeur (Editor)</a:t>
            </a:r>
          </a:p>
          <a:p>
            <a:pPr lvl="1" eaLnBrk="1" hangingPunct="1"/>
            <a:r>
              <a:rPr lang="fr-CA" altLang="fr-FR" smtClean="0"/>
              <a:t>C’est une fenêtre qui affiche le texte d’un élément afin d’aider à le saisir ou le modifier.</a:t>
            </a:r>
          </a:p>
          <a:p>
            <a:pPr eaLnBrk="1" hangingPunct="1"/>
            <a:r>
              <a:rPr lang="fr-CA" altLang="fr-FR" u="sng" smtClean="0"/>
              <a:t>LOV (LOV)</a:t>
            </a:r>
          </a:p>
          <a:p>
            <a:pPr lvl="1" eaLnBrk="1" hangingPunct="1"/>
            <a:r>
              <a:rPr lang="fr-CA" altLang="fr-FR" smtClean="0"/>
              <a:t>C’est une fenêtre qui offre une liste de valeurs pour un élément et qui permet d’effectuer un choix pour la saisie.</a:t>
            </a:r>
          </a:p>
          <a:p>
            <a:pPr eaLnBrk="1" hangingPunct="1"/>
            <a:endParaRPr lang="fr-CA" altLang="fr-FR" smtClean="0"/>
          </a:p>
        </p:txBody>
      </p:sp>
    </p:spTree>
    <p:extLst>
      <p:ext uri="{BB962C8B-B14F-4D97-AF65-F5344CB8AC3E}">
        <p14:creationId xmlns:p14="http://schemas.microsoft.com/office/powerpoint/2010/main" val="335754086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custDataLst>
              <p:tags r:id="rId1"/>
            </p:custDataLst>
          </p:nvPr>
        </p:nvSpPr>
        <p:spPr/>
        <p:txBody>
          <a:bodyPr/>
          <a:lstStyle/>
          <a:p>
            <a:pPr eaLnBrk="1" hangingPunct="1"/>
            <a:r>
              <a:rPr lang="fr-CA" altLang="fr-FR" sz="3200" dirty="0" smtClean="0"/>
              <a:t>Les « packages» intégrés</a:t>
            </a:r>
          </a:p>
        </p:txBody>
      </p:sp>
      <p:sp>
        <p:nvSpPr>
          <p:cNvPr id="207875" name="Rectangle 3"/>
          <p:cNvSpPr>
            <a:spLocks noGrp="1" noChangeArrowheads="1"/>
          </p:cNvSpPr>
          <p:nvPr>
            <p:ph type="body" idx="1"/>
            <p:custDataLst>
              <p:tags r:id="rId2"/>
            </p:custDataLst>
          </p:nvPr>
        </p:nvSpPr>
        <p:spPr/>
        <p:txBody>
          <a:bodyPr/>
          <a:lstStyle/>
          <a:p>
            <a:pPr eaLnBrk="1" hangingPunct="1"/>
            <a:r>
              <a:rPr lang="fr-CA" altLang="fr-FR" sz="2400" smtClean="0"/>
              <a:t>Ces « packages » intégrés permettent d’exécuter un comportement qui a été désactivé par la programmation d’un déclencheur. Exemple : Le « package » intégré LOCK_RECORD lance le comportement du déclencheur ON-LOCK.</a:t>
            </a:r>
          </a:p>
          <a:p>
            <a:pPr eaLnBrk="1" hangingPunct="1"/>
            <a:r>
              <a:rPr lang="fr-CA" altLang="fr-FR" sz="2400" smtClean="0"/>
              <a:t>Les « packages » intégrés permettent d’exécuter diverses tâches d’interaction avec l’usager et la simulation de clés pressées par l’usager.</a:t>
            </a:r>
          </a:p>
          <a:p>
            <a:pPr eaLnBrk="1" hangingPunct="1"/>
            <a:r>
              <a:rPr lang="fr-CA" altLang="fr-FR" sz="2400" smtClean="0"/>
              <a:t>Les « packages » offrent des traitements particuliers pour permettre l’intégration avec du Java et des DLL Windows, la manipulation de fichiers, etc.</a:t>
            </a:r>
          </a:p>
        </p:txBody>
      </p:sp>
    </p:spTree>
    <p:extLst>
      <p:ext uri="{BB962C8B-B14F-4D97-AF65-F5344CB8AC3E}">
        <p14:creationId xmlns:p14="http://schemas.microsoft.com/office/powerpoint/2010/main" val="23604071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2" name="Picture 2"/>
          <p:cNvPicPr>
            <a:picLocks noChangeAspect="1" noChangeArrowheads="1"/>
          </p:cNvPicPr>
          <p:nvPr>
            <p:custDataLst>
              <p:tags r:id="rId1"/>
            </p:custDataLst>
          </p:nvPr>
        </p:nvPicPr>
        <p:blipFill>
          <a:blip r:embed="rId13">
            <a:extLst>
              <a:ext uri="{28A0092B-C50C-407E-A947-70E740481C1C}">
                <a14:useLocalDpi xmlns:a14="http://schemas.microsoft.com/office/drawing/2010/main" val="0"/>
              </a:ext>
            </a:extLst>
          </a:blip>
          <a:srcRect/>
          <a:stretch>
            <a:fillRect/>
          </a:stretch>
        </p:blipFill>
        <p:spPr bwMode="auto">
          <a:xfrm>
            <a:off x="4154488" y="1916113"/>
            <a:ext cx="3975100"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9923" name="Rectangle 3"/>
          <p:cNvSpPr>
            <a:spLocks noGrp="1" noChangeArrowheads="1"/>
          </p:cNvSpPr>
          <p:nvPr>
            <p:ph type="title"/>
            <p:custDataLst>
              <p:tags r:id="rId2"/>
            </p:custDataLst>
          </p:nvPr>
        </p:nvSpPr>
        <p:spPr/>
        <p:txBody>
          <a:bodyPr/>
          <a:lstStyle/>
          <a:p>
            <a:pPr eaLnBrk="1" hangingPunct="1"/>
            <a:r>
              <a:rPr lang="fr-CA" altLang="fr-FR" sz="3200" dirty="0" smtClean="0"/>
              <a:t>Les « packages » intégrés</a:t>
            </a:r>
          </a:p>
        </p:txBody>
      </p:sp>
      <p:sp>
        <p:nvSpPr>
          <p:cNvPr id="209924" name="Rectangle 4"/>
          <p:cNvSpPr>
            <a:spLocks noGrp="1" noChangeArrowheads="1"/>
          </p:cNvSpPr>
          <p:nvPr>
            <p:ph type="body" idx="1"/>
            <p:custDataLst>
              <p:tags r:id="rId3"/>
            </p:custDataLst>
          </p:nvPr>
        </p:nvSpPr>
        <p:spPr>
          <a:xfrm>
            <a:off x="457200" y="1196752"/>
            <a:ext cx="8229600" cy="4392612"/>
          </a:xfrm>
        </p:spPr>
        <p:txBody>
          <a:bodyPr/>
          <a:lstStyle/>
          <a:p>
            <a:pPr eaLnBrk="1" hangingPunct="1"/>
            <a:r>
              <a:rPr lang="fr-CA" altLang="fr-FR" sz="2000" dirty="0" smtClean="0"/>
              <a:t>Les « packages » intégrés sont visibles dans le navigateur d’objet et dans la documentation en ligne.</a:t>
            </a:r>
          </a:p>
        </p:txBody>
      </p:sp>
      <p:sp>
        <p:nvSpPr>
          <p:cNvPr id="209925" name="Line 5"/>
          <p:cNvSpPr>
            <a:spLocks noChangeShapeType="1"/>
          </p:cNvSpPr>
          <p:nvPr>
            <p:custDataLst>
              <p:tags r:id="rId4"/>
            </p:custDataLst>
          </p:nvPr>
        </p:nvSpPr>
        <p:spPr bwMode="auto">
          <a:xfrm>
            <a:off x="3324225" y="3213100"/>
            <a:ext cx="1406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209926" name="Line 6"/>
          <p:cNvSpPr>
            <a:spLocks noChangeShapeType="1"/>
          </p:cNvSpPr>
          <p:nvPr>
            <p:custDataLst>
              <p:tags r:id="rId5"/>
            </p:custDataLst>
          </p:nvPr>
        </p:nvSpPr>
        <p:spPr bwMode="auto">
          <a:xfrm>
            <a:off x="4038600" y="3357563"/>
            <a:ext cx="692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209927" name="Line 7"/>
          <p:cNvSpPr>
            <a:spLocks noChangeShapeType="1"/>
          </p:cNvSpPr>
          <p:nvPr>
            <p:custDataLst>
              <p:tags r:id="rId6"/>
            </p:custDataLst>
          </p:nvPr>
        </p:nvSpPr>
        <p:spPr bwMode="auto">
          <a:xfrm>
            <a:off x="3995738" y="5373688"/>
            <a:ext cx="735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209928" name="Line 8"/>
          <p:cNvSpPr>
            <a:spLocks noChangeShapeType="1"/>
          </p:cNvSpPr>
          <p:nvPr>
            <p:custDataLst>
              <p:tags r:id="rId7"/>
            </p:custDataLst>
          </p:nvPr>
        </p:nvSpPr>
        <p:spPr bwMode="auto">
          <a:xfrm flipH="1">
            <a:off x="3995738" y="3357563"/>
            <a:ext cx="33337"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209929" name="Line 9"/>
          <p:cNvSpPr>
            <a:spLocks noChangeShapeType="1"/>
          </p:cNvSpPr>
          <p:nvPr>
            <p:custDataLst>
              <p:tags r:id="rId8"/>
            </p:custDataLst>
          </p:nvPr>
        </p:nvSpPr>
        <p:spPr bwMode="auto">
          <a:xfrm>
            <a:off x="3290888" y="4365625"/>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209930" name="Text Box 10"/>
          <p:cNvSpPr txBox="1">
            <a:spLocks noChangeArrowheads="1"/>
          </p:cNvSpPr>
          <p:nvPr>
            <p:custDataLst>
              <p:tags r:id="rId9"/>
            </p:custDataLst>
          </p:nvPr>
        </p:nvSpPr>
        <p:spPr bwMode="auto">
          <a:xfrm>
            <a:off x="1149350" y="2636838"/>
            <a:ext cx="2286000" cy="9239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 Packages » intégrés appelés directement dans le code PL/SQL</a:t>
            </a:r>
          </a:p>
          <a:p>
            <a:pPr algn="ctr" eaLnBrk="1" hangingPunct="1">
              <a:spcBef>
                <a:spcPct val="50000"/>
              </a:spcBef>
            </a:pPr>
            <a:r>
              <a:rPr lang="fr-CA" altLang="fr-FR" sz="1200">
                <a:solidFill>
                  <a:schemeClr val="bg1"/>
                </a:solidFill>
                <a:cs typeface="Arial" charset="0"/>
              </a:rPr>
              <a:t>Ex. : EXECUTE_QUERY</a:t>
            </a:r>
          </a:p>
        </p:txBody>
      </p:sp>
      <p:sp>
        <p:nvSpPr>
          <p:cNvPr id="209931" name="Text Box 11"/>
          <p:cNvSpPr txBox="1">
            <a:spLocks noChangeArrowheads="1"/>
          </p:cNvSpPr>
          <p:nvPr>
            <p:custDataLst>
              <p:tags r:id="rId10"/>
            </p:custDataLst>
          </p:nvPr>
        </p:nvSpPr>
        <p:spPr bwMode="auto">
          <a:xfrm>
            <a:off x="1116013" y="3860800"/>
            <a:ext cx="2286000" cy="1289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Packages intégrés appelés en préfixant le nom de la procédure ou de la fonction par le nom du « package» dans le code PL/SQL</a:t>
            </a:r>
          </a:p>
          <a:p>
            <a:pPr algn="ctr" eaLnBrk="1" hangingPunct="1">
              <a:spcBef>
                <a:spcPct val="50000"/>
              </a:spcBef>
            </a:pPr>
            <a:r>
              <a:rPr lang="fr-CA" altLang="fr-FR" sz="1200">
                <a:solidFill>
                  <a:schemeClr val="bg1"/>
                </a:solidFill>
                <a:cs typeface="Arial" charset="0"/>
              </a:rPr>
              <a:t>Ex. : TEXT_IO.FOPEN( …)</a:t>
            </a:r>
          </a:p>
        </p:txBody>
      </p:sp>
    </p:spTree>
    <p:extLst>
      <p:ext uri="{BB962C8B-B14F-4D97-AF65-F5344CB8AC3E}">
        <p14:creationId xmlns:p14="http://schemas.microsoft.com/office/powerpoint/2010/main" val="146824688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custDataLst>
              <p:tags r:id="rId1"/>
            </p:custDataLst>
          </p:nvPr>
        </p:nvSpPr>
        <p:spPr/>
        <p:txBody>
          <a:bodyPr/>
          <a:lstStyle/>
          <a:p>
            <a:pPr eaLnBrk="1" hangingPunct="1"/>
            <a:r>
              <a:rPr lang="fr-CA" altLang="fr-FR" sz="3200" dirty="0" smtClean="0"/>
              <a:t>Les « packages » intégrés</a:t>
            </a:r>
          </a:p>
        </p:txBody>
      </p:sp>
      <p:sp>
        <p:nvSpPr>
          <p:cNvPr id="211971" name="Rectangle 3"/>
          <p:cNvSpPr>
            <a:spLocks noGrp="1" noChangeArrowheads="1"/>
          </p:cNvSpPr>
          <p:nvPr>
            <p:ph type="body" idx="1"/>
            <p:custDataLst>
              <p:tags r:id="rId2"/>
            </p:custDataLst>
          </p:nvPr>
        </p:nvSpPr>
        <p:spPr/>
        <p:txBody>
          <a:bodyPr/>
          <a:lstStyle/>
          <a:p>
            <a:pPr eaLnBrk="1" hangingPunct="1"/>
            <a:r>
              <a:rPr lang="fr-CA" altLang="fr-FR" smtClean="0"/>
              <a:t>Les « packages » intégrés fournissent des traitements pour les sujets suivants :</a:t>
            </a:r>
          </a:p>
          <a:p>
            <a:pPr lvl="1" eaLnBrk="1" hangingPunct="1"/>
            <a:r>
              <a:rPr lang="fr-CA" altLang="fr-FR" smtClean="0"/>
              <a:t>Les OCX concernant Active X</a:t>
            </a:r>
          </a:p>
          <a:p>
            <a:pPr lvl="1" eaLnBrk="1" hangingPunct="1"/>
            <a:r>
              <a:rPr lang="fr-CA" altLang="fr-FR" smtClean="0"/>
              <a:t>les alertes </a:t>
            </a:r>
          </a:p>
          <a:p>
            <a:pPr lvl="1" eaLnBrk="1" hangingPunct="1"/>
            <a:r>
              <a:rPr lang="fr-CA" altLang="fr-FR" smtClean="0"/>
              <a:t>les applications </a:t>
            </a:r>
          </a:p>
          <a:p>
            <a:pPr lvl="1" eaLnBrk="1" hangingPunct="1"/>
            <a:r>
              <a:rPr lang="fr-CA" altLang="fr-FR" smtClean="0"/>
              <a:t>les blocs </a:t>
            </a:r>
          </a:p>
          <a:p>
            <a:pPr lvl="1" eaLnBrk="1" hangingPunct="1"/>
            <a:r>
              <a:rPr lang="fr-CA" altLang="fr-FR" smtClean="0"/>
              <a:t>les canevas </a:t>
            </a:r>
          </a:p>
          <a:p>
            <a:pPr lvl="1" eaLnBrk="1" hangingPunct="1"/>
            <a:r>
              <a:rPr lang="fr-CA" altLang="fr-FR" smtClean="0"/>
              <a:t>les graphiques </a:t>
            </a:r>
          </a:p>
          <a:p>
            <a:pPr lvl="1" eaLnBrk="1" hangingPunct="1"/>
            <a:r>
              <a:rPr lang="fr-CA" altLang="fr-FR" smtClean="0"/>
              <a:t>Forms</a:t>
            </a:r>
          </a:p>
          <a:p>
            <a:pPr lvl="1" eaLnBrk="1" hangingPunct="1"/>
            <a:r>
              <a:rPr lang="fr-CA" altLang="fr-FR" smtClean="0"/>
              <a:t>les éléments</a:t>
            </a:r>
          </a:p>
          <a:p>
            <a:pPr lvl="1" eaLnBrk="1" hangingPunct="1"/>
            <a:r>
              <a:rPr lang="fr-CA" altLang="fr-FR" smtClean="0"/>
              <a:t>les menus</a:t>
            </a:r>
          </a:p>
        </p:txBody>
      </p:sp>
    </p:spTree>
    <p:extLst>
      <p:ext uri="{BB962C8B-B14F-4D97-AF65-F5344CB8AC3E}">
        <p14:creationId xmlns:p14="http://schemas.microsoft.com/office/powerpoint/2010/main" val="23105563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custDataLst>
              <p:tags r:id="rId1"/>
            </p:custDataLst>
          </p:nvPr>
        </p:nvSpPr>
        <p:spPr/>
        <p:txBody>
          <a:bodyPr/>
          <a:lstStyle/>
          <a:p>
            <a:pPr eaLnBrk="1" hangingPunct="1"/>
            <a:r>
              <a:rPr lang="fr-CA" altLang="fr-FR" sz="3200" dirty="0" smtClean="0"/>
              <a:t>Les « packages » intégrés</a:t>
            </a:r>
          </a:p>
        </p:txBody>
      </p:sp>
      <p:sp>
        <p:nvSpPr>
          <p:cNvPr id="214019" name="Rectangle 3"/>
          <p:cNvSpPr>
            <a:spLocks noGrp="1" noChangeArrowheads="1"/>
          </p:cNvSpPr>
          <p:nvPr>
            <p:ph type="body" idx="1"/>
            <p:custDataLst>
              <p:tags r:id="rId2"/>
            </p:custDataLst>
          </p:nvPr>
        </p:nvSpPr>
        <p:spPr/>
        <p:txBody>
          <a:bodyPr/>
          <a:lstStyle/>
          <a:p>
            <a:pPr eaLnBrk="1" hangingPunct="1"/>
            <a:r>
              <a:rPr lang="fr-CA" altLang="fr-FR" smtClean="0"/>
              <a:t>Les « packages » intégrés fournissent des traitements pour les sujets suivants (suite) :</a:t>
            </a:r>
          </a:p>
          <a:p>
            <a:pPr lvl="1" eaLnBrk="1" hangingPunct="1"/>
            <a:r>
              <a:rPr lang="fr-CA" altLang="fr-FR" smtClean="0"/>
              <a:t>les messages</a:t>
            </a:r>
          </a:p>
          <a:p>
            <a:pPr lvl="1" eaLnBrk="1" hangingPunct="1"/>
            <a:r>
              <a:rPr lang="fr-CA" altLang="fr-FR" smtClean="0"/>
              <a:t>plusieurs applications Forms</a:t>
            </a:r>
          </a:p>
          <a:p>
            <a:pPr lvl="1" eaLnBrk="1" hangingPunct="1"/>
            <a:r>
              <a:rPr lang="fr-CA" altLang="fr-FR" smtClean="0"/>
              <a:t>les objets OLE</a:t>
            </a:r>
          </a:p>
          <a:p>
            <a:pPr lvl="1" eaLnBrk="1" hangingPunct="1"/>
            <a:r>
              <a:rPr lang="fr-CA" altLang="fr-FR" smtClean="0"/>
              <a:t>les listes de paramètres</a:t>
            </a:r>
          </a:p>
          <a:p>
            <a:pPr lvl="1" eaLnBrk="1" hangingPunct="1"/>
            <a:r>
              <a:rPr lang="fr-CA" altLang="fr-FR" smtClean="0"/>
              <a:t>PECS (Collection d’information de performance et d’événements)</a:t>
            </a:r>
          </a:p>
          <a:p>
            <a:pPr lvl="1" eaLnBrk="1" hangingPunct="1"/>
            <a:r>
              <a:rPr lang="fr-CA" altLang="fr-FR" smtClean="0"/>
              <a:t>les interrogations</a:t>
            </a:r>
          </a:p>
          <a:p>
            <a:pPr lvl="1" eaLnBrk="1" hangingPunct="1"/>
            <a:r>
              <a:rPr lang="fr-CA" altLang="fr-FR" smtClean="0"/>
              <a:t>les enregistrements</a:t>
            </a:r>
          </a:p>
          <a:p>
            <a:pPr lvl="1" eaLnBrk="1" hangingPunct="1"/>
            <a:r>
              <a:rPr lang="fr-CA" altLang="fr-FR" smtClean="0"/>
              <a:t>les relations</a:t>
            </a:r>
          </a:p>
        </p:txBody>
      </p:sp>
    </p:spTree>
    <p:extLst>
      <p:ext uri="{BB962C8B-B14F-4D97-AF65-F5344CB8AC3E}">
        <p14:creationId xmlns:p14="http://schemas.microsoft.com/office/powerpoint/2010/main" val="58956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1"/>
            </p:custDataLst>
          </p:nvPr>
        </p:nvSpPr>
        <p:spPr/>
        <p:txBody>
          <a:bodyPr/>
          <a:lstStyle/>
          <a:p>
            <a:pPr eaLnBrk="1" hangingPunct="1"/>
            <a:r>
              <a:rPr lang="fr-CA" altLang="fr-FR" sz="3200" dirty="0" smtClean="0"/>
              <a:t>Les « packages » intégrés</a:t>
            </a:r>
          </a:p>
        </p:txBody>
      </p:sp>
      <p:sp>
        <p:nvSpPr>
          <p:cNvPr id="216067" name="Rectangle 3"/>
          <p:cNvSpPr>
            <a:spLocks noGrp="1" noChangeArrowheads="1"/>
          </p:cNvSpPr>
          <p:nvPr>
            <p:ph type="body" idx="1"/>
            <p:custDataLst>
              <p:tags r:id="rId2"/>
            </p:custDataLst>
          </p:nvPr>
        </p:nvSpPr>
        <p:spPr/>
        <p:txBody>
          <a:bodyPr/>
          <a:lstStyle/>
          <a:p>
            <a:pPr eaLnBrk="1" hangingPunct="1"/>
            <a:r>
              <a:rPr lang="fr-CA" altLang="fr-FR" smtClean="0"/>
              <a:t>Les « packages » intégrés fournissent des traitements pour les sujets suivants (suite) :</a:t>
            </a:r>
          </a:p>
          <a:p>
            <a:pPr lvl="1" eaLnBrk="1" hangingPunct="1"/>
            <a:r>
              <a:rPr lang="fr-CA" altLang="fr-FR" smtClean="0"/>
              <a:t>les rapports</a:t>
            </a:r>
          </a:p>
          <a:p>
            <a:pPr lvl="1" eaLnBrk="1" hangingPunct="1"/>
            <a:r>
              <a:rPr lang="fr-CA" altLang="fr-FR" smtClean="0"/>
              <a:t>les pages onglet</a:t>
            </a:r>
          </a:p>
          <a:p>
            <a:pPr lvl="1" eaLnBrk="1" hangingPunct="1"/>
            <a:r>
              <a:rPr lang="fr-CA" altLang="fr-FR" smtClean="0"/>
              <a:t>les transactions</a:t>
            </a:r>
          </a:p>
          <a:p>
            <a:pPr lvl="1" eaLnBrk="1" hangingPunct="1"/>
            <a:r>
              <a:rPr lang="fr-CA" altLang="fr-FR" smtClean="0"/>
              <a:t>le Web</a:t>
            </a:r>
          </a:p>
          <a:p>
            <a:pPr lvl="1" eaLnBrk="1" hangingPunct="1"/>
            <a:r>
              <a:rPr lang="fr-CA" altLang="fr-FR" smtClean="0"/>
              <a:t>les fenêtres</a:t>
            </a:r>
          </a:p>
        </p:txBody>
      </p:sp>
    </p:spTree>
    <p:extLst>
      <p:ext uri="{BB962C8B-B14F-4D97-AF65-F5344CB8AC3E}">
        <p14:creationId xmlns:p14="http://schemas.microsoft.com/office/powerpoint/2010/main" val="26207973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custDataLst>
              <p:tags r:id="rId1"/>
            </p:custDataLst>
          </p:nvPr>
        </p:nvSpPr>
        <p:spPr/>
        <p:txBody>
          <a:bodyPr/>
          <a:lstStyle/>
          <a:p>
            <a:pPr eaLnBrk="1" hangingPunct="1"/>
            <a:r>
              <a:rPr lang="fr-CA" altLang="fr-FR" sz="3200" smtClean="0"/>
              <a:t>Architecture n-tiers</a:t>
            </a:r>
          </a:p>
        </p:txBody>
      </p:sp>
      <p:sp>
        <p:nvSpPr>
          <p:cNvPr id="218115" name="Rectangle 3"/>
          <p:cNvSpPr>
            <a:spLocks noGrp="1" noChangeArrowheads="1"/>
          </p:cNvSpPr>
          <p:nvPr>
            <p:ph type="body" idx="1"/>
            <p:custDataLst>
              <p:tags r:id="rId2"/>
            </p:custDataLst>
          </p:nvPr>
        </p:nvSpPr>
        <p:spPr>
          <a:xfrm>
            <a:off x="457200" y="1163638"/>
            <a:ext cx="8229600" cy="5289550"/>
          </a:xfrm>
        </p:spPr>
        <p:txBody>
          <a:bodyPr/>
          <a:lstStyle/>
          <a:p>
            <a:pPr eaLnBrk="1" hangingPunct="1"/>
            <a:r>
              <a:rPr lang="fr-CA" altLang="fr-FR" sz="2400" dirty="0" smtClean="0"/>
              <a:t>L’utilisation du mode Web introduit les concepts d’architecture n-tiers.</a:t>
            </a:r>
          </a:p>
          <a:p>
            <a:pPr eaLnBrk="1" hangingPunct="1"/>
            <a:r>
              <a:rPr lang="fr-CA" altLang="fr-FR" sz="2400" dirty="0" smtClean="0"/>
              <a:t>Une architecture n-tiers se compose comme suit :</a:t>
            </a:r>
          </a:p>
          <a:p>
            <a:pPr lvl="1" eaLnBrk="1" hangingPunct="1"/>
            <a:r>
              <a:rPr lang="fr-CA" altLang="fr-FR" sz="2000" dirty="0" smtClean="0"/>
              <a:t>Un poste client</a:t>
            </a:r>
          </a:p>
          <a:p>
            <a:pPr lvl="2" eaLnBrk="1" hangingPunct="1"/>
            <a:r>
              <a:rPr lang="fr-CA" altLang="fr-FR" dirty="0" smtClean="0"/>
              <a:t>Le poste client permet à un utilisateur d’accéder à une application via un fureteur sans avoir à utiliser de « </a:t>
            </a:r>
            <a:r>
              <a:rPr lang="fr-CA" altLang="fr-FR" dirty="0" err="1" smtClean="0"/>
              <a:t>runtime</a:t>
            </a:r>
            <a:r>
              <a:rPr lang="fr-CA" altLang="fr-FR" dirty="0" smtClean="0"/>
              <a:t> » d’un produit sur son poste.</a:t>
            </a:r>
          </a:p>
          <a:p>
            <a:pPr lvl="1" eaLnBrk="1" hangingPunct="1"/>
            <a:r>
              <a:rPr lang="fr-CA" altLang="fr-FR" sz="2000" dirty="0" smtClean="0"/>
              <a:t>Un serveur d’applications</a:t>
            </a:r>
          </a:p>
          <a:p>
            <a:pPr lvl="2" eaLnBrk="1" hangingPunct="1"/>
            <a:r>
              <a:rPr lang="fr-CA" altLang="fr-FR" dirty="0" smtClean="0"/>
              <a:t>Le serveur d’applications permet d’exécuter les applications. Il fournit l’ensemble des ressources requises pour desservir une application.</a:t>
            </a:r>
          </a:p>
          <a:p>
            <a:pPr lvl="1" eaLnBrk="1" hangingPunct="1"/>
            <a:r>
              <a:rPr lang="fr-CA" altLang="fr-FR" sz="2000" dirty="0" smtClean="0"/>
              <a:t>Un serveur de base de données</a:t>
            </a:r>
          </a:p>
          <a:p>
            <a:pPr lvl="2" eaLnBrk="1" hangingPunct="1"/>
            <a:r>
              <a:rPr lang="fr-CA" altLang="fr-FR" dirty="0" smtClean="0"/>
              <a:t>Le serveur de base de données est responsable du stockage des données ainsi que de l’exploitation de celles-ci.</a:t>
            </a:r>
          </a:p>
        </p:txBody>
      </p:sp>
    </p:spTree>
    <p:extLst>
      <p:ext uri="{BB962C8B-B14F-4D97-AF65-F5344CB8AC3E}">
        <p14:creationId xmlns:p14="http://schemas.microsoft.com/office/powerpoint/2010/main" val="90412808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0162" name="Group 2"/>
          <p:cNvGrpSpPr>
            <a:grpSpLocks/>
          </p:cNvGrpSpPr>
          <p:nvPr>
            <p:custDataLst>
              <p:tags r:id="rId1"/>
            </p:custDataLst>
          </p:nvPr>
        </p:nvGrpSpPr>
        <p:grpSpPr bwMode="auto">
          <a:xfrm>
            <a:off x="971550" y="1557338"/>
            <a:ext cx="720725" cy="1414462"/>
            <a:chOff x="1338" y="1496"/>
            <a:chExt cx="454" cy="891"/>
          </a:xfrm>
        </p:grpSpPr>
        <p:grpSp>
          <p:nvGrpSpPr>
            <p:cNvPr id="220249" name="Group 3"/>
            <p:cNvGrpSpPr>
              <a:grpSpLocks/>
            </p:cNvGrpSpPr>
            <p:nvPr/>
          </p:nvGrpSpPr>
          <p:grpSpPr bwMode="auto">
            <a:xfrm>
              <a:off x="1338" y="1805"/>
              <a:ext cx="454" cy="582"/>
              <a:chOff x="266" y="2878"/>
              <a:chExt cx="454" cy="582"/>
            </a:xfrm>
          </p:grpSpPr>
          <p:sp>
            <p:nvSpPr>
              <p:cNvPr id="220251" name="Line 4"/>
              <p:cNvSpPr>
                <a:spLocks noChangeShapeType="1"/>
              </p:cNvSpPr>
              <p:nvPr/>
            </p:nvSpPr>
            <p:spPr bwMode="auto">
              <a:xfrm flipH="1">
                <a:off x="271" y="3232"/>
                <a:ext cx="45" cy="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a:p>
            </p:txBody>
          </p:sp>
          <p:sp>
            <p:nvSpPr>
              <p:cNvPr id="220252" name="Line 5"/>
              <p:cNvSpPr>
                <a:spLocks noChangeShapeType="1"/>
              </p:cNvSpPr>
              <p:nvPr/>
            </p:nvSpPr>
            <p:spPr bwMode="auto">
              <a:xfrm flipH="1">
                <a:off x="274" y="3236"/>
                <a:ext cx="46" cy="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a:p>
            </p:txBody>
          </p:sp>
          <p:sp>
            <p:nvSpPr>
              <p:cNvPr id="220253" name="Line 6"/>
              <p:cNvSpPr>
                <a:spLocks noChangeShapeType="1"/>
              </p:cNvSpPr>
              <p:nvPr/>
            </p:nvSpPr>
            <p:spPr bwMode="auto">
              <a:xfrm flipH="1">
                <a:off x="274" y="3244"/>
                <a:ext cx="46" cy="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a:p>
            </p:txBody>
          </p:sp>
          <p:sp>
            <p:nvSpPr>
              <p:cNvPr id="220254" name="Freeform 7"/>
              <p:cNvSpPr>
                <a:spLocks/>
              </p:cNvSpPr>
              <p:nvPr/>
            </p:nvSpPr>
            <p:spPr bwMode="auto">
              <a:xfrm>
                <a:off x="433" y="3142"/>
                <a:ext cx="286" cy="318"/>
              </a:xfrm>
              <a:custGeom>
                <a:avLst/>
                <a:gdLst>
                  <a:gd name="T0" fmla="*/ 0 w 286"/>
                  <a:gd name="T1" fmla="*/ 317 h 318"/>
                  <a:gd name="T2" fmla="*/ 0 w 286"/>
                  <a:gd name="T3" fmla="*/ 203 h 318"/>
                  <a:gd name="T4" fmla="*/ 285 w 286"/>
                  <a:gd name="T5" fmla="*/ 0 h 318"/>
                  <a:gd name="T6" fmla="*/ 285 w 286"/>
                  <a:gd name="T7" fmla="*/ 96 h 318"/>
                  <a:gd name="T8" fmla="*/ 0 w 286"/>
                  <a:gd name="T9" fmla="*/ 317 h 3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318">
                    <a:moveTo>
                      <a:pt x="0" y="317"/>
                    </a:moveTo>
                    <a:lnTo>
                      <a:pt x="0" y="203"/>
                    </a:lnTo>
                    <a:lnTo>
                      <a:pt x="285" y="0"/>
                    </a:lnTo>
                    <a:lnTo>
                      <a:pt x="285" y="96"/>
                    </a:lnTo>
                    <a:lnTo>
                      <a:pt x="0" y="317"/>
                    </a:lnTo>
                  </a:path>
                </a:pathLst>
              </a:custGeom>
              <a:gradFill rotWithShape="0">
                <a:gsLst>
                  <a:gs pos="0">
                    <a:srgbClr val="7C7C7C"/>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55" name="Freeform 8"/>
              <p:cNvSpPr>
                <a:spLocks/>
              </p:cNvSpPr>
              <p:nvPr/>
            </p:nvSpPr>
            <p:spPr bwMode="auto">
              <a:xfrm>
                <a:off x="266" y="3235"/>
                <a:ext cx="168" cy="221"/>
              </a:xfrm>
              <a:custGeom>
                <a:avLst/>
                <a:gdLst>
                  <a:gd name="T0" fmla="*/ 166 w 168"/>
                  <a:gd name="T1" fmla="*/ 110 h 221"/>
                  <a:gd name="T2" fmla="*/ 0 w 168"/>
                  <a:gd name="T3" fmla="*/ 0 h 221"/>
                  <a:gd name="T4" fmla="*/ 0 w 168"/>
                  <a:gd name="T5" fmla="*/ 87 h 221"/>
                  <a:gd name="T6" fmla="*/ 167 w 168"/>
                  <a:gd name="T7" fmla="*/ 220 h 221"/>
                  <a:gd name="T8" fmla="*/ 166 w 168"/>
                  <a:gd name="T9" fmla="*/ 110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8" h="221">
                    <a:moveTo>
                      <a:pt x="166" y="110"/>
                    </a:moveTo>
                    <a:lnTo>
                      <a:pt x="0" y="0"/>
                    </a:lnTo>
                    <a:lnTo>
                      <a:pt x="0" y="87"/>
                    </a:lnTo>
                    <a:lnTo>
                      <a:pt x="167" y="220"/>
                    </a:lnTo>
                    <a:lnTo>
                      <a:pt x="166" y="110"/>
                    </a:lnTo>
                  </a:path>
                </a:pathLst>
              </a:custGeom>
              <a:gradFill rotWithShape="0">
                <a:gsLst>
                  <a:gs pos="0">
                    <a:srgbClr val="353535"/>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56" name="Freeform 9"/>
              <p:cNvSpPr>
                <a:spLocks/>
              </p:cNvSpPr>
              <p:nvPr/>
            </p:nvSpPr>
            <p:spPr bwMode="auto">
              <a:xfrm>
                <a:off x="266" y="3041"/>
                <a:ext cx="454" cy="305"/>
              </a:xfrm>
              <a:custGeom>
                <a:avLst/>
                <a:gdLst>
                  <a:gd name="T0" fmla="*/ 167 w 454"/>
                  <a:gd name="T1" fmla="*/ 304 h 305"/>
                  <a:gd name="T2" fmla="*/ 453 w 454"/>
                  <a:gd name="T3" fmla="*/ 99 h 305"/>
                  <a:gd name="T4" fmla="*/ 290 w 454"/>
                  <a:gd name="T5" fmla="*/ 0 h 305"/>
                  <a:gd name="T6" fmla="*/ 0 w 454"/>
                  <a:gd name="T7" fmla="*/ 192 h 305"/>
                  <a:gd name="T8" fmla="*/ 167 w 454"/>
                  <a:gd name="T9" fmla="*/ 304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05">
                    <a:moveTo>
                      <a:pt x="167" y="304"/>
                    </a:moveTo>
                    <a:lnTo>
                      <a:pt x="453" y="99"/>
                    </a:lnTo>
                    <a:lnTo>
                      <a:pt x="290" y="0"/>
                    </a:lnTo>
                    <a:lnTo>
                      <a:pt x="0" y="192"/>
                    </a:lnTo>
                    <a:lnTo>
                      <a:pt x="167" y="304"/>
                    </a:lnTo>
                  </a:path>
                </a:pathLst>
              </a:custGeom>
              <a:gradFill rotWithShape="0">
                <a:gsLst>
                  <a:gs pos="0">
                    <a:srgbClr val="7C7C7C"/>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57" name="Freeform 10"/>
              <p:cNvSpPr>
                <a:spLocks/>
              </p:cNvSpPr>
              <p:nvPr/>
            </p:nvSpPr>
            <p:spPr bwMode="auto">
              <a:xfrm>
                <a:off x="279" y="2984"/>
                <a:ext cx="182" cy="324"/>
              </a:xfrm>
              <a:custGeom>
                <a:avLst/>
                <a:gdLst>
                  <a:gd name="T0" fmla="*/ 181 w 182"/>
                  <a:gd name="T1" fmla="*/ 63 h 324"/>
                  <a:gd name="T2" fmla="*/ 0 w 182"/>
                  <a:gd name="T3" fmla="*/ 0 h 324"/>
                  <a:gd name="T4" fmla="*/ 0 w 182"/>
                  <a:gd name="T5" fmla="*/ 211 h 324"/>
                  <a:gd name="T6" fmla="*/ 166 w 182"/>
                  <a:gd name="T7" fmla="*/ 323 h 324"/>
                  <a:gd name="T8" fmla="*/ 181 w 182"/>
                  <a:gd name="T9" fmla="*/ 63 h 3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24">
                    <a:moveTo>
                      <a:pt x="181" y="63"/>
                    </a:moveTo>
                    <a:lnTo>
                      <a:pt x="0" y="0"/>
                    </a:lnTo>
                    <a:lnTo>
                      <a:pt x="0" y="211"/>
                    </a:lnTo>
                    <a:lnTo>
                      <a:pt x="166" y="323"/>
                    </a:lnTo>
                    <a:lnTo>
                      <a:pt x="181" y="63"/>
                    </a:lnTo>
                  </a:path>
                </a:pathLst>
              </a:custGeom>
              <a:gradFill rotWithShape="0">
                <a:gsLst>
                  <a:gs pos="0">
                    <a:srgbClr val="353535"/>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58" name="Freeform 11"/>
              <p:cNvSpPr>
                <a:spLocks/>
              </p:cNvSpPr>
              <p:nvPr/>
            </p:nvSpPr>
            <p:spPr bwMode="auto">
              <a:xfrm>
                <a:off x="448" y="2921"/>
                <a:ext cx="227" cy="387"/>
              </a:xfrm>
              <a:custGeom>
                <a:avLst/>
                <a:gdLst>
                  <a:gd name="T0" fmla="*/ 0 w 227"/>
                  <a:gd name="T1" fmla="*/ 386 h 387"/>
                  <a:gd name="T2" fmla="*/ 0 w 227"/>
                  <a:gd name="T3" fmla="*/ 129 h 387"/>
                  <a:gd name="T4" fmla="*/ 225 w 227"/>
                  <a:gd name="T5" fmla="*/ 0 h 387"/>
                  <a:gd name="T6" fmla="*/ 226 w 227"/>
                  <a:gd name="T7" fmla="*/ 224 h 387"/>
                  <a:gd name="T8" fmla="*/ 0 w 227"/>
                  <a:gd name="T9" fmla="*/ 386 h 3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387">
                    <a:moveTo>
                      <a:pt x="0" y="386"/>
                    </a:moveTo>
                    <a:lnTo>
                      <a:pt x="0" y="129"/>
                    </a:lnTo>
                    <a:lnTo>
                      <a:pt x="225" y="0"/>
                    </a:lnTo>
                    <a:lnTo>
                      <a:pt x="226" y="224"/>
                    </a:lnTo>
                    <a:lnTo>
                      <a:pt x="0" y="386"/>
                    </a:lnTo>
                  </a:path>
                </a:pathLst>
              </a:custGeom>
              <a:gradFill rotWithShape="0">
                <a:gsLst>
                  <a:gs pos="0">
                    <a:srgbClr val="7C7C7C"/>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59" name="Freeform 12"/>
              <p:cNvSpPr>
                <a:spLocks/>
              </p:cNvSpPr>
              <p:nvPr/>
            </p:nvSpPr>
            <p:spPr bwMode="auto">
              <a:xfrm>
                <a:off x="279" y="2878"/>
                <a:ext cx="396" cy="173"/>
              </a:xfrm>
              <a:custGeom>
                <a:avLst/>
                <a:gdLst>
                  <a:gd name="T0" fmla="*/ 173 w 396"/>
                  <a:gd name="T1" fmla="*/ 172 h 173"/>
                  <a:gd name="T2" fmla="*/ 395 w 396"/>
                  <a:gd name="T3" fmla="*/ 42 h 173"/>
                  <a:gd name="T4" fmla="*/ 218 w 396"/>
                  <a:gd name="T5" fmla="*/ 0 h 173"/>
                  <a:gd name="T6" fmla="*/ 0 w 396"/>
                  <a:gd name="T7" fmla="*/ 108 h 173"/>
                  <a:gd name="T8" fmla="*/ 173 w 396"/>
                  <a:gd name="T9" fmla="*/ 172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 h="173">
                    <a:moveTo>
                      <a:pt x="173" y="172"/>
                    </a:moveTo>
                    <a:lnTo>
                      <a:pt x="395" y="42"/>
                    </a:lnTo>
                    <a:lnTo>
                      <a:pt x="218" y="0"/>
                    </a:lnTo>
                    <a:lnTo>
                      <a:pt x="0" y="108"/>
                    </a:lnTo>
                    <a:lnTo>
                      <a:pt x="173" y="172"/>
                    </a:lnTo>
                  </a:path>
                </a:pathLst>
              </a:custGeom>
              <a:gradFill rotWithShape="0">
                <a:gsLst>
                  <a:gs pos="0">
                    <a:srgbClr val="353535"/>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60" name="Freeform 13"/>
              <p:cNvSpPr>
                <a:spLocks/>
              </p:cNvSpPr>
              <p:nvPr/>
            </p:nvSpPr>
            <p:spPr bwMode="auto">
              <a:xfrm>
                <a:off x="471" y="2966"/>
                <a:ext cx="185" cy="302"/>
              </a:xfrm>
              <a:custGeom>
                <a:avLst/>
                <a:gdLst>
                  <a:gd name="T0" fmla="*/ 0 w 185"/>
                  <a:gd name="T1" fmla="*/ 301 h 302"/>
                  <a:gd name="T2" fmla="*/ 0 w 185"/>
                  <a:gd name="T3" fmla="*/ 101 h 302"/>
                  <a:gd name="T4" fmla="*/ 184 w 185"/>
                  <a:gd name="T5" fmla="*/ 0 h 302"/>
                  <a:gd name="T6" fmla="*/ 184 w 185"/>
                  <a:gd name="T7" fmla="*/ 158 h 302"/>
                  <a:gd name="T8" fmla="*/ 0 w 185"/>
                  <a:gd name="T9" fmla="*/ 301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302">
                    <a:moveTo>
                      <a:pt x="0" y="301"/>
                    </a:moveTo>
                    <a:lnTo>
                      <a:pt x="0" y="101"/>
                    </a:lnTo>
                    <a:lnTo>
                      <a:pt x="184" y="0"/>
                    </a:lnTo>
                    <a:lnTo>
                      <a:pt x="184" y="158"/>
                    </a:lnTo>
                    <a:lnTo>
                      <a:pt x="0" y="301"/>
                    </a:lnTo>
                  </a:path>
                </a:pathLst>
              </a:custGeom>
              <a:gradFill rotWithShape="0">
                <a:gsLst>
                  <a:gs pos="0">
                    <a:srgbClr val="183657"/>
                  </a:gs>
                  <a:gs pos="100000">
                    <a:srgbClr val="316DAF"/>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grpSp>
        <p:sp>
          <p:nvSpPr>
            <p:cNvPr id="220250" name="Rectangle 14"/>
            <p:cNvSpPr>
              <a:spLocks noChangeArrowheads="1"/>
            </p:cNvSpPr>
            <p:nvPr/>
          </p:nvSpPr>
          <p:spPr bwMode="auto">
            <a:xfrm>
              <a:off x="1366" y="1496"/>
              <a:ext cx="3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a:r>
                <a:rPr lang="fr-CA" altLang="fr-FR" sz="1200" dirty="0" smtClean="0"/>
                <a:t>Poste</a:t>
              </a:r>
              <a:endParaRPr lang="fr-CA" altLang="fr-FR" sz="1200" dirty="0"/>
            </a:p>
            <a:p>
              <a:pPr algn="ctr"/>
              <a:r>
                <a:rPr lang="fr-CA" altLang="fr-FR" sz="1200" dirty="0"/>
                <a:t>client</a:t>
              </a:r>
            </a:p>
          </p:txBody>
        </p:sp>
      </p:grpSp>
      <p:grpSp>
        <p:nvGrpSpPr>
          <p:cNvPr id="220163" name="Group 15"/>
          <p:cNvGrpSpPr>
            <a:grpSpLocks/>
          </p:cNvGrpSpPr>
          <p:nvPr>
            <p:custDataLst>
              <p:tags r:id="rId2"/>
            </p:custDataLst>
          </p:nvPr>
        </p:nvGrpSpPr>
        <p:grpSpPr bwMode="auto">
          <a:xfrm>
            <a:off x="3892550" y="1196975"/>
            <a:ext cx="876300" cy="1409700"/>
            <a:chOff x="2348" y="1484"/>
            <a:chExt cx="552" cy="888"/>
          </a:xfrm>
        </p:grpSpPr>
        <p:sp>
          <p:nvSpPr>
            <p:cNvPr id="220213" name="Rectangle 16"/>
            <p:cNvSpPr>
              <a:spLocks noChangeArrowheads="1"/>
            </p:cNvSpPr>
            <p:nvPr/>
          </p:nvSpPr>
          <p:spPr bwMode="auto">
            <a:xfrm>
              <a:off x="2348" y="1484"/>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a:r>
                <a:rPr lang="fr-CA" altLang="fr-FR" sz="1200"/>
                <a:t>Serveur</a:t>
              </a:r>
            </a:p>
            <a:p>
              <a:pPr algn="ctr"/>
              <a:r>
                <a:rPr lang="fr-CA" altLang="fr-FR" sz="1200"/>
                <a:t>de fichiers</a:t>
              </a:r>
            </a:p>
          </p:txBody>
        </p:sp>
        <p:grpSp>
          <p:nvGrpSpPr>
            <p:cNvPr id="220214" name="Group 17"/>
            <p:cNvGrpSpPr>
              <a:grpSpLocks/>
            </p:cNvGrpSpPr>
            <p:nvPr/>
          </p:nvGrpSpPr>
          <p:grpSpPr bwMode="auto">
            <a:xfrm>
              <a:off x="2390" y="1827"/>
              <a:ext cx="497" cy="545"/>
              <a:chOff x="2123" y="2900"/>
              <a:chExt cx="497" cy="545"/>
            </a:xfrm>
          </p:grpSpPr>
          <p:sp>
            <p:nvSpPr>
              <p:cNvPr id="220215" name="Freeform 18"/>
              <p:cNvSpPr>
                <a:spLocks/>
              </p:cNvSpPr>
              <p:nvPr/>
            </p:nvSpPr>
            <p:spPr bwMode="auto">
              <a:xfrm>
                <a:off x="2123" y="2900"/>
                <a:ext cx="459" cy="37"/>
              </a:xfrm>
              <a:custGeom>
                <a:avLst/>
                <a:gdLst>
                  <a:gd name="T0" fmla="*/ 145 w 459"/>
                  <a:gd name="T1" fmla="*/ 36 h 37"/>
                  <a:gd name="T2" fmla="*/ 458 w 459"/>
                  <a:gd name="T3" fmla="*/ 32 h 37"/>
                  <a:gd name="T4" fmla="*/ 243 w 459"/>
                  <a:gd name="T5" fmla="*/ 0 h 37"/>
                  <a:gd name="T6" fmla="*/ 0 w 459"/>
                  <a:gd name="T7" fmla="*/ 0 h 37"/>
                  <a:gd name="T8" fmla="*/ 145 w 459"/>
                  <a:gd name="T9" fmla="*/ 3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9" h="37">
                    <a:moveTo>
                      <a:pt x="145" y="36"/>
                    </a:moveTo>
                    <a:lnTo>
                      <a:pt x="458" y="32"/>
                    </a:lnTo>
                    <a:lnTo>
                      <a:pt x="243" y="0"/>
                    </a:lnTo>
                    <a:lnTo>
                      <a:pt x="0" y="0"/>
                    </a:lnTo>
                    <a:lnTo>
                      <a:pt x="145" y="36"/>
                    </a:lnTo>
                  </a:path>
                </a:pathLst>
              </a:custGeom>
              <a:gradFill rotWithShape="0">
                <a:gsLst>
                  <a:gs pos="0">
                    <a:srgbClr val="E0E0E0"/>
                  </a:gs>
                  <a:gs pos="100000">
                    <a:srgbClr val="434343"/>
                  </a:gs>
                </a:gsLst>
                <a:lin ang="27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16" name="Freeform 19"/>
              <p:cNvSpPr>
                <a:spLocks/>
              </p:cNvSpPr>
              <p:nvPr/>
            </p:nvSpPr>
            <p:spPr bwMode="auto">
              <a:xfrm>
                <a:off x="2267" y="2933"/>
                <a:ext cx="335" cy="17"/>
              </a:xfrm>
              <a:custGeom>
                <a:avLst/>
                <a:gdLst>
                  <a:gd name="T0" fmla="*/ 0 w 335"/>
                  <a:gd name="T1" fmla="*/ 0 h 17"/>
                  <a:gd name="T2" fmla="*/ 17 w 335"/>
                  <a:gd name="T3" fmla="*/ 16 h 17"/>
                  <a:gd name="T4" fmla="*/ 334 w 335"/>
                  <a:gd name="T5" fmla="*/ 16 h 17"/>
                  <a:gd name="T6" fmla="*/ 315 w 335"/>
                  <a:gd name="T7" fmla="*/ 0 h 17"/>
                  <a:gd name="T8" fmla="*/ 0 w 33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 h="17">
                    <a:moveTo>
                      <a:pt x="0" y="0"/>
                    </a:moveTo>
                    <a:lnTo>
                      <a:pt x="17" y="16"/>
                    </a:lnTo>
                    <a:lnTo>
                      <a:pt x="334" y="16"/>
                    </a:lnTo>
                    <a:lnTo>
                      <a:pt x="315" y="0"/>
                    </a:lnTo>
                    <a:lnTo>
                      <a:pt x="0" y="0"/>
                    </a:lnTo>
                  </a:path>
                </a:pathLst>
              </a:custGeom>
              <a:solidFill>
                <a:srgbClr val="E0E0E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17" name="Freeform 20"/>
              <p:cNvSpPr>
                <a:spLocks/>
              </p:cNvSpPr>
              <p:nvPr/>
            </p:nvSpPr>
            <p:spPr bwMode="auto">
              <a:xfrm>
                <a:off x="2123" y="2900"/>
                <a:ext cx="190" cy="545"/>
              </a:xfrm>
              <a:custGeom>
                <a:avLst/>
                <a:gdLst>
                  <a:gd name="T0" fmla="*/ 0 w 190"/>
                  <a:gd name="T1" fmla="*/ 0 h 545"/>
                  <a:gd name="T2" fmla="*/ 145 w 190"/>
                  <a:gd name="T3" fmla="*/ 33 h 545"/>
                  <a:gd name="T4" fmla="*/ 170 w 190"/>
                  <a:gd name="T5" fmla="*/ 47 h 545"/>
                  <a:gd name="T6" fmla="*/ 189 w 190"/>
                  <a:gd name="T7" fmla="*/ 200 h 545"/>
                  <a:gd name="T8" fmla="*/ 164 w 190"/>
                  <a:gd name="T9" fmla="*/ 231 h 545"/>
                  <a:gd name="T10" fmla="*/ 161 w 190"/>
                  <a:gd name="T11" fmla="*/ 544 h 545"/>
                  <a:gd name="T12" fmla="*/ 0 w 190"/>
                  <a:gd name="T13" fmla="*/ 399 h 545"/>
                  <a:gd name="T14" fmla="*/ 0 w 190"/>
                  <a:gd name="T15" fmla="*/ 0 h 5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 h="545">
                    <a:moveTo>
                      <a:pt x="0" y="0"/>
                    </a:moveTo>
                    <a:lnTo>
                      <a:pt x="145" y="33"/>
                    </a:lnTo>
                    <a:lnTo>
                      <a:pt x="170" y="47"/>
                    </a:lnTo>
                    <a:lnTo>
                      <a:pt x="189" y="200"/>
                    </a:lnTo>
                    <a:lnTo>
                      <a:pt x="164" y="231"/>
                    </a:lnTo>
                    <a:lnTo>
                      <a:pt x="161" y="544"/>
                    </a:lnTo>
                    <a:lnTo>
                      <a:pt x="0" y="399"/>
                    </a:lnTo>
                    <a:lnTo>
                      <a:pt x="0" y="0"/>
                    </a:lnTo>
                  </a:path>
                </a:pathLst>
              </a:custGeom>
              <a:gradFill rotWithShape="0">
                <a:gsLst>
                  <a:gs pos="0">
                    <a:srgbClr val="606060"/>
                  </a:gs>
                  <a:gs pos="100000">
                    <a:srgbClr val="A0A0A0"/>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18" name="Freeform 21"/>
              <p:cNvSpPr>
                <a:spLocks/>
              </p:cNvSpPr>
              <p:nvPr/>
            </p:nvSpPr>
            <p:spPr bwMode="auto">
              <a:xfrm>
                <a:off x="2284" y="3122"/>
                <a:ext cx="311" cy="323"/>
              </a:xfrm>
              <a:custGeom>
                <a:avLst/>
                <a:gdLst>
                  <a:gd name="T0" fmla="*/ 0 w 311"/>
                  <a:gd name="T1" fmla="*/ 0 h 323"/>
                  <a:gd name="T2" fmla="*/ 0 w 311"/>
                  <a:gd name="T3" fmla="*/ 322 h 323"/>
                  <a:gd name="T4" fmla="*/ 310 w 311"/>
                  <a:gd name="T5" fmla="*/ 322 h 323"/>
                  <a:gd name="T6" fmla="*/ 310 w 311"/>
                  <a:gd name="T7" fmla="*/ 0 h 323"/>
                  <a:gd name="T8" fmla="*/ 0 w 311"/>
                  <a:gd name="T9" fmla="*/ 0 h 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323">
                    <a:moveTo>
                      <a:pt x="0" y="0"/>
                    </a:moveTo>
                    <a:lnTo>
                      <a:pt x="0" y="322"/>
                    </a:lnTo>
                    <a:lnTo>
                      <a:pt x="310" y="322"/>
                    </a:lnTo>
                    <a:lnTo>
                      <a:pt x="310" y="0"/>
                    </a:lnTo>
                    <a:lnTo>
                      <a:pt x="0" y="0"/>
                    </a:lnTo>
                  </a:path>
                </a:pathLst>
              </a:custGeom>
              <a:gradFill rotWithShape="0">
                <a:gsLst>
                  <a:gs pos="0">
                    <a:srgbClr val="C8C8C8"/>
                  </a:gs>
                  <a:gs pos="100000">
                    <a:srgbClr val="91919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19" name="Freeform 22"/>
              <p:cNvSpPr>
                <a:spLocks/>
              </p:cNvSpPr>
              <p:nvPr/>
            </p:nvSpPr>
            <p:spPr bwMode="auto">
              <a:xfrm>
                <a:off x="2288" y="2944"/>
                <a:ext cx="332" cy="161"/>
              </a:xfrm>
              <a:custGeom>
                <a:avLst/>
                <a:gdLst>
                  <a:gd name="T0" fmla="*/ 0 w 332"/>
                  <a:gd name="T1" fmla="*/ 0 h 161"/>
                  <a:gd name="T2" fmla="*/ 315 w 332"/>
                  <a:gd name="T3" fmla="*/ 0 h 161"/>
                  <a:gd name="T4" fmla="*/ 331 w 332"/>
                  <a:gd name="T5" fmla="*/ 160 h 161"/>
                  <a:gd name="T6" fmla="*/ 13 w 332"/>
                  <a:gd name="T7" fmla="*/ 160 h 161"/>
                  <a:gd name="T8" fmla="*/ 0 w 332"/>
                  <a:gd name="T9" fmla="*/ 0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161">
                    <a:moveTo>
                      <a:pt x="0" y="0"/>
                    </a:moveTo>
                    <a:lnTo>
                      <a:pt x="315" y="0"/>
                    </a:lnTo>
                    <a:lnTo>
                      <a:pt x="331" y="160"/>
                    </a:lnTo>
                    <a:lnTo>
                      <a:pt x="13" y="160"/>
                    </a:lnTo>
                    <a:lnTo>
                      <a:pt x="0" y="0"/>
                    </a:lnTo>
                  </a:path>
                </a:pathLst>
              </a:custGeom>
              <a:gradFill rotWithShape="0">
                <a:gsLst>
                  <a:gs pos="0">
                    <a:srgbClr val="C8C8C8"/>
                  </a:gs>
                  <a:gs pos="100000">
                    <a:srgbClr val="91919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20" name="Freeform 23"/>
              <p:cNvSpPr>
                <a:spLocks/>
              </p:cNvSpPr>
              <p:nvPr/>
            </p:nvSpPr>
            <p:spPr bwMode="auto">
              <a:xfrm>
                <a:off x="2285" y="3104"/>
                <a:ext cx="335" cy="19"/>
              </a:xfrm>
              <a:custGeom>
                <a:avLst/>
                <a:gdLst>
                  <a:gd name="T0" fmla="*/ 0 w 335"/>
                  <a:gd name="T1" fmla="*/ 18 h 19"/>
                  <a:gd name="T2" fmla="*/ 306 w 335"/>
                  <a:gd name="T3" fmla="*/ 18 h 19"/>
                  <a:gd name="T4" fmla="*/ 334 w 335"/>
                  <a:gd name="T5" fmla="*/ 0 h 19"/>
                  <a:gd name="T6" fmla="*/ 15 w 335"/>
                  <a:gd name="T7" fmla="*/ 0 h 19"/>
                  <a:gd name="T8" fmla="*/ 0 w 335"/>
                  <a:gd name="T9" fmla="*/ 18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 h="19">
                    <a:moveTo>
                      <a:pt x="0" y="18"/>
                    </a:moveTo>
                    <a:lnTo>
                      <a:pt x="306" y="18"/>
                    </a:lnTo>
                    <a:lnTo>
                      <a:pt x="334" y="0"/>
                    </a:lnTo>
                    <a:lnTo>
                      <a:pt x="15" y="0"/>
                    </a:lnTo>
                    <a:lnTo>
                      <a:pt x="0" y="18"/>
                    </a:lnTo>
                  </a:path>
                </a:pathLst>
              </a:custGeom>
              <a:solidFill>
                <a:srgbClr val="67676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21" name="Freeform 24"/>
              <p:cNvSpPr>
                <a:spLocks/>
              </p:cNvSpPr>
              <p:nvPr/>
            </p:nvSpPr>
            <p:spPr bwMode="auto">
              <a:xfrm>
                <a:off x="2293" y="2936"/>
                <a:ext cx="27" cy="509"/>
              </a:xfrm>
              <a:custGeom>
                <a:avLst/>
                <a:gdLst>
                  <a:gd name="T0" fmla="*/ 0 w 27"/>
                  <a:gd name="T1" fmla="*/ 0 h 509"/>
                  <a:gd name="T2" fmla="*/ 10 w 27"/>
                  <a:gd name="T3" fmla="*/ 6 h 509"/>
                  <a:gd name="T4" fmla="*/ 26 w 27"/>
                  <a:gd name="T5" fmla="*/ 168 h 509"/>
                  <a:gd name="T6" fmla="*/ 10 w 27"/>
                  <a:gd name="T7" fmla="*/ 187 h 509"/>
                  <a:gd name="T8" fmla="*/ 10 w 27"/>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9">
                    <a:moveTo>
                      <a:pt x="0" y="0"/>
                    </a:moveTo>
                    <a:lnTo>
                      <a:pt x="10" y="6"/>
                    </a:lnTo>
                    <a:lnTo>
                      <a:pt x="26" y="168"/>
                    </a:lnTo>
                    <a:lnTo>
                      <a:pt x="10" y="187"/>
                    </a:lnTo>
                    <a:lnTo>
                      <a:pt x="10"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22" name="Freeform 25"/>
              <p:cNvSpPr>
                <a:spLocks/>
              </p:cNvSpPr>
              <p:nvPr/>
            </p:nvSpPr>
            <p:spPr bwMode="auto">
              <a:xfrm>
                <a:off x="2305" y="2936"/>
                <a:ext cx="31" cy="509"/>
              </a:xfrm>
              <a:custGeom>
                <a:avLst/>
                <a:gdLst>
                  <a:gd name="T0" fmla="*/ 0 w 31"/>
                  <a:gd name="T1" fmla="*/ 0 h 509"/>
                  <a:gd name="T2" fmla="*/ 14 w 31"/>
                  <a:gd name="T3" fmla="*/ 9 h 509"/>
                  <a:gd name="T4" fmla="*/ 30 w 31"/>
                  <a:gd name="T5" fmla="*/ 168 h 509"/>
                  <a:gd name="T6" fmla="*/ 14 w 31"/>
                  <a:gd name="T7" fmla="*/ 186 h 509"/>
                  <a:gd name="T8" fmla="*/ 14 w 31"/>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09">
                    <a:moveTo>
                      <a:pt x="0" y="0"/>
                    </a:moveTo>
                    <a:lnTo>
                      <a:pt x="14" y="9"/>
                    </a:lnTo>
                    <a:lnTo>
                      <a:pt x="30" y="168"/>
                    </a:lnTo>
                    <a:lnTo>
                      <a:pt x="14" y="186"/>
                    </a:lnTo>
                    <a:lnTo>
                      <a:pt x="14"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23" name="Freeform 26"/>
              <p:cNvSpPr>
                <a:spLocks/>
              </p:cNvSpPr>
              <p:nvPr/>
            </p:nvSpPr>
            <p:spPr bwMode="auto">
              <a:xfrm>
                <a:off x="2327" y="2936"/>
                <a:ext cx="26" cy="507"/>
              </a:xfrm>
              <a:custGeom>
                <a:avLst/>
                <a:gdLst>
                  <a:gd name="T0" fmla="*/ 0 w 26"/>
                  <a:gd name="T1" fmla="*/ 0 h 507"/>
                  <a:gd name="T2" fmla="*/ 9 w 26"/>
                  <a:gd name="T3" fmla="*/ 10 h 507"/>
                  <a:gd name="T4" fmla="*/ 25 w 26"/>
                  <a:gd name="T5" fmla="*/ 169 h 507"/>
                  <a:gd name="T6" fmla="*/ 9 w 26"/>
                  <a:gd name="T7" fmla="*/ 186 h 507"/>
                  <a:gd name="T8" fmla="*/ 9 w 26"/>
                  <a:gd name="T9" fmla="*/ 506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507">
                    <a:moveTo>
                      <a:pt x="0" y="0"/>
                    </a:moveTo>
                    <a:lnTo>
                      <a:pt x="9" y="10"/>
                    </a:lnTo>
                    <a:lnTo>
                      <a:pt x="25" y="169"/>
                    </a:lnTo>
                    <a:lnTo>
                      <a:pt x="9" y="186"/>
                    </a:lnTo>
                    <a:lnTo>
                      <a:pt x="9" y="506"/>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24" name="Freeform 27"/>
              <p:cNvSpPr>
                <a:spLocks/>
              </p:cNvSpPr>
              <p:nvPr/>
            </p:nvSpPr>
            <p:spPr bwMode="auto">
              <a:xfrm>
                <a:off x="2342" y="2936"/>
                <a:ext cx="27" cy="509"/>
              </a:xfrm>
              <a:custGeom>
                <a:avLst/>
                <a:gdLst>
                  <a:gd name="T0" fmla="*/ 0 w 27"/>
                  <a:gd name="T1" fmla="*/ 0 h 509"/>
                  <a:gd name="T2" fmla="*/ 10 w 27"/>
                  <a:gd name="T3" fmla="*/ 6 h 509"/>
                  <a:gd name="T4" fmla="*/ 26 w 27"/>
                  <a:gd name="T5" fmla="*/ 167 h 509"/>
                  <a:gd name="T6" fmla="*/ 10 w 27"/>
                  <a:gd name="T7" fmla="*/ 185 h 509"/>
                  <a:gd name="T8" fmla="*/ 10 w 27"/>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9">
                    <a:moveTo>
                      <a:pt x="0" y="0"/>
                    </a:moveTo>
                    <a:lnTo>
                      <a:pt x="10" y="6"/>
                    </a:lnTo>
                    <a:lnTo>
                      <a:pt x="26" y="167"/>
                    </a:lnTo>
                    <a:lnTo>
                      <a:pt x="10" y="185"/>
                    </a:lnTo>
                    <a:lnTo>
                      <a:pt x="10"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25" name="Freeform 28"/>
              <p:cNvSpPr>
                <a:spLocks/>
              </p:cNvSpPr>
              <p:nvPr/>
            </p:nvSpPr>
            <p:spPr bwMode="auto">
              <a:xfrm>
                <a:off x="2357" y="2936"/>
                <a:ext cx="27" cy="507"/>
              </a:xfrm>
              <a:custGeom>
                <a:avLst/>
                <a:gdLst>
                  <a:gd name="T0" fmla="*/ 0 w 27"/>
                  <a:gd name="T1" fmla="*/ 0 h 507"/>
                  <a:gd name="T2" fmla="*/ 10 w 27"/>
                  <a:gd name="T3" fmla="*/ 6 h 507"/>
                  <a:gd name="T4" fmla="*/ 26 w 27"/>
                  <a:gd name="T5" fmla="*/ 167 h 507"/>
                  <a:gd name="T6" fmla="*/ 10 w 27"/>
                  <a:gd name="T7" fmla="*/ 185 h 507"/>
                  <a:gd name="T8" fmla="*/ 10 w 27"/>
                  <a:gd name="T9" fmla="*/ 506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7">
                    <a:moveTo>
                      <a:pt x="0" y="0"/>
                    </a:moveTo>
                    <a:lnTo>
                      <a:pt x="10" y="6"/>
                    </a:lnTo>
                    <a:lnTo>
                      <a:pt x="26" y="167"/>
                    </a:lnTo>
                    <a:lnTo>
                      <a:pt x="10" y="185"/>
                    </a:lnTo>
                    <a:lnTo>
                      <a:pt x="10" y="506"/>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26" name="Rectangle 29"/>
              <p:cNvSpPr>
                <a:spLocks noChangeArrowheads="1"/>
              </p:cNvSpPr>
              <p:nvPr/>
            </p:nvSpPr>
            <p:spPr bwMode="auto">
              <a:xfrm>
                <a:off x="2385" y="3169"/>
                <a:ext cx="188" cy="241"/>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227" name="Rectangle 30"/>
              <p:cNvSpPr>
                <a:spLocks noChangeArrowheads="1"/>
              </p:cNvSpPr>
              <p:nvPr/>
            </p:nvSpPr>
            <p:spPr bwMode="auto">
              <a:xfrm>
                <a:off x="2385" y="3218"/>
                <a:ext cx="188" cy="41"/>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228" name="Rectangle 31"/>
              <p:cNvSpPr>
                <a:spLocks noChangeArrowheads="1"/>
              </p:cNvSpPr>
              <p:nvPr/>
            </p:nvSpPr>
            <p:spPr bwMode="auto">
              <a:xfrm>
                <a:off x="2385" y="3269"/>
                <a:ext cx="188" cy="38"/>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229" name="Rectangle 32"/>
              <p:cNvSpPr>
                <a:spLocks noChangeArrowheads="1"/>
              </p:cNvSpPr>
              <p:nvPr/>
            </p:nvSpPr>
            <p:spPr bwMode="auto">
              <a:xfrm>
                <a:off x="2385" y="3318"/>
                <a:ext cx="188" cy="40"/>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230" name="Rectangle 33"/>
              <p:cNvSpPr>
                <a:spLocks noChangeArrowheads="1"/>
              </p:cNvSpPr>
              <p:nvPr/>
            </p:nvSpPr>
            <p:spPr bwMode="auto">
              <a:xfrm>
                <a:off x="2413" y="3224"/>
                <a:ext cx="129" cy="27"/>
              </a:xfrm>
              <a:prstGeom prst="rect">
                <a:avLst/>
              </a:prstGeom>
              <a:solidFill>
                <a:srgbClr val="91919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231" name="Rectangle 34"/>
              <p:cNvSpPr>
                <a:spLocks noChangeArrowheads="1"/>
              </p:cNvSpPr>
              <p:nvPr/>
            </p:nvSpPr>
            <p:spPr bwMode="auto">
              <a:xfrm>
                <a:off x="2413" y="3274"/>
                <a:ext cx="129" cy="28"/>
              </a:xfrm>
              <a:prstGeom prst="rect">
                <a:avLst/>
              </a:prstGeom>
              <a:solidFill>
                <a:srgbClr val="91919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232" name="Freeform 35"/>
              <p:cNvSpPr>
                <a:spLocks/>
              </p:cNvSpPr>
              <p:nvPr/>
            </p:nvSpPr>
            <p:spPr bwMode="auto">
              <a:xfrm>
                <a:off x="2507" y="3173"/>
                <a:ext cx="17" cy="24"/>
              </a:xfrm>
              <a:custGeom>
                <a:avLst/>
                <a:gdLst>
                  <a:gd name="T0" fmla="*/ 16 w 17"/>
                  <a:gd name="T1" fmla="*/ 0 h 24"/>
                  <a:gd name="T2" fmla="*/ 16 w 17"/>
                  <a:gd name="T3" fmla="*/ 23 h 24"/>
                  <a:gd name="T4" fmla="*/ 0 w 17"/>
                  <a:gd name="T5" fmla="*/ 8 h 24"/>
                  <a:gd name="T6" fmla="*/ 16 w 17"/>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4">
                    <a:moveTo>
                      <a:pt x="16" y="0"/>
                    </a:moveTo>
                    <a:lnTo>
                      <a:pt x="16" y="23"/>
                    </a:lnTo>
                    <a:lnTo>
                      <a:pt x="0" y="8"/>
                    </a:lnTo>
                    <a:lnTo>
                      <a:pt x="16"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33" name="Rectangle 36"/>
              <p:cNvSpPr>
                <a:spLocks noChangeArrowheads="1"/>
              </p:cNvSpPr>
              <p:nvPr/>
            </p:nvSpPr>
            <p:spPr bwMode="auto">
              <a:xfrm>
                <a:off x="2385" y="3169"/>
                <a:ext cx="188" cy="39"/>
              </a:xfrm>
              <a:prstGeom prst="rect">
                <a:avLst/>
              </a:prstGeom>
              <a:solidFill>
                <a:srgbClr val="A0A0A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234" name="Freeform 37"/>
              <p:cNvSpPr>
                <a:spLocks/>
              </p:cNvSpPr>
              <p:nvPr/>
            </p:nvSpPr>
            <p:spPr bwMode="auto">
              <a:xfrm>
                <a:off x="2476" y="3173"/>
                <a:ext cx="33" cy="17"/>
              </a:xfrm>
              <a:custGeom>
                <a:avLst/>
                <a:gdLst>
                  <a:gd name="T0" fmla="*/ 32 w 33"/>
                  <a:gd name="T1" fmla="*/ 0 h 17"/>
                  <a:gd name="T2" fmla="*/ 0 w 33"/>
                  <a:gd name="T3" fmla="*/ 0 h 17"/>
                  <a:gd name="T4" fmla="*/ 0 w 33"/>
                  <a:gd name="T5" fmla="*/ 16 h 17"/>
                  <a:gd name="T6" fmla="*/ 27 w 33"/>
                  <a:gd name="T7" fmla="*/ 16 h 17"/>
                  <a:gd name="T8" fmla="*/ 32 w 3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17">
                    <a:moveTo>
                      <a:pt x="32" y="0"/>
                    </a:moveTo>
                    <a:lnTo>
                      <a:pt x="0" y="0"/>
                    </a:lnTo>
                    <a:lnTo>
                      <a:pt x="0" y="16"/>
                    </a:lnTo>
                    <a:lnTo>
                      <a:pt x="27" y="16"/>
                    </a:lnTo>
                    <a:lnTo>
                      <a:pt x="32"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35" name="Freeform 38"/>
              <p:cNvSpPr>
                <a:spLocks/>
              </p:cNvSpPr>
              <p:nvPr/>
            </p:nvSpPr>
            <p:spPr bwMode="auto">
              <a:xfrm>
                <a:off x="2476" y="3191"/>
                <a:ext cx="85" cy="17"/>
              </a:xfrm>
              <a:custGeom>
                <a:avLst/>
                <a:gdLst>
                  <a:gd name="T0" fmla="*/ 84 w 85"/>
                  <a:gd name="T1" fmla="*/ 16 h 17"/>
                  <a:gd name="T2" fmla="*/ 0 w 85"/>
                  <a:gd name="T3" fmla="*/ 16 h 17"/>
                  <a:gd name="T4" fmla="*/ 0 w 85"/>
                  <a:gd name="T5" fmla="*/ 0 h 17"/>
                  <a:gd name="T6" fmla="*/ 78 w 85"/>
                  <a:gd name="T7" fmla="*/ 0 h 17"/>
                  <a:gd name="T8" fmla="*/ 84 w 85"/>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7">
                    <a:moveTo>
                      <a:pt x="84" y="16"/>
                    </a:moveTo>
                    <a:lnTo>
                      <a:pt x="0" y="16"/>
                    </a:lnTo>
                    <a:lnTo>
                      <a:pt x="0" y="0"/>
                    </a:lnTo>
                    <a:lnTo>
                      <a:pt x="78" y="0"/>
                    </a:lnTo>
                    <a:lnTo>
                      <a:pt x="84" y="16"/>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36" name="Freeform 39"/>
              <p:cNvSpPr>
                <a:spLocks/>
              </p:cNvSpPr>
              <p:nvPr/>
            </p:nvSpPr>
            <p:spPr bwMode="auto">
              <a:xfrm>
                <a:off x="2514" y="3178"/>
                <a:ext cx="47" cy="17"/>
              </a:xfrm>
              <a:custGeom>
                <a:avLst/>
                <a:gdLst>
                  <a:gd name="T0" fmla="*/ 46 w 47"/>
                  <a:gd name="T1" fmla="*/ 0 h 17"/>
                  <a:gd name="T2" fmla="*/ 0 w 47"/>
                  <a:gd name="T3" fmla="*/ 0 h 17"/>
                  <a:gd name="T4" fmla="*/ 0 w 47"/>
                  <a:gd name="T5" fmla="*/ 16 h 17"/>
                  <a:gd name="T6" fmla="*/ 41 w 47"/>
                  <a:gd name="T7" fmla="*/ 16 h 17"/>
                  <a:gd name="T8" fmla="*/ 46 w 4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7">
                    <a:moveTo>
                      <a:pt x="46" y="0"/>
                    </a:moveTo>
                    <a:lnTo>
                      <a:pt x="0" y="0"/>
                    </a:lnTo>
                    <a:lnTo>
                      <a:pt x="0" y="16"/>
                    </a:lnTo>
                    <a:lnTo>
                      <a:pt x="41" y="16"/>
                    </a:lnTo>
                    <a:lnTo>
                      <a:pt x="46"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37" name="Freeform 40"/>
              <p:cNvSpPr>
                <a:spLocks/>
              </p:cNvSpPr>
              <p:nvPr/>
            </p:nvSpPr>
            <p:spPr bwMode="auto">
              <a:xfrm>
                <a:off x="2560" y="3178"/>
                <a:ext cx="18" cy="19"/>
              </a:xfrm>
              <a:custGeom>
                <a:avLst/>
                <a:gdLst>
                  <a:gd name="T0" fmla="*/ 0 w 18"/>
                  <a:gd name="T1" fmla="*/ 0 h 19"/>
                  <a:gd name="T2" fmla="*/ 0 w 18"/>
                  <a:gd name="T3" fmla="*/ 18 h 19"/>
                  <a:gd name="T4" fmla="*/ 17 w 18"/>
                  <a:gd name="T5" fmla="*/ 6 h 19"/>
                  <a:gd name="T6" fmla="*/ 0 w 1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19">
                    <a:moveTo>
                      <a:pt x="0" y="0"/>
                    </a:moveTo>
                    <a:lnTo>
                      <a:pt x="0" y="18"/>
                    </a:lnTo>
                    <a:lnTo>
                      <a:pt x="17" y="6"/>
                    </a:lnTo>
                    <a:lnTo>
                      <a:pt x="0"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38" name="Oval 41"/>
              <p:cNvSpPr>
                <a:spLocks noChangeArrowheads="1"/>
              </p:cNvSpPr>
              <p:nvPr/>
            </p:nvSpPr>
            <p:spPr bwMode="auto">
              <a:xfrm>
                <a:off x="2520" y="3197"/>
                <a:ext cx="10" cy="8"/>
              </a:xfrm>
              <a:prstGeom prst="ellipse">
                <a:avLst/>
              </a:prstGeom>
              <a:solidFill>
                <a:srgbClr val="C0C0C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239" name="Freeform 42"/>
              <p:cNvSpPr>
                <a:spLocks/>
              </p:cNvSpPr>
              <p:nvPr/>
            </p:nvSpPr>
            <p:spPr bwMode="auto">
              <a:xfrm>
                <a:off x="2395" y="3186"/>
                <a:ext cx="172" cy="17"/>
              </a:xfrm>
              <a:custGeom>
                <a:avLst/>
                <a:gdLst>
                  <a:gd name="T0" fmla="*/ 0 w 172"/>
                  <a:gd name="T1" fmla="*/ 16 h 17"/>
                  <a:gd name="T2" fmla="*/ 171 w 172"/>
                  <a:gd name="T3" fmla="*/ 16 h 17"/>
                  <a:gd name="T4" fmla="*/ 171 w 172"/>
                  <a:gd name="T5" fmla="*/ 0 h 17"/>
                  <a:gd name="T6" fmla="*/ 0 w 172"/>
                  <a:gd name="T7" fmla="*/ 0 h 17"/>
                  <a:gd name="T8" fmla="*/ 0 w 172"/>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17">
                    <a:moveTo>
                      <a:pt x="0" y="16"/>
                    </a:moveTo>
                    <a:lnTo>
                      <a:pt x="171" y="16"/>
                    </a:lnTo>
                    <a:lnTo>
                      <a:pt x="171" y="0"/>
                    </a:lnTo>
                    <a:lnTo>
                      <a:pt x="0" y="0"/>
                    </a:lnTo>
                    <a:lnTo>
                      <a:pt x="0" y="16"/>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40" name="Freeform 43"/>
              <p:cNvSpPr>
                <a:spLocks/>
              </p:cNvSpPr>
              <p:nvPr/>
            </p:nvSpPr>
            <p:spPr bwMode="auto">
              <a:xfrm>
                <a:off x="2424" y="3232"/>
                <a:ext cx="112" cy="17"/>
              </a:xfrm>
              <a:custGeom>
                <a:avLst/>
                <a:gdLst>
                  <a:gd name="T0" fmla="*/ 0 w 112"/>
                  <a:gd name="T1" fmla="*/ 16 h 17"/>
                  <a:gd name="T2" fmla="*/ 111 w 112"/>
                  <a:gd name="T3" fmla="*/ 16 h 17"/>
                  <a:gd name="T4" fmla="*/ 111 w 112"/>
                  <a:gd name="T5" fmla="*/ 0 h 17"/>
                  <a:gd name="T6" fmla="*/ 0 w 112"/>
                  <a:gd name="T7" fmla="*/ 0 h 17"/>
                  <a:gd name="T8" fmla="*/ 0 w 112"/>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17">
                    <a:moveTo>
                      <a:pt x="0" y="16"/>
                    </a:moveTo>
                    <a:lnTo>
                      <a:pt x="111" y="16"/>
                    </a:lnTo>
                    <a:lnTo>
                      <a:pt x="111" y="0"/>
                    </a:lnTo>
                    <a:lnTo>
                      <a:pt x="0" y="0"/>
                    </a:lnTo>
                    <a:lnTo>
                      <a:pt x="0" y="16"/>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41" name="Freeform 44"/>
              <p:cNvSpPr>
                <a:spLocks/>
              </p:cNvSpPr>
              <p:nvPr/>
            </p:nvSpPr>
            <p:spPr bwMode="auto">
              <a:xfrm>
                <a:off x="2457" y="3243"/>
                <a:ext cx="52" cy="17"/>
              </a:xfrm>
              <a:custGeom>
                <a:avLst/>
                <a:gdLst>
                  <a:gd name="T0" fmla="*/ 0 w 52"/>
                  <a:gd name="T1" fmla="*/ 16 h 17"/>
                  <a:gd name="T2" fmla="*/ 0 w 52"/>
                  <a:gd name="T3" fmla="*/ 0 h 17"/>
                  <a:gd name="T4" fmla="*/ 47 w 52"/>
                  <a:gd name="T5" fmla="*/ 0 h 17"/>
                  <a:gd name="T6" fmla="*/ 51 w 52"/>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17">
                    <a:moveTo>
                      <a:pt x="0" y="16"/>
                    </a:moveTo>
                    <a:lnTo>
                      <a:pt x="0" y="0"/>
                    </a:lnTo>
                    <a:lnTo>
                      <a:pt x="47" y="0"/>
                    </a:lnTo>
                    <a:lnTo>
                      <a:pt x="51" y="16"/>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42" name="Freeform 45"/>
              <p:cNvSpPr>
                <a:spLocks/>
              </p:cNvSpPr>
              <p:nvPr/>
            </p:nvSpPr>
            <p:spPr bwMode="auto">
              <a:xfrm>
                <a:off x="2316" y="2967"/>
                <a:ext cx="47" cy="41"/>
              </a:xfrm>
              <a:custGeom>
                <a:avLst/>
                <a:gdLst>
                  <a:gd name="T0" fmla="*/ 42 w 47"/>
                  <a:gd name="T1" fmla="*/ 0 h 41"/>
                  <a:gd name="T2" fmla="*/ 0 w 47"/>
                  <a:gd name="T3" fmla="*/ 0 h 41"/>
                  <a:gd name="T4" fmla="*/ 1 w 47"/>
                  <a:gd name="T5" fmla="*/ 40 h 41"/>
                  <a:gd name="T6" fmla="*/ 46 w 47"/>
                  <a:gd name="T7" fmla="*/ 40 h 41"/>
                  <a:gd name="T8" fmla="*/ 42 w 47"/>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1">
                    <a:moveTo>
                      <a:pt x="42" y="0"/>
                    </a:moveTo>
                    <a:lnTo>
                      <a:pt x="0" y="0"/>
                    </a:lnTo>
                    <a:lnTo>
                      <a:pt x="1" y="40"/>
                    </a:lnTo>
                    <a:lnTo>
                      <a:pt x="46" y="40"/>
                    </a:lnTo>
                    <a:lnTo>
                      <a:pt x="42" y="0"/>
                    </a:lnTo>
                  </a:path>
                </a:pathLst>
              </a:custGeom>
              <a:solidFill>
                <a:srgbClr val="C0C0C0"/>
              </a:solidFill>
              <a:ln w="12700" cap="rnd" cmpd="sng">
                <a:solidFill>
                  <a:srgbClr val="67676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43" name="Freeform 46"/>
              <p:cNvSpPr>
                <a:spLocks/>
              </p:cNvSpPr>
              <p:nvPr/>
            </p:nvSpPr>
            <p:spPr bwMode="auto">
              <a:xfrm>
                <a:off x="2320" y="3033"/>
                <a:ext cx="49" cy="40"/>
              </a:xfrm>
              <a:custGeom>
                <a:avLst/>
                <a:gdLst>
                  <a:gd name="T0" fmla="*/ 45 w 49"/>
                  <a:gd name="T1" fmla="*/ 0 h 40"/>
                  <a:gd name="T2" fmla="*/ 0 w 49"/>
                  <a:gd name="T3" fmla="*/ 0 h 40"/>
                  <a:gd name="T4" fmla="*/ 1 w 49"/>
                  <a:gd name="T5" fmla="*/ 39 h 40"/>
                  <a:gd name="T6" fmla="*/ 48 w 49"/>
                  <a:gd name="T7" fmla="*/ 39 h 40"/>
                  <a:gd name="T8" fmla="*/ 45 w 49"/>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40">
                    <a:moveTo>
                      <a:pt x="45" y="0"/>
                    </a:moveTo>
                    <a:lnTo>
                      <a:pt x="0" y="0"/>
                    </a:lnTo>
                    <a:lnTo>
                      <a:pt x="1" y="39"/>
                    </a:lnTo>
                    <a:lnTo>
                      <a:pt x="48" y="39"/>
                    </a:lnTo>
                    <a:lnTo>
                      <a:pt x="45" y="0"/>
                    </a:lnTo>
                  </a:path>
                </a:pathLst>
              </a:custGeom>
              <a:solidFill>
                <a:srgbClr val="C0C0C0"/>
              </a:solidFill>
              <a:ln w="12700" cap="rnd" cmpd="sng">
                <a:solidFill>
                  <a:srgbClr val="67676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44" name="Freeform 47"/>
              <p:cNvSpPr>
                <a:spLocks/>
              </p:cNvSpPr>
              <p:nvPr/>
            </p:nvSpPr>
            <p:spPr bwMode="auto">
              <a:xfrm>
                <a:off x="2391" y="3029"/>
                <a:ext cx="195" cy="48"/>
              </a:xfrm>
              <a:custGeom>
                <a:avLst/>
                <a:gdLst>
                  <a:gd name="T0" fmla="*/ 0 w 195"/>
                  <a:gd name="T1" fmla="*/ 0 h 48"/>
                  <a:gd name="T2" fmla="*/ 7 w 195"/>
                  <a:gd name="T3" fmla="*/ 47 h 48"/>
                  <a:gd name="T4" fmla="*/ 194 w 195"/>
                  <a:gd name="T5" fmla="*/ 47 h 48"/>
                  <a:gd name="T6" fmla="*/ 187 w 195"/>
                  <a:gd name="T7" fmla="*/ 0 h 48"/>
                  <a:gd name="T8" fmla="*/ 0 w 195"/>
                  <a:gd name="T9" fmla="*/ 0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48">
                    <a:moveTo>
                      <a:pt x="0" y="0"/>
                    </a:moveTo>
                    <a:lnTo>
                      <a:pt x="7" y="47"/>
                    </a:lnTo>
                    <a:lnTo>
                      <a:pt x="194" y="47"/>
                    </a:lnTo>
                    <a:lnTo>
                      <a:pt x="187" y="0"/>
                    </a:lnTo>
                    <a:lnTo>
                      <a:pt x="0" y="0"/>
                    </a:lnTo>
                  </a:path>
                </a:pathLst>
              </a:custGeom>
              <a:solidFill>
                <a:srgbClr val="67676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45" name="Freeform 48"/>
              <p:cNvSpPr>
                <a:spLocks/>
              </p:cNvSpPr>
              <p:nvPr/>
            </p:nvSpPr>
            <p:spPr bwMode="auto">
              <a:xfrm>
                <a:off x="2431" y="3040"/>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0"/>
                    </a:moveTo>
                    <a:lnTo>
                      <a:pt x="16" y="0"/>
                    </a:lnTo>
                    <a:lnTo>
                      <a:pt x="16"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46" name="Freeform 49"/>
              <p:cNvSpPr>
                <a:spLocks/>
              </p:cNvSpPr>
              <p:nvPr/>
            </p:nvSpPr>
            <p:spPr bwMode="auto">
              <a:xfrm>
                <a:off x="2431" y="305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0"/>
                    </a:moveTo>
                    <a:lnTo>
                      <a:pt x="16" y="0"/>
                    </a:lnTo>
                    <a:lnTo>
                      <a:pt x="16"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47" name="Freeform 50"/>
              <p:cNvSpPr>
                <a:spLocks/>
              </p:cNvSpPr>
              <p:nvPr/>
            </p:nvSpPr>
            <p:spPr bwMode="auto">
              <a:xfrm>
                <a:off x="2479" y="3047"/>
                <a:ext cx="19" cy="17"/>
              </a:xfrm>
              <a:custGeom>
                <a:avLst/>
                <a:gdLst>
                  <a:gd name="T0" fmla="*/ 0 w 19"/>
                  <a:gd name="T1" fmla="*/ 0 h 17"/>
                  <a:gd name="T2" fmla="*/ 18 w 19"/>
                  <a:gd name="T3" fmla="*/ 0 h 17"/>
                  <a:gd name="T4" fmla="*/ 18 w 19"/>
                  <a:gd name="T5" fmla="*/ 16 h 17"/>
                  <a:gd name="T6" fmla="*/ 0 w 19"/>
                  <a:gd name="T7" fmla="*/ 16 h 17"/>
                  <a:gd name="T8" fmla="*/ 0 w 19"/>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7">
                    <a:moveTo>
                      <a:pt x="0" y="0"/>
                    </a:moveTo>
                    <a:lnTo>
                      <a:pt x="18" y="0"/>
                    </a:lnTo>
                    <a:lnTo>
                      <a:pt x="18" y="16"/>
                    </a:lnTo>
                    <a:lnTo>
                      <a:pt x="0" y="16"/>
                    </a:lnTo>
                    <a:lnTo>
                      <a:pt x="0" y="0"/>
                    </a:lnTo>
                  </a:path>
                </a:pathLst>
              </a:custGeom>
              <a:solidFill>
                <a:srgbClr val="008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48" name="Oval 51"/>
              <p:cNvSpPr>
                <a:spLocks noChangeArrowheads="1"/>
              </p:cNvSpPr>
              <p:nvPr/>
            </p:nvSpPr>
            <p:spPr bwMode="auto">
              <a:xfrm>
                <a:off x="2405" y="3047"/>
                <a:ext cx="17" cy="16"/>
              </a:xfrm>
              <a:prstGeom prst="ellipse">
                <a:avLst/>
              </a:prstGeom>
              <a:solidFill>
                <a:srgbClr val="20202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grpSp>
      </p:grpSp>
      <p:grpSp>
        <p:nvGrpSpPr>
          <p:cNvPr id="220164" name="Group 52"/>
          <p:cNvGrpSpPr>
            <a:grpSpLocks/>
          </p:cNvGrpSpPr>
          <p:nvPr>
            <p:custDataLst>
              <p:tags r:id="rId3"/>
            </p:custDataLst>
          </p:nvPr>
        </p:nvGrpSpPr>
        <p:grpSpPr bwMode="auto">
          <a:xfrm>
            <a:off x="6719888" y="1196975"/>
            <a:ext cx="949325" cy="1619250"/>
            <a:chOff x="3519" y="1349"/>
            <a:chExt cx="598" cy="1020"/>
          </a:xfrm>
        </p:grpSpPr>
        <p:sp>
          <p:nvSpPr>
            <p:cNvPr id="220177" name="Rectangle 53"/>
            <p:cNvSpPr>
              <a:spLocks noChangeArrowheads="1"/>
            </p:cNvSpPr>
            <p:nvPr/>
          </p:nvSpPr>
          <p:spPr bwMode="auto">
            <a:xfrm>
              <a:off x="3519" y="1349"/>
              <a:ext cx="58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a:r>
                <a:rPr lang="fr-CA" altLang="fr-FR" sz="1200"/>
                <a:t>Serveur</a:t>
              </a:r>
            </a:p>
            <a:p>
              <a:pPr algn="ctr"/>
              <a:r>
                <a:rPr lang="fr-CA" altLang="fr-FR" sz="1200"/>
                <a:t>de base de</a:t>
              </a:r>
            </a:p>
            <a:p>
              <a:pPr algn="ctr"/>
              <a:r>
                <a:rPr lang="fr-CA" altLang="fr-FR" sz="1200"/>
                <a:t>données</a:t>
              </a:r>
            </a:p>
          </p:txBody>
        </p:sp>
        <p:grpSp>
          <p:nvGrpSpPr>
            <p:cNvPr id="220178" name="Group 54"/>
            <p:cNvGrpSpPr>
              <a:grpSpLocks/>
            </p:cNvGrpSpPr>
            <p:nvPr/>
          </p:nvGrpSpPr>
          <p:grpSpPr bwMode="auto">
            <a:xfrm>
              <a:off x="3620" y="1824"/>
              <a:ext cx="497" cy="545"/>
              <a:chOff x="2123" y="2900"/>
              <a:chExt cx="497" cy="545"/>
            </a:xfrm>
          </p:grpSpPr>
          <p:sp>
            <p:nvSpPr>
              <p:cNvPr id="220179" name="Freeform 55"/>
              <p:cNvSpPr>
                <a:spLocks/>
              </p:cNvSpPr>
              <p:nvPr/>
            </p:nvSpPr>
            <p:spPr bwMode="auto">
              <a:xfrm>
                <a:off x="2123" y="2900"/>
                <a:ext cx="459" cy="37"/>
              </a:xfrm>
              <a:custGeom>
                <a:avLst/>
                <a:gdLst>
                  <a:gd name="T0" fmla="*/ 145 w 459"/>
                  <a:gd name="T1" fmla="*/ 36 h 37"/>
                  <a:gd name="T2" fmla="*/ 458 w 459"/>
                  <a:gd name="T3" fmla="*/ 32 h 37"/>
                  <a:gd name="T4" fmla="*/ 243 w 459"/>
                  <a:gd name="T5" fmla="*/ 0 h 37"/>
                  <a:gd name="T6" fmla="*/ 0 w 459"/>
                  <a:gd name="T7" fmla="*/ 0 h 37"/>
                  <a:gd name="T8" fmla="*/ 145 w 459"/>
                  <a:gd name="T9" fmla="*/ 3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9" h="37">
                    <a:moveTo>
                      <a:pt x="145" y="36"/>
                    </a:moveTo>
                    <a:lnTo>
                      <a:pt x="458" y="32"/>
                    </a:lnTo>
                    <a:lnTo>
                      <a:pt x="243" y="0"/>
                    </a:lnTo>
                    <a:lnTo>
                      <a:pt x="0" y="0"/>
                    </a:lnTo>
                    <a:lnTo>
                      <a:pt x="145" y="36"/>
                    </a:lnTo>
                  </a:path>
                </a:pathLst>
              </a:custGeom>
              <a:gradFill rotWithShape="0">
                <a:gsLst>
                  <a:gs pos="0">
                    <a:srgbClr val="E0E0E0"/>
                  </a:gs>
                  <a:gs pos="100000">
                    <a:srgbClr val="434343"/>
                  </a:gs>
                </a:gsLst>
                <a:lin ang="27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0" name="Freeform 56"/>
              <p:cNvSpPr>
                <a:spLocks/>
              </p:cNvSpPr>
              <p:nvPr/>
            </p:nvSpPr>
            <p:spPr bwMode="auto">
              <a:xfrm>
                <a:off x="2267" y="2933"/>
                <a:ext cx="335" cy="17"/>
              </a:xfrm>
              <a:custGeom>
                <a:avLst/>
                <a:gdLst>
                  <a:gd name="T0" fmla="*/ 0 w 335"/>
                  <a:gd name="T1" fmla="*/ 0 h 17"/>
                  <a:gd name="T2" fmla="*/ 17 w 335"/>
                  <a:gd name="T3" fmla="*/ 16 h 17"/>
                  <a:gd name="T4" fmla="*/ 334 w 335"/>
                  <a:gd name="T5" fmla="*/ 16 h 17"/>
                  <a:gd name="T6" fmla="*/ 315 w 335"/>
                  <a:gd name="T7" fmla="*/ 0 h 17"/>
                  <a:gd name="T8" fmla="*/ 0 w 33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 h="17">
                    <a:moveTo>
                      <a:pt x="0" y="0"/>
                    </a:moveTo>
                    <a:lnTo>
                      <a:pt x="17" y="16"/>
                    </a:lnTo>
                    <a:lnTo>
                      <a:pt x="334" y="16"/>
                    </a:lnTo>
                    <a:lnTo>
                      <a:pt x="315" y="0"/>
                    </a:lnTo>
                    <a:lnTo>
                      <a:pt x="0" y="0"/>
                    </a:lnTo>
                  </a:path>
                </a:pathLst>
              </a:custGeom>
              <a:solidFill>
                <a:srgbClr val="E0E0E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1" name="Freeform 57"/>
              <p:cNvSpPr>
                <a:spLocks/>
              </p:cNvSpPr>
              <p:nvPr/>
            </p:nvSpPr>
            <p:spPr bwMode="auto">
              <a:xfrm>
                <a:off x="2123" y="2900"/>
                <a:ext cx="190" cy="545"/>
              </a:xfrm>
              <a:custGeom>
                <a:avLst/>
                <a:gdLst>
                  <a:gd name="T0" fmla="*/ 0 w 190"/>
                  <a:gd name="T1" fmla="*/ 0 h 545"/>
                  <a:gd name="T2" fmla="*/ 145 w 190"/>
                  <a:gd name="T3" fmla="*/ 33 h 545"/>
                  <a:gd name="T4" fmla="*/ 170 w 190"/>
                  <a:gd name="T5" fmla="*/ 47 h 545"/>
                  <a:gd name="T6" fmla="*/ 189 w 190"/>
                  <a:gd name="T7" fmla="*/ 200 h 545"/>
                  <a:gd name="T8" fmla="*/ 164 w 190"/>
                  <a:gd name="T9" fmla="*/ 231 h 545"/>
                  <a:gd name="T10" fmla="*/ 161 w 190"/>
                  <a:gd name="T11" fmla="*/ 544 h 545"/>
                  <a:gd name="T12" fmla="*/ 0 w 190"/>
                  <a:gd name="T13" fmla="*/ 399 h 545"/>
                  <a:gd name="T14" fmla="*/ 0 w 190"/>
                  <a:gd name="T15" fmla="*/ 0 h 5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 h="545">
                    <a:moveTo>
                      <a:pt x="0" y="0"/>
                    </a:moveTo>
                    <a:lnTo>
                      <a:pt x="145" y="33"/>
                    </a:lnTo>
                    <a:lnTo>
                      <a:pt x="170" y="47"/>
                    </a:lnTo>
                    <a:lnTo>
                      <a:pt x="189" y="200"/>
                    </a:lnTo>
                    <a:lnTo>
                      <a:pt x="164" y="231"/>
                    </a:lnTo>
                    <a:lnTo>
                      <a:pt x="161" y="544"/>
                    </a:lnTo>
                    <a:lnTo>
                      <a:pt x="0" y="399"/>
                    </a:lnTo>
                    <a:lnTo>
                      <a:pt x="0" y="0"/>
                    </a:lnTo>
                  </a:path>
                </a:pathLst>
              </a:custGeom>
              <a:gradFill rotWithShape="0">
                <a:gsLst>
                  <a:gs pos="0">
                    <a:srgbClr val="606060"/>
                  </a:gs>
                  <a:gs pos="100000">
                    <a:srgbClr val="A0A0A0"/>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2" name="Freeform 58"/>
              <p:cNvSpPr>
                <a:spLocks/>
              </p:cNvSpPr>
              <p:nvPr/>
            </p:nvSpPr>
            <p:spPr bwMode="auto">
              <a:xfrm>
                <a:off x="2284" y="3122"/>
                <a:ext cx="311" cy="323"/>
              </a:xfrm>
              <a:custGeom>
                <a:avLst/>
                <a:gdLst>
                  <a:gd name="T0" fmla="*/ 0 w 311"/>
                  <a:gd name="T1" fmla="*/ 0 h 323"/>
                  <a:gd name="T2" fmla="*/ 0 w 311"/>
                  <a:gd name="T3" fmla="*/ 322 h 323"/>
                  <a:gd name="T4" fmla="*/ 310 w 311"/>
                  <a:gd name="T5" fmla="*/ 322 h 323"/>
                  <a:gd name="T6" fmla="*/ 310 w 311"/>
                  <a:gd name="T7" fmla="*/ 0 h 323"/>
                  <a:gd name="T8" fmla="*/ 0 w 311"/>
                  <a:gd name="T9" fmla="*/ 0 h 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323">
                    <a:moveTo>
                      <a:pt x="0" y="0"/>
                    </a:moveTo>
                    <a:lnTo>
                      <a:pt x="0" y="322"/>
                    </a:lnTo>
                    <a:lnTo>
                      <a:pt x="310" y="322"/>
                    </a:lnTo>
                    <a:lnTo>
                      <a:pt x="310" y="0"/>
                    </a:lnTo>
                    <a:lnTo>
                      <a:pt x="0" y="0"/>
                    </a:lnTo>
                  </a:path>
                </a:pathLst>
              </a:custGeom>
              <a:gradFill rotWithShape="0">
                <a:gsLst>
                  <a:gs pos="0">
                    <a:srgbClr val="C8C8C8"/>
                  </a:gs>
                  <a:gs pos="100000">
                    <a:srgbClr val="91919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3" name="Freeform 59"/>
              <p:cNvSpPr>
                <a:spLocks/>
              </p:cNvSpPr>
              <p:nvPr/>
            </p:nvSpPr>
            <p:spPr bwMode="auto">
              <a:xfrm>
                <a:off x="2288" y="2944"/>
                <a:ext cx="332" cy="161"/>
              </a:xfrm>
              <a:custGeom>
                <a:avLst/>
                <a:gdLst>
                  <a:gd name="T0" fmla="*/ 0 w 332"/>
                  <a:gd name="T1" fmla="*/ 0 h 161"/>
                  <a:gd name="T2" fmla="*/ 315 w 332"/>
                  <a:gd name="T3" fmla="*/ 0 h 161"/>
                  <a:gd name="T4" fmla="*/ 331 w 332"/>
                  <a:gd name="T5" fmla="*/ 160 h 161"/>
                  <a:gd name="T6" fmla="*/ 13 w 332"/>
                  <a:gd name="T7" fmla="*/ 160 h 161"/>
                  <a:gd name="T8" fmla="*/ 0 w 332"/>
                  <a:gd name="T9" fmla="*/ 0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161">
                    <a:moveTo>
                      <a:pt x="0" y="0"/>
                    </a:moveTo>
                    <a:lnTo>
                      <a:pt x="315" y="0"/>
                    </a:lnTo>
                    <a:lnTo>
                      <a:pt x="331" y="160"/>
                    </a:lnTo>
                    <a:lnTo>
                      <a:pt x="13" y="160"/>
                    </a:lnTo>
                    <a:lnTo>
                      <a:pt x="0" y="0"/>
                    </a:lnTo>
                  </a:path>
                </a:pathLst>
              </a:custGeom>
              <a:gradFill rotWithShape="0">
                <a:gsLst>
                  <a:gs pos="0">
                    <a:srgbClr val="C8C8C8"/>
                  </a:gs>
                  <a:gs pos="100000">
                    <a:srgbClr val="91919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4" name="Freeform 60"/>
              <p:cNvSpPr>
                <a:spLocks/>
              </p:cNvSpPr>
              <p:nvPr/>
            </p:nvSpPr>
            <p:spPr bwMode="auto">
              <a:xfrm>
                <a:off x="2285" y="3104"/>
                <a:ext cx="335" cy="19"/>
              </a:xfrm>
              <a:custGeom>
                <a:avLst/>
                <a:gdLst>
                  <a:gd name="T0" fmla="*/ 0 w 335"/>
                  <a:gd name="T1" fmla="*/ 18 h 19"/>
                  <a:gd name="T2" fmla="*/ 306 w 335"/>
                  <a:gd name="T3" fmla="*/ 18 h 19"/>
                  <a:gd name="T4" fmla="*/ 334 w 335"/>
                  <a:gd name="T5" fmla="*/ 0 h 19"/>
                  <a:gd name="T6" fmla="*/ 15 w 335"/>
                  <a:gd name="T7" fmla="*/ 0 h 19"/>
                  <a:gd name="T8" fmla="*/ 0 w 335"/>
                  <a:gd name="T9" fmla="*/ 18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 h="19">
                    <a:moveTo>
                      <a:pt x="0" y="18"/>
                    </a:moveTo>
                    <a:lnTo>
                      <a:pt x="306" y="18"/>
                    </a:lnTo>
                    <a:lnTo>
                      <a:pt x="334" y="0"/>
                    </a:lnTo>
                    <a:lnTo>
                      <a:pt x="15" y="0"/>
                    </a:lnTo>
                    <a:lnTo>
                      <a:pt x="0" y="18"/>
                    </a:lnTo>
                  </a:path>
                </a:pathLst>
              </a:custGeom>
              <a:solidFill>
                <a:srgbClr val="67676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5" name="Freeform 61"/>
              <p:cNvSpPr>
                <a:spLocks/>
              </p:cNvSpPr>
              <p:nvPr/>
            </p:nvSpPr>
            <p:spPr bwMode="auto">
              <a:xfrm>
                <a:off x="2293" y="2936"/>
                <a:ext cx="27" cy="509"/>
              </a:xfrm>
              <a:custGeom>
                <a:avLst/>
                <a:gdLst>
                  <a:gd name="T0" fmla="*/ 0 w 27"/>
                  <a:gd name="T1" fmla="*/ 0 h 509"/>
                  <a:gd name="T2" fmla="*/ 10 w 27"/>
                  <a:gd name="T3" fmla="*/ 6 h 509"/>
                  <a:gd name="T4" fmla="*/ 26 w 27"/>
                  <a:gd name="T5" fmla="*/ 168 h 509"/>
                  <a:gd name="T6" fmla="*/ 10 w 27"/>
                  <a:gd name="T7" fmla="*/ 187 h 509"/>
                  <a:gd name="T8" fmla="*/ 10 w 27"/>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9">
                    <a:moveTo>
                      <a:pt x="0" y="0"/>
                    </a:moveTo>
                    <a:lnTo>
                      <a:pt x="10" y="6"/>
                    </a:lnTo>
                    <a:lnTo>
                      <a:pt x="26" y="168"/>
                    </a:lnTo>
                    <a:lnTo>
                      <a:pt x="10" y="187"/>
                    </a:lnTo>
                    <a:lnTo>
                      <a:pt x="10"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6" name="Freeform 62"/>
              <p:cNvSpPr>
                <a:spLocks/>
              </p:cNvSpPr>
              <p:nvPr/>
            </p:nvSpPr>
            <p:spPr bwMode="auto">
              <a:xfrm>
                <a:off x="2305" y="2936"/>
                <a:ext cx="31" cy="509"/>
              </a:xfrm>
              <a:custGeom>
                <a:avLst/>
                <a:gdLst>
                  <a:gd name="T0" fmla="*/ 0 w 31"/>
                  <a:gd name="T1" fmla="*/ 0 h 509"/>
                  <a:gd name="T2" fmla="*/ 14 w 31"/>
                  <a:gd name="T3" fmla="*/ 9 h 509"/>
                  <a:gd name="T4" fmla="*/ 30 w 31"/>
                  <a:gd name="T5" fmla="*/ 168 h 509"/>
                  <a:gd name="T6" fmla="*/ 14 w 31"/>
                  <a:gd name="T7" fmla="*/ 186 h 509"/>
                  <a:gd name="T8" fmla="*/ 14 w 31"/>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09">
                    <a:moveTo>
                      <a:pt x="0" y="0"/>
                    </a:moveTo>
                    <a:lnTo>
                      <a:pt x="14" y="9"/>
                    </a:lnTo>
                    <a:lnTo>
                      <a:pt x="30" y="168"/>
                    </a:lnTo>
                    <a:lnTo>
                      <a:pt x="14" y="186"/>
                    </a:lnTo>
                    <a:lnTo>
                      <a:pt x="14"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7" name="Freeform 63"/>
              <p:cNvSpPr>
                <a:spLocks/>
              </p:cNvSpPr>
              <p:nvPr/>
            </p:nvSpPr>
            <p:spPr bwMode="auto">
              <a:xfrm>
                <a:off x="2327" y="2936"/>
                <a:ext cx="26" cy="507"/>
              </a:xfrm>
              <a:custGeom>
                <a:avLst/>
                <a:gdLst>
                  <a:gd name="T0" fmla="*/ 0 w 26"/>
                  <a:gd name="T1" fmla="*/ 0 h 507"/>
                  <a:gd name="T2" fmla="*/ 9 w 26"/>
                  <a:gd name="T3" fmla="*/ 10 h 507"/>
                  <a:gd name="T4" fmla="*/ 25 w 26"/>
                  <a:gd name="T5" fmla="*/ 169 h 507"/>
                  <a:gd name="T6" fmla="*/ 9 w 26"/>
                  <a:gd name="T7" fmla="*/ 186 h 507"/>
                  <a:gd name="T8" fmla="*/ 9 w 26"/>
                  <a:gd name="T9" fmla="*/ 506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507">
                    <a:moveTo>
                      <a:pt x="0" y="0"/>
                    </a:moveTo>
                    <a:lnTo>
                      <a:pt x="9" y="10"/>
                    </a:lnTo>
                    <a:lnTo>
                      <a:pt x="25" y="169"/>
                    </a:lnTo>
                    <a:lnTo>
                      <a:pt x="9" y="186"/>
                    </a:lnTo>
                    <a:lnTo>
                      <a:pt x="9" y="506"/>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8" name="Freeform 64"/>
              <p:cNvSpPr>
                <a:spLocks/>
              </p:cNvSpPr>
              <p:nvPr/>
            </p:nvSpPr>
            <p:spPr bwMode="auto">
              <a:xfrm>
                <a:off x="2342" y="2936"/>
                <a:ext cx="27" cy="509"/>
              </a:xfrm>
              <a:custGeom>
                <a:avLst/>
                <a:gdLst>
                  <a:gd name="T0" fmla="*/ 0 w 27"/>
                  <a:gd name="T1" fmla="*/ 0 h 509"/>
                  <a:gd name="T2" fmla="*/ 10 w 27"/>
                  <a:gd name="T3" fmla="*/ 6 h 509"/>
                  <a:gd name="T4" fmla="*/ 26 w 27"/>
                  <a:gd name="T5" fmla="*/ 167 h 509"/>
                  <a:gd name="T6" fmla="*/ 10 w 27"/>
                  <a:gd name="T7" fmla="*/ 185 h 509"/>
                  <a:gd name="T8" fmla="*/ 10 w 27"/>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9">
                    <a:moveTo>
                      <a:pt x="0" y="0"/>
                    </a:moveTo>
                    <a:lnTo>
                      <a:pt x="10" y="6"/>
                    </a:lnTo>
                    <a:lnTo>
                      <a:pt x="26" y="167"/>
                    </a:lnTo>
                    <a:lnTo>
                      <a:pt x="10" y="185"/>
                    </a:lnTo>
                    <a:lnTo>
                      <a:pt x="10"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89" name="Freeform 65"/>
              <p:cNvSpPr>
                <a:spLocks/>
              </p:cNvSpPr>
              <p:nvPr/>
            </p:nvSpPr>
            <p:spPr bwMode="auto">
              <a:xfrm>
                <a:off x="2357" y="2936"/>
                <a:ext cx="27" cy="507"/>
              </a:xfrm>
              <a:custGeom>
                <a:avLst/>
                <a:gdLst>
                  <a:gd name="T0" fmla="*/ 0 w 27"/>
                  <a:gd name="T1" fmla="*/ 0 h 507"/>
                  <a:gd name="T2" fmla="*/ 10 w 27"/>
                  <a:gd name="T3" fmla="*/ 6 h 507"/>
                  <a:gd name="T4" fmla="*/ 26 w 27"/>
                  <a:gd name="T5" fmla="*/ 167 h 507"/>
                  <a:gd name="T6" fmla="*/ 10 w 27"/>
                  <a:gd name="T7" fmla="*/ 185 h 507"/>
                  <a:gd name="T8" fmla="*/ 10 w 27"/>
                  <a:gd name="T9" fmla="*/ 506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7">
                    <a:moveTo>
                      <a:pt x="0" y="0"/>
                    </a:moveTo>
                    <a:lnTo>
                      <a:pt x="10" y="6"/>
                    </a:lnTo>
                    <a:lnTo>
                      <a:pt x="26" y="167"/>
                    </a:lnTo>
                    <a:lnTo>
                      <a:pt x="10" y="185"/>
                    </a:lnTo>
                    <a:lnTo>
                      <a:pt x="10" y="506"/>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90" name="Rectangle 66"/>
              <p:cNvSpPr>
                <a:spLocks noChangeArrowheads="1"/>
              </p:cNvSpPr>
              <p:nvPr/>
            </p:nvSpPr>
            <p:spPr bwMode="auto">
              <a:xfrm>
                <a:off x="2385" y="3169"/>
                <a:ext cx="188" cy="241"/>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191" name="Rectangle 67"/>
              <p:cNvSpPr>
                <a:spLocks noChangeArrowheads="1"/>
              </p:cNvSpPr>
              <p:nvPr/>
            </p:nvSpPr>
            <p:spPr bwMode="auto">
              <a:xfrm>
                <a:off x="2385" y="3218"/>
                <a:ext cx="188" cy="41"/>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192" name="Rectangle 68"/>
              <p:cNvSpPr>
                <a:spLocks noChangeArrowheads="1"/>
              </p:cNvSpPr>
              <p:nvPr/>
            </p:nvSpPr>
            <p:spPr bwMode="auto">
              <a:xfrm>
                <a:off x="2385" y="3269"/>
                <a:ext cx="188" cy="38"/>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193" name="Rectangle 69"/>
              <p:cNvSpPr>
                <a:spLocks noChangeArrowheads="1"/>
              </p:cNvSpPr>
              <p:nvPr/>
            </p:nvSpPr>
            <p:spPr bwMode="auto">
              <a:xfrm>
                <a:off x="2385" y="3318"/>
                <a:ext cx="188" cy="40"/>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194" name="Rectangle 70"/>
              <p:cNvSpPr>
                <a:spLocks noChangeArrowheads="1"/>
              </p:cNvSpPr>
              <p:nvPr/>
            </p:nvSpPr>
            <p:spPr bwMode="auto">
              <a:xfrm>
                <a:off x="2413" y="3224"/>
                <a:ext cx="129" cy="27"/>
              </a:xfrm>
              <a:prstGeom prst="rect">
                <a:avLst/>
              </a:prstGeom>
              <a:solidFill>
                <a:srgbClr val="91919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195" name="Rectangle 71"/>
              <p:cNvSpPr>
                <a:spLocks noChangeArrowheads="1"/>
              </p:cNvSpPr>
              <p:nvPr/>
            </p:nvSpPr>
            <p:spPr bwMode="auto">
              <a:xfrm>
                <a:off x="2413" y="3274"/>
                <a:ext cx="129" cy="28"/>
              </a:xfrm>
              <a:prstGeom prst="rect">
                <a:avLst/>
              </a:prstGeom>
              <a:solidFill>
                <a:srgbClr val="91919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196" name="Freeform 72"/>
              <p:cNvSpPr>
                <a:spLocks/>
              </p:cNvSpPr>
              <p:nvPr/>
            </p:nvSpPr>
            <p:spPr bwMode="auto">
              <a:xfrm>
                <a:off x="2507" y="3173"/>
                <a:ext cx="17" cy="24"/>
              </a:xfrm>
              <a:custGeom>
                <a:avLst/>
                <a:gdLst>
                  <a:gd name="T0" fmla="*/ 16 w 17"/>
                  <a:gd name="T1" fmla="*/ 0 h 24"/>
                  <a:gd name="T2" fmla="*/ 16 w 17"/>
                  <a:gd name="T3" fmla="*/ 23 h 24"/>
                  <a:gd name="T4" fmla="*/ 0 w 17"/>
                  <a:gd name="T5" fmla="*/ 8 h 24"/>
                  <a:gd name="T6" fmla="*/ 16 w 17"/>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4">
                    <a:moveTo>
                      <a:pt x="16" y="0"/>
                    </a:moveTo>
                    <a:lnTo>
                      <a:pt x="16" y="23"/>
                    </a:lnTo>
                    <a:lnTo>
                      <a:pt x="0" y="8"/>
                    </a:lnTo>
                    <a:lnTo>
                      <a:pt x="16"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97" name="Rectangle 73"/>
              <p:cNvSpPr>
                <a:spLocks noChangeArrowheads="1"/>
              </p:cNvSpPr>
              <p:nvPr/>
            </p:nvSpPr>
            <p:spPr bwMode="auto">
              <a:xfrm>
                <a:off x="2385" y="3169"/>
                <a:ext cx="188" cy="39"/>
              </a:xfrm>
              <a:prstGeom prst="rect">
                <a:avLst/>
              </a:prstGeom>
              <a:solidFill>
                <a:srgbClr val="A0A0A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198" name="Freeform 74"/>
              <p:cNvSpPr>
                <a:spLocks/>
              </p:cNvSpPr>
              <p:nvPr/>
            </p:nvSpPr>
            <p:spPr bwMode="auto">
              <a:xfrm>
                <a:off x="2476" y="3173"/>
                <a:ext cx="33" cy="17"/>
              </a:xfrm>
              <a:custGeom>
                <a:avLst/>
                <a:gdLst>
                  <a:gd name="T0" fmla="*/ 32 w 33"/>
                  <a:gd name="T1" fmla="*/ 0 h 17"/>
                  <a:gd name="T2" fmla="*/ 0 w 33"/>
                  <a:gd name="T3" fmla="*/ 0 h 17"/>
                  <a:gd name="T4" fmla="*/ 0 w 33"/>
                  <a:gd name="T5" fmla="*/ 16 h 17"/>
                  <a:gd name="T6" fmla="*/ 27 w 33"/>
                  <a:gd name="T7" fmla="*/ 16 h 17"/>
                  <a:gd name="T8" fmla="*/ 32 w 3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17">
                    <a:moveTo>
                      <a:pt x="32" y="0"/>
                    </a:moveTo>
                    <a:lnTo>
                      <a:pt x="0" y="0"/>
                    </a:lnTo>
                    <a:lnTo>
                      <a:pt x="0" y="16"/>
                    </a:lnTo>
                    <a:lnTo>
                      <a:pt x="27" y="16"/>
                    </a:lnTo>
                    <a:lnTo>
                      <a:pt x="32"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99" name="Freeform 75"/>
              <p:cNvSpPr>
                <a:spLocks/>
              </p:cNvSpPr>
              <p:nvPr/>
            </p:nvSpPr>
            <p:spPr bwMode="auto">
              <a:xfrm>
                <a:off x="2476" y="3191"/>
                <a:ext cx="85" cy="17"/>
              </a:xfrm>
              <a:custGeom>
                <a:avLst/>
                <a:gdLst>
                  <a:gd name="T0" fmla="*/ 84 w 85"/>
                  <a:gd name="T1" fmla="*/ 16 h 17"/>
                  <a:gd name="T2" fmla="*/ 0 w 85"/>
                  <a:gd name="T3" fmla="*/ 16 h 17"/>
                  <a:gd name="T4" fmla="*/ 0 w 85"/>
                  <a:gd name="T5" fmla="*/ 0 h 17"/>
                  <a:gd name="T6" fmla="*/ 78 w 85"/>
                  <a:gd name="T7" fmla="*/ 0 h 17"/>
                  <a:gd name="T8" fmla="*/ 84 w 85"/>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7">
                    <a:moveTo>
                      <a:pt x="84" y="16"/>
                    </a:moveTo>
                    <a:lnTo>
                      <a:pt x="0" y="16"/>
                    </a:lnTo>
                    <a:lnTo>
                      <a:pt x="0" y="0"/>
                    </a:lnTo>
                    <a:lnTo>
                      <a:pt x="78" y="0"/>
                    </a:lnTo>
                    <a:lnTo>
                      <a:pt x="84" y="16"/>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00" name="Freeform 76"/>
              <p:cNvSpPr>
                <a:spLocks/>
              </p:cNvSpPr>
              <p:nvPr/>
            </p:nvSpPr>
            <p:spPr bwMode="auto">
              <a:xfrm>
                <a:off x="2514" y="3178"/>
                <a:ext cx="47" cy="17"/>
              </a:xfrm>
              <a:custGeom>
                <a:avLst/>
                <a:gdLst>
                  <a:gd name="T0" fmla="*/ 46 w 47"/>
                  <a:gd name="T1" fmla="*/ 0 h 17"/>
                  <a:gd name="T2" fmla="*/ 0 w 47"/>
                  <a:gd name="T3" fmla="*/ 0 h 17"/>
                  <a:gd name="T4" fmla="*/ 0 w 47"/>
                  <a:gd name="T5" fmla="*/ 16 h 17"/>
                  <a:gd name="T6" fmla="*/ 41 w 47"/>
                  <a:gd name="T7" fmla="*/ 16 h 17"/>
                  <a:gd name="T8" fmla="*/ 46 w 4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7">
                    <a:moveTo>
                      <a:pt x="46" y="0"/>
                    </a:moveTo>
                    <a:lnTo>
                      <a:pt x="0" y="0"/>
                    </a:lnTo>
                    <a:lnTo>
                      <a:pt x="0" y="16"/>
                    </a:lnTo>
                    <a:lnTo>
                      <a:pt x="41" y="16"/>
                    </a:lnTo>
                    <a:lnTo>
                      <a:pt x="46"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01" name="Freeform 77"/>
              <p:cNvSpPr>
                <a:spLocks/>
              </p:cNvSpPr>
              <p:nvPr/>
            </p:nvSpPr>
            <p:spPr bwMode="auto">
              <a:xfrm>
                <a:off x="2560" y="3178"/>
                <a:ext cx="18" cy="19"/>
              </a:xfrm>
              <a:custGeom>
                <a:avLst/>
                <a:gdLst>
                  <a:gd name="T0" fmla="*/ 0 w 18"/>
                  <a:gd name="T1" fmla="*/ 0 h 19"/>
                  <a:gd name="T2" fmla="*/ 0 w 18"/>
                  <a:gd name="T3" fmla="*/ 18 h 19"/>
                  <a:gd name="T4" fmla="*/ 17 w 18"/>
                  <a:gd name="T5" fmla="*/ 6 h 19"/>
                  <a:gd name="T6" fmla="*/ 0 w 1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19">
                    <a:moveTo>
                      <a:pt x="0" y="0"/>
                    </a:moveTo>
                    <a:lnTo>
                      <a:pt x="0" y="18"/>
                    </a:lnTo>
                    <a:lnTo>
                      <a:pt x="17" y="6"/>
                    </a:lnTo>
                    <a:lnTo>
                      <a:pt x="0"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02" name="Oval 78"/>
              <p:cNvSpPr>
                <a:spLocks noChangeArrowheads="1"/>
              </p:cNvSpPr>
              <p:nvPr/>
            </p:nvSpPr>
            <p:spPr bwMode="auto">
              <a:xfrm>
                <a:off x="2520" y="3197"/>
                <a:ext cx="10" cy="8"/>
              </a:xfrm>
              <a:prstGeom prst="ellipse">
                <a:avLst/>
              </a:prstGeom>
              <a:solidFill>
                <a:srgbClr val="C0C0C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0203" name="Freeform 79"/>
              <p:cNvSpPr>
                <a:spLocks/>
              </p:cNvSpPr>
              <p:nvPr/>
            </p:nvSpPr>
            <p:spPr bwMode="auto">
              <a:xfrm>
                <a:off x="2395" y="3186"/>
                <a:ext cx="172" cy="17"/>
              </a:xfrm>
              <a:custGeom>
                <a:avLst/>
                <a:gdLst>
                  <a:gd name="T0" fmla="*/ 0 w 172"/>
                  <a:gd name="T1" fmla="*/ 16 h 17"/>
                  <a:gd name="T2" fmla="*/ 171 w 172"/>
                  <a:gd name="T3" fmla="*/ 16 h 17"/>
                  <a:gd name="T4" fmla="*/ 171 w 172"/>
                  <a:gd name="T5" fmla="*/ 0 h 17"/>
                  <a:gd name="T6" fmla="*/ 0 w 172"/>
                  <a:gd name="T7" fmla="*/ 0 h 17"/>
                  <a:gd name="T8" fmla="*/ 0 w 172"/>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17">
                    <a:moveTo>
                      <a:pt x="0" y="16"/>
                    </a:moveTo>
                    <a:lnTo>
                      <a:pt x="171" y="16"/>
                    </a:lnTo>
                    <a:lnTo>
                      <a:pt x="171" y="0"/>
                    </a:lnTo>
                    <a:lnTo>
                      <a:pt x="0" y="0"/>
                    </a:lnTo>
                    <a:lnTo>
                      <a:pt x="0" y="16"/>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04" name="Freeform 80"/>
              <p:cNvSpPr>
                <a:spLocks/>
              </p:cNvSpPr>
              <p:nvPr/>
            </p:nvSpPr>
            <p:spPr bwMode="auto">
              <a:xfrm>
                <a:off x="2424" y="3232"/>
                <a:ext cx="112" cy="17"/>
              </a:xfrm>
              <a:custGeom>
                <a:avLst/>
                <a:gdLst>
                  <a:gd name="T0" fmla="*/ 0 w 112"/>
                  <a:gd name="T1" fmla="*/ 16 h 17"/>
                  <a:gd name="T2" fmla="*/ 111 w 112"/>
                  <a:gd name="T3" fmla="*/ 16 h 17"/>
                  <a:gd name="T4" fmla="*/ 111 w 112"/>
                  <a:gd name="T5" fmla="*/ 0 h 17"/>
                  <a:gd name="T6" fmla="*/ 0 w 112"/>
                  <a:gd name="T7" fmla="*/ 0 h 17"/>
                  <a:gd name="T8" fmla="*/ 0 w 112"/>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17">
                    <a:moveTo>
                      <a:pt x="0" y="16"/>
                    </a:moveTo>
                    <a:lnTo>
                      <a:pt x="111" y="16"/>
                    </a:lnTo>
                    <a:lnTo>
                      <a:pt x="111" y="0"/>
                    </a:lnTo>
                    <a:lnTo>
                      <a:pt x="0" y="0"/>
                    </a:lnTo>
                    <a:lnTo>
                      <a:pt x="0" y="16"/>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05" name="Freeform 81"/>
              <p:cNvSpPr>
                <a:spLocks/>
              </p:cNvSpPr>
              <p:nvPr/>
            </p:nvSpPr>
            <p:spPr bwMode="auto">
              <a:xfrm>
                <a:off x="2457" y="3243"/>
                <a:ext cx="52" cy="17"/>
              </a:xfrm>
              <a:custGeom>
                <a:avLst/>
                <a:gdLst>
                  <a:gd name="T0" fmla="*/ 0 w 52"/>
                  <a:gd name="T1" fmla="*/ 16 h 17"/>
                  <a:gd name="T2" fmla="*/ 0 w 52"/>
                  <a:gd name="T3" fmla="*/ 0 h 17"/>
                  <a:gd name="T4" fmla="*/ 47 w 52"/>
                  <a:gd name="T5" fmla="*/ 0 h 17"/>
                  <a:gd name="T6" fmla="*/ 51 w 52"/>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17">
                    <a:moveTo>
                      <a:pt x="0" y="16"/>
                    </a:moveTo>
                    <a:lnTo>
                      <a:pt x="0" y="0"/>
                    </a:lnTo>
                    <a:lnTo>
                      <a:pt x="47" y="0"/>
                    </a:lnTo>
                    <a:lnTo>
                      <a:pt x="51" y="16"/>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06" name="Freeform 82"/>
              <p:cNvSpPr>
                <a:spLocks/>
              </p:cNvSpPr>
              <p:nvPr/>
            </p:nvSpPr>
            <p:spPr bwMode="auto">
              <a:xfrm>
                <a:off x="2316" y="2967"/>
                <a:ext cx="47" cy="41"/>
              </a:xfrm>
              <a:custGeom>
                <a:avLst/>
                <a:gdLst>
                  <a:gd name="T0" fmla="*/ 42 w 47"/>
                  <a:gd name="T1" fmla="*/ 0 h 41"/>
                  <a:gd name="T2" fmla="*/ 0 w 47"/>
                  <a:gd name="T3" fmla="*/ 0 h 41"/>
                  <a:gd name="T4" fmla="*/ 1 w 47"/>
                  <a:gd name="T5" fmla="*/ 40 h 41"/>
                  <a:gd name="T6" fmla="*/ 46 w 47"/>
                  <a:gd name="T7" fmla="*/ 40 h 41"/>
                  <a:gd name="T8" fmla="*/ 42 w 47"/>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1">
                    <a:moveTo>
                      <a:pt x="42" y="0"/>
                    </a:moveTo>
                    <a:lnTo>
                      <a:pt x="0" y="0"/>
                    </a:lnTo>
                    <a:lnTo>
                      <a:pt x="1" y="40"/>
                    </a:lnTo>
                    <a:lnTo>
                      <a:pt x="46" y="40"/>
                    </a:lnTo>
                    <a:lnTo>
                      <a:pt x="42" y="0"/>
                    </a:lnTo>
                  </a:path>
                </a:pathLst>
              </a:custGeom>
              <a:solidFill>
                <a:srgbClr val="C0C0C0"/>
              </a:solidFill>
              <a:ln w="12700" cap="rnd" cmpd="sng">
                <a:solidFill>
                  <a:srgbClr val="67676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07" name="Freeform 83"/>
              <p:cNvSpPr>
                <a:spLocks/>
              </p:cNvSpPr>
              <p:nvPr/>
            </p:nvSpPr>
            <p:spPr bwMode="auto">
              <a:xfrm>
                <a:off x="2320" y="3033"/>
                <a:ext cx="49" cy="40"/>
              </a:xfrm>
              <a:custGeom>
                <a:avLst/>
                <a:gdLst>
                  <a:gd name="T0" fmla="*/ 45 w 49"/>
                  <a:gd name="T1" fmla="*/ 0 h 40"/>
                  <a:gd name="T2" fmla="*/ 0 w 49"/>
                  <a:gd name="T3" fmla="*/ 0 h 40"/>
                  <a:gd name="T4" fmla="*/ 1 w 49"/>
                  <a:gd name="T5" fmla="*/ 39 h 40"/>
                  <a:gd name="T6" fmla="*/ 48 w 49"/>
                  <a:gd name="T7" fmla="*/ 39 h 40"/>
                  <a:gd name="T8" fmla="*/ 45 w 49"/>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40">
                    <a:moveTo>
                      <a:pt x="45" y="0"/>
                    </a:moveTo>
                    <a:lnTo>
                      <a:pt x="0" y="0"/>
                    </a:lnTo>
                    <a:lnTo>
                      <a:pt x="1" y="39"/>
                    </a:lnTo>
                    <a:lnTo>
                      <a:pt x="48" y="39"/>
                    </a:lnTo>
                    <a:lnTo>
                      <a:pt x="45" y="0"/>
                    </a:lnTo>
                  </a:path>
                </a:pathLst>
              </a:custGeom>
              <a:solidFill>
                <a:srgbClr val="C0C0C0"/>
              </a:solidFill>
              <a:ln w="12700" cap="rnd" cmpd="sng">
                <a:solidFill>
                  <a:srgbClr val="67676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08" name="Freeform 84"/>
              <p:cNvSpPr>
                <a:spLocks/>
              </p:cNvSpPr>
              <p:nvPr/>
            </p:nvSpPr>
            <p:spPr bwMode="auto">
              <a:xfrm>
                <a:off x="2391" y="3029"/>
                <a:ext cx="195" cy="48"/>
              </a:xfrm>
              <a:custGeom>
                <a:avLst/>
                <a:gdLst>
                  <a:gd name="T0" fmla="*/ 0 w 195"/>
                  <a:gd name="T1" fmla="*/ 0 h 48"/>
                  <a:gd name="T2" fmla="*/ 7 w 195"/>
                  <a:gd name="T3" fmla="*/ 47 h 48"/>
                  <a:gd name="T4" fmla="*/ 194 w 195"/>
                  <a:gd name="T5" fmla="*/ 47 h 48"/>
                  <a:gd name="T6" fmla="*/ 187 w 195"/>
                  <a:gd name="T7" fmla="*/ 0 h 48"/>
                  <a:gd name="T8" fmla="*/ 0 w 195"/>
                  <a:gd name="T9" fmla="*/ 0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48">
                    <a:moveTo>
                      <a:pt x="0" y="0"/>
                    </a:moveTo>
                    <a:lnTo>
                      <a:pt x="7" y="47"/>
                    </a:lnTo>
                    <a:lnTo>
                      <a:pt x="194" y="47"/>
                    </a:lnTo>
                    <a:lnTo>
                      <a:pt x="187" y="0"/>
                    </a:lnTo>
                    <a:lnTo>
                      <a:pt x="0" y="0"/>
                    </a:lnTo>
                  </a:path>
                </a:pathLst>
              </a:custGeom>
              <a:solidFill>
                <a:srgbClr val="67676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09" name="Freeform 85"/>
              <p:cNvSpPr>
                <a:spLocks/>
              </p:cNvSpPr>
              <p:nvPr/>
            </p:nvSpPr>
            <p:spPr bwMode="auto">
              <a:xfrm>
                <a:off x="2431" y="3040"/>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0"/>
                    </a:moveTo>
                    <a:lnTo>
                      <a:pt x="16" y="0"/>
                    </a:lnTo>
                    <a:lnTo>
                      <a:pt x="16"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10" name="Freeform 86"/>
              <p:cNvSpPr>
                <a:spLocks/>
              </p:cNvSpPr>
              <p:nvPr/>
            </p:nvSpPr>
            <p:spPr bwMode="auto">
              <a:xfrm>
                <a:off x="2431" y="305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0"/>
                    </a:moveTo>
                    <a:lnTo>
                      <a:pt x="16" y="0"/>
                    </a:lnTo>
                    <a:lnTo>
                      <a:pt x="16"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11" name="Freeform 87"/>
              <p:cNvSpPr>
                <a:spLocks/>
              </p:cNvSpPr>
              <p:nvPr/>
            </p:nvSpPr>
            <p:spPr bwMode="auto">
              <a:xfrm>
                <a:off x="2479" y="3047"/>
                <a:ext cx="19" cy="17"/>
              </a:xfrm>
              <a:custGeom>
                <a:avLst/>
                <a:gdLst>
                  <a:gd name="T0" fmla="*/ 0 w 19"/>
                  <a:gd name="T1" fmla="*/ 0 h 17"/>
                  <a:gd name="T2" fmla="*/ 18 w 19"/>
                  <a:gd name="T3" fmla="*/ 0 h 17"/>
                  <a:gd name="T4" fmla="*/ 18 w 19"/>
                  <a:gd name="T5" fmla="*/ 16 h 17"/>
                  <a:gd name="T6" fmla="*/ 0 w 19"/>
                  <a:gd name="T7" fmla="*/ 16 h 17"/>
                  <a:gd name="T8" fmla="*/ 0 w 19"/>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7">
                    <a:moveTo>
                      <a:pt x="0" y="0"/>
                    </a:moveTo>
                    <a:lnTo>
                      <a:pt x="18" y="0"/>
                    </a:lnTo>
                    <a:lnTo>
                      <a:pt x="18" y="16"/>
                    </a:lnTo>
                    <a:lnTo>
                      <a:pt x="0" y="16"/>
                    </a:lnTo>
                    <a:lnTo>
                      <a:pt x="0" y="0"/>
                    </a:lnTo>
                  </a:path>
                </a:pathLst>
              </a:custGeom>
              <a:solidFill>
                <a:srgbClr val="008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212" name="Oval 88"/>
              <p:cNvSpPr>
                <a:spLocks noChangeArrowheads="1"/>
              </p:cNvSpPr>
              <p:nvPr/>
            </p:nvSpPr>
            <p:spPr bwMode="auto">
              <a:xfrm>
                <a:off x="2405" y="3047"/>
                <a:ext cx="17" cy="16"/>
              </a:xfrm>
              <a:prstGeom prst="ellipse">
                <a:avLst/>
              </a:prstGeom>
              <a:solidFill>
                <a:srgbClr val="20202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grpSp>
      </p:grpSp>
      <p:sp>
        <p:nvSpPr>
          <p:cNvPr id="220165" name="Line 89"/>
          <p:cNvSpPr>
            <a:spLocks noChangeShapeType="1"/>
          </p:cNvSpPr>
          <p:nvPr>
            <p:custDataLst>
              <p:tags r:id="rId4"/>
            </p:custDataLst>
          </p:nvPr>
        </p:nvSpPr>
        <p:spPr bwMode="auto">
          <a:xfrm rot="-1393352">
            <a:off x="1752600" y="1916113"/>
            <a:ext cx="2070100" cy="360362"/>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0166" name="Line 90"/>
          <p:cNvSpPr>
            <a:spLocks noChangeShapeType="1"/>
          </p:cNvSpPr>
          <p:nvPr>
            <p:custDataLst>
              <p:tags r:id="rId5"/>
            </p:custDataLst>
          </p:nvPr>
        </p:nvSpPr>
        <p:spPr bwMode="auto">
          <a:xfrm>
            <a:off x="1763713" y="2636838"/>
            <a:ext cx="5040312" cy="0"/>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grpSp>
        <p:nvGrpSpPr>
          <p:cNvPr id="220167" name="Group 91"/>
          <p:cNvGrpSpPr>
            <a:grpSpLocks/>
          </p:cNvGrpSpPr>
          <p:nvPr>
            <p:custDataLst>
              <p:tags r:id="rId6"/>
            </p:custDataLst>
          </p:nvPr>
        </p:nvGrpSpPr>
        <p:grpSpPr bwMode="auto">
          <a:xfrm>
            <a:off x="6157913" y="2997200"/>
            <a:ext cx="2735262" cy="3095625"/>
            <a:chOff x="3924" y="2251"/>
            <a:chExt cx="1723" cy="1815"/>
          </a:xfrm>
        </p:grpSpPr>
        <p:sp>
          <p:nvSpPr>
            <p:cNvPr id="220175" name="Document"/>
            <p:cNvSpPr>
              <a:spLocks noEditPoints="1" noChangeArrowheads="1"/>
            </p:cNvSpPr>
            <p:nvPr/>
          </p:nvSpPr>
          <p:spPr bwMode="auto">
            <a:xfrm>
              <a:off x="3924" y="2251"/>
              <a:ext cx="1723" cy="1815"/>
            </a:xfrm>
            <a:custGeom>
              <a:avLst/>
              <a:gdLst>
                <a:gd name="T0" fmla="*/ 858 w 21600"/>
                <a:gd name="T1" fmla="*/ 1818 h 21600"/>
                <a:gd name="T2" fmla="*/ 7 w 21600"/>
                <a:gd name="T3" fmla="*/ 912 h 21600"/>
                <a:gd name="T4" fmla="*/ 858 w 21600"/>
                <a:gd name="T5" fmla="*/ 7 h 21600"/>
                <a:gd name="T6" fmla="*/ 1731 w 21600"/>
                <a:gd name="T7" fmla="*/ 895 h 21600"/>
                <a:gd name="T8" fmla="*/ 858 w 21600"/>
                <a:gd name="T9" fmla="*/ 1818 h 21600"/>
                <a:gd name="T10" fmla="*/ 0 w 21600"/>
                <a:gd name="T11" fmla="*/ 0 h 21600"/>
                <a:gd name="T12" fmla="*/ 1723 w 21600"/>
                <a:gd name="T13" fmla="*/ 0 h 21600"/>
                <a:gd name="T14" fmla="*/ 1723 w 21600"/>
                <a:gd name="T15" fmla="*/ 1815 h 21600"/>
                <a:gd name="T16" fmla="*/ 0 60000 65536"/>
                <a:gd name="T17" fmla="*/ 0 60000 65536"/>
                <a:gd name="T18" fmla="*/ 0 60000 65536"/>
                <a:gd name="T19" fmla="*/ 0 60000 65536"/>
                <a:gd name="T20" fmla="*/ 0 60000 65536"/>
                <a:gd name="T21" fmla="*/ 0 60000 65536"/>
                <a:gd name="T22" fmla="*/ 0 60000 65536"/>
                <a:gd name="T23" fmla="*/ 0 60000 65536"/>
                <a:gd name="T24" fmla="*/ 978 w 21600"/>
                <a:gd name="T25" fmla="*/ 821 h 21600"/>
                <a:gd name="T26" fmla="*/ 20622 w 21600"/>
                <a:gd name="T27" fmla="*/ 164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fr-CA"/>
            </a:p>
          </p:txBody>
        </p:sp>
        <p:sp>
          <p:nvSpPr>
            <p:cNvPr id="220176" name="Text Box 93"/>
            <p:cNvSpPr txBox="1">
              <a:spLocks noChangeArrowheads="1"/>
            </p:cNvSpPr>
            <p:nvPr/>
          </p:nvSpPr>
          <p:spPr bwMode="auto">
            <a:xfrm>
              <a:off x="4014" y="2295"/>
              <a:ext cx="1542" cy="1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1600" indent="-101600">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b="1" i="1" dirty="0">
                  <a:cs typeface="Arial" charset="0"/>
                </a:rPr>
                <a:t>Serveur de base</a:t>
              </a:r>
              <a:br>
                <a:rPr lang="fr-CA" altLang="fr-FR" sz="1400" b="1" i="1" dirty="0">
                  <a:cs typeface="Arial" charset="0"/>
                </a:rPr>
              </a:br>
              <a:r>
                <a:rPr lang="fr-CA" altLang="fr-FR" sz="1400" b="1" i="1" dirty="0">
                  <a:cs typeface="Arial" charset="0"/>
                </a:rPr>
                <a:t>de données</a:t>
              </a:r>
            </a:p>
            <a:p>
              <a:pPr eaLnBrk="1" hangingPunct="1">
                <a:spcBef>
                  <a:spcPct val="30000"/>
                </a:spcBef>
                <a:buFontTx/>
                <a:buChar char="•"/>
              </a:pPr>
              <a:r>
                <a:rPr lang="fr-CA" altLang="fr-FR" sz="1400" i="1" dirty="0">
                  <a:cs typeface="Arial" charset="0"/>
                </a:rPr>
                <a:t>Stockage des données des applications.</a:t>
              </a:r>
            </a:p>
            <a:p>
              <a:pPr eaLnBrk="1" hangingPunct="1">
                <a:spcBef>
                  <a:spcPct val="30000"/>
                </a:spcBef>
                <a:buFontTx/>
                <a:buChar char="•"/>
              </a:pPr>
              <a:r>
                <a:rPr lang="fr-CA" altLang="fr-FR" sz="1400" i="1" dirty="0">
                  <a:cs typeface="Arial" charset="0"/>
                </a:rPr>
                <a:t>Packages, procédures, fonctions.</a:t>
              </a:r>
            </a:p>
            <a:p>
              <a:pPr eaLnBrk="1" hangingPunct="1">
                <a:spcBef>
                  <a:spcPct val="30000"/>
                </a:spcBef>
                <a:buFontTx/>
                <a:buChar char="•"/>
              </a:pPr>
              <a:r>
                <a:rPr lang="fr-CA" altLang="fr-FR" sz="1400" i="1" dirty="0">
                  <a:cs typeface="Arial" charset="0"/>
                </a:rPr>
                <a:t>Reçoit les demandes du </a:t>
              </a:r>
              <a:r>
                <a:rPr lang="fr-CA" altLang="fr-FR" sz="1400" i="1" u="sng" dirty="0" smtClean="0">
                  <a:cs typeface="Arial" charset="0"/>
                </a:rPr>
                <a:t>poste client</a:t>
              </a:r>
              <a:r>
                <a:rPr lang="fr-CA" altLang="fr-FR" sz="1400" i="1" dirty="0" smtClean="0">
                  <a:cs typeface="Arial" charset="0"/>
                </a:rPr>
                <a:t> </a:t>
              </a:r>
              <a:r>
                <a:rPr lang="fr-CA" altLang="fr-FR" sz="1400" i="1" dirty="0">
                  <a:cs typeface="Arial" charset="0"/>
                </a:rPr>
                <a:t>et les résultats de celui-ci.</a:t>
              </a:r>
            </a:p>
          </p:txBody>
        </p:sp>
      </p:grpSp>
      <p:grpSp>
        <p:nvGrpSpPr>
          <p:cNvPr id="220168" name="Group 94"/>
          <p:cNvGrpSpPr>
            <a:grpSpLocks/>
          </p:cNvGrpSpPr>
          <p:nvPr>
            <p:custDataLst>
              <p:tags r:id="rId7"/>
            </p:custDataLst>
          </p:nvPr>
        </p:nvGrpSpPr>
        <p:grpSpPr bwMode="auto">
          <a:xfrm>
            <a:off x="3132138" y="2997200"/>
            <a:ext cx="2735262" cy="3095625"/>
            <a:chOff x="2018" y="2251"/>
            <a:chExt cx="1723" cy="1860"/>
          </a:xfrm>
        </p:grpSpPr>
        <p:sp>
          <p:nvSpPr>
            <p:cNvPr id="220173" name="Document"/>
            <p:cNvSpPr>
              <a:spLocks noEditPoints="1" noChangeArrowheads="1"/>
            </p:cNvSpPr>
            <p:nvPr/>
          </p:nvSpPr>
          <p:spPr bwMode="auto">
            <a:xfrm>
              <a:off x="2018" y="2251"/>
              <a:ext cx="1723" cy="1860"/>
            </a:xfrm>
            <a:custGeom>
              <a:avLst/>
              <a:gdLst>
                <a:gd name="T0" fmla="*/ 858 w 21600"/>
                <a:gd name="T1" fmla="*/ 1863 h 21600"/>
                <a:gd name="T2" fmla="*/ 7 w 21600"/>
                <a:gd name="T3" fmla="*/ 934 h 21600"/>
                <a:gd name="T4" fmla="*/ 858 w 21600"/>
                <a:gd name="T5" fmla="*/ 7 h 21600"/>
                <a:gd name="T6" fmla="*/ 1731 w 21600"/>
                <a:gd name="T7" fmla="*/ 917 h 21600"/>
                <a:gd name="T8" fmla="*/ 858 w 21600"/>
                <a:gd name="T9" fmla="*/ 1863 h 21600"/>
                <a:gd name="T10" fmla="*/ 0 w 21600"/>
                <a:gd name="T11" fmla="*/ 0 h 21600"/>
                <a:gd name="T12" fmla="*/ 1723 w 21600"/>
                <a:gd name="T13" fmla="*/ 0 h 21600"/>
                <a:gd name="T14" fmla="*/ 1723 w 21600"/>
                <a:gd name="T15" fmla="*/ 1860 h 21600"/>
                <a:gd name="T16" fmla="*/ 0 60000 65536"/>
                <a:gd name="T17" fmla="*/ 0 60000 65536"/>
                <a:gd name="T18" fmla="*/ 0 60000 65536"/>
                <a:gd name="T19" fmla="*/ 0 60000 65536"/>
                <a:gd name="T20" fmla="*/ 0 60000 65536"/>
                <a:gd name="T21" fmla="*/ 0 60000 65536"/>
                <a:gd name="T22" fmla="*/ 0 60000 65536"/>
                <a:gd name="T23" fmla="*/ 0 60000 65536"/>
                <a:gd name="T24" fmla="*/ 978 w 21600"/>
                <a:gd name="T25" fmla="*/ 813 h 21600"/>
                <a:gd name="T26" fmla="*/ 20622 w 21600"/>
                <a:gd name="T27" fmla="*/ 16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fr-CA"/>
            </a:p>
          </p:txBody>
        </p:sp>
        <p:sp>
          <p:nvSpPr>
            <p:cNvPr id="220174" name="Text Box 96"/>
            <p:cNvSpPr txBox="1">
              <a:spLocks noChangeArrowheads="1"/>
            </p:cNvSpPr>
            <p:nvPr/>
          </p:nvSpPr>
          <p:spPr bwMode="auto">
            <a:xfrm>
              <a:off x="2108" y="2296"/>
              <a:ext cx="1542" cy="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1600" indent="-101600">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b="1" i="1" dirty="0">
                  <a:cs typeface="Arial" charset="0"/>
                </a:rPr>
                <a:t>Serveur de fichiers</a:t>
              </a:r>
            </a:p>
            <a:p>
              <a:pPr eaLnBrk="1" hangingPunct="1">
                <a:spcBef>
                  <a:spcPct val="30000"/>
                </a:spcBef>
                <a:buFontTx/>
                <a:buChar char="•"/>
              </a:pPr>
              <a:r>
                <a:rPr lang="fr-CA" altLang="fr-FR" sz="1400" i="1" dirty="0">
                  <a:cs typeface="Arial" charset="0"/>
                </a:rPr>
                <a:t>Stockage des programmes (</a:t>
              </a:r>
              <a:r>
                <a:rPr lang="fr-CA" altLang="fr-FR" sz="1400" i="1" dirty="0" err="1">
                  <a:cs typeface="Arial" charset="0"/>
                </a:rPr>
                <a:t>Forms</a:t>
              </a:r>
              <a:r>
                <a:rPr lang="fr-CA" altLang="fr-FR" sz="1400" i="1" dirty="0">
                  <a:cs typeface="Arial" charset="0"/>
                </a:rPr>
                <a:t>, Reports, autres).</a:t>
              </a:r>
            </a:p>
            <a:p>
              <a:pPr eaLnBrk="1" hangingPunct="1">
                <a:spcBef>
                  <a:spcPct val="30000"/>
                </a:spcBef>
                <a:buFontTx/>
                <a:buChar char="•"/>
              </a:pPr>
              <a:r>
                <a:rPr lang="fr-CA" altLang="fr-FR" sz="1400" i="1" dirty="0">
                  <a:cs typeface="Arial" charset="0"/>
                </a:rPr>
                <a:t>Fournit les programmes au </a:t>
              </a:r>
              <a:r>
                <a:rPr lang="fr-CA" altLang="fr-FR" sz="1400" i="1" u="sng" dirty="0" smtClean="0">
                  <a:cs typeface="Arial" charset="0"/>
                </a:rPr>
                <a:t>poste client</a:t>
              </a:r>
              <a:r>
                <a:rPr lang="fr-CA" altLang="fr-FR" sz="1400" i="1" u="sng" dirty="0">
                  <a:cs typeface="Arial" charset="0"/>
                </a:rPr>
                <a:t>.</a:t>
              </a:r>
            </a:p>
            <a:p>
              <a:pPr eaLnBrk="1" hangingPunct="1">
                <a:spcBef>
                  <a:spcPct val="30000"/>
                </a:spcBef>
                <a:buFontTx/>
                <a:buChar char="•"/>
              </a:pPr>
              <a:r>
                <a:rPr lang="fr-CA" altLang="fr-FR" sz="1400" i="1" dirty="0">
                  <a:cs typeface="Arial" charset="0"/>
                </a:rPr>
                <a:t>Il </a:t>
              </a:r>
              <a:r>
                <a:rPr lang="fr-CA" altLang="fr-FR" sz="1400" i="1" u="sng" dirty="0">
                  <a:cs typeface="Arial" charset="0"/>
                </a:rPr>
                <a:t>n’existe aucun lien</a:t>
              </a:r>
              <a:r>
                <a:rPr lang="fr-CA" altLang="fr-FR" sz="1400" i="1" dirty="0">
                  <a:cs typeface="Arial" charset="0"/>
                </a:rPr>
                <a:t> entre le serveur de fichiers et le serveur de base de données.</a:t>
              </a:r>
            </a:p>
          </p:txBody>
        </p:sp>
      </p:grpSp>
      <p:grpSp>
        <p:nvGrpSpPr>
          <p:cNvPr id="220169" name="Group 97"/>
          <p:cNvGrpSpPr>
            <a:grpSpLocks/>
          </p:cNvGrpSpPr>
          <p:nvPr>
            <p:custDataLst>
              <p:tags r:id="rId8"/>
            </p:custDataLst>
          </p:nvPr>
        </p:nvGrpSpPr>
        <p:grpSpPr bwMode="auto">
          <a:xfrm>
            <a:off x="0" y="2997200"/>
            <a:ext cx="2735263" cy="3095625"/>
            <a:chOff x="114" y="2251"/>
            <a:chExt cx="1723" cy="1815"/>
          </a:xfrm>
        </p:grpSpPr>
        <p:sp>
          <p:nvSpPr>
            <p:cNvPr id="220171" name="Document"/>
            <p:cNvSpPr>
              <a:spLocks noEditPoints="1" noChangeArrowheads="1"/>
            </p:cNvSpPr>
            <p:nvPr/>
          </p:nvSpPr>
          <p:spPr bwMode="auto">
            <a:xfrm>
              <a:off x="114" y="2251"/>
              <a:ext cx="1723" cy="1815"/>
            </a:xfrm>
            <a:custGeom>
              <a:avLst/>
              <a:gdLst>
                <a:gd name="T0" fmla="*/ 858 w 21600"/>
                <a:gd name="T1" fmla="*/ 1818 h 21600"/>
                <a:gd name="T2" fmla="*/ 7 w 21600"/>
                <a:gd name="T3" fmla="*/ 912 h 21600"/>
                <a:gd name="T4" fmla="*/ 858 w 21600"/>
                <a:gd name="T5" fmla="*/ 7 h 21600"/>
                <a:gd name="T6" fmla="*/ 1731 w 21600"/>
                <a:gd name="T7" fmla="*/ 895 h 21600"/>
                <a:gd name="T8" fmla="*/ 858 w 21600"/>
                <a:gd name="T9" fmla="*/ 1818 h 21600"/>
                <a:gd name="T10" fmla="*/ 0 w 21600"/>
                <a:gd name="T11" fmla="*/ 0 h 21600"/>
                <a:gd name="T12" fmla="*/ 1723 w 21600"/>
                <a:gd name="T13" fmla="*/ 0 h 21600"/>
                <a:gd name="T14" fmla="*/ 1723 w 21600"/>
                <a:gd name="T15" fmla="*/ 1815 h 21600"/>
                <a:gd name="T16" fmla="*/ 0 60000 65536"/>
                <a:gd name="T17" fmla="*/ 0 60000 65536"/>
                <a:gd name="T18" fmla="*/ 0 60000 65536"/>
                <a:gd name="T19" fmla="*/ 0 60000 65536"/>
                <a:gd name="T20" fmla="*/ 0 60000 65536"/>
                <a:gd name="T21" fmla="*/ 0 60000 65536"/>
                <a:gd name="T22" fmla="*/ 0 60000 65536"/>
                <a:gd name="T23" fmla="*/ 0 60000 65536"/>
                <a:gd name="T24" fmla="*/ 978 w 21600"/>
                <a:gd name="T25" fmla="*/ 821 h 21600"/>
                <a:gd name="T26" fmla="*/ 20622 w 21600"/>
                <a:gd name="T27" fmla="*/ 164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fr-CA"/>
            </a:p>
          </p:txBody>
        </p:sp>
        <p:sp>
          <p:nvSpPr>
            <p:cNvPr id="220172" name="Text Box 99"/>
            <p:cNvSpPr txBox="1">
              <a:spLocks noChangeArrowheads="1"/>
            </p:cNvSpPr>
            <p:nvPr/>
          </p:nvSpPr>
          <p:spPr bwMode="auto">
            <a:xfrm>
              <a:off x="204" y="2296"/>
              <a:ext cx="1542" cy="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1600" indent="-101600">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b="1" i="1" dirty="0" smtClean="0">
                  <a:cs typeface="Arial" charset="0"/>
                </a:rPr>
                <a:t>Poste client</a:t>
              </a:r>
              <a:endParaRPr lang="fr-CA" altLang="fr-FR" sz="1400" b="1" i="1" dirty="0">
                <a:cs typeface="Arial" charset="0"/>
              </a:endParaRPr>
            </a:p>
            <a:p>
              <a:pPr eaLnBrk="1" hangingPunct="1">
                <a:spcBef>
                  <a:spcPct val="30000"/>
                </a:spcBef>
                <a:buFontTx/>
                <a:buChar char="•"/>
              </a:pPr>
              <a:r>
                <a:rPr lang="fr-CA" altLang="fr-FR" sz="1400" dirty="0">
                  <a:cs typeface="Arial" charset="0"/>
                </a:rPr>
                <a:t>« </a:t>
              </a:r>
              <a:r>
                <a:rPr lang="fr-CA" altLang="fr-FR" sz="1400" i="1" dirty="0" err="1">
                  <a:cs typeface="Arial" charset="0"/>
                </a:rPr>
                <a:t>Runtime</a:t>
              </a:r>
              <a:r>
                <a:rPr lang="fr-CA" altLang="fr-FR" sz="1400" dirty="0">
                  <a:cs typeface="Arial" charset="0"/>
                </a:rPr>
                <a:t> » (ex. : </a:t>
              </a:r>
              <a:r>
                <a:rPr lang="fr-CA" altLang="fr-FR" sz="1400" i="1" dirty="0" err="1">
                  <a:cs typeface="Arial" charset="0"/>
                </a:rPr>
                <a:t>Forms</a:t>
              </a:r>
              <a:r>
                <a:rPr lang="fr-CA" altLang="fr-FR" sz="1400" i="1" dirty="0">
                  <a:cs typeface="Arial" charset="0"/>
                </a:rPr>
                <a:t>, </a:t>
              </a:r>
              <a:r>
                <a:rPr lang="fr-CA" altLang="fr-FR" sz="1400" i="1" dirty="0" err="1">
                  <a:cs typeface="Arial" charset="0"/>
                </a:rPr>
                <a:t>Feports</a:t>
              </a:r>
              <a:r>
                <a:rPr lang="fr-CA" altLang="fr-FR" sz="1400" dirty="0">
                  <a:cs typeface="Arial" charset="0"/>
                </a:rPr>
                <a:t>).</a:t>
              </a:r>
            </a:p>
            <a:p>
              <a:pPr eaLnBrk="1" hangingPunct="1">
                <a:spcBef>
                  <a:spcPct val="30000"/>
                </a:spcBef>
                <a:buFontTx/>
                <a:buChar char="•"/>
              </a:pPr>
              <a:r>
                <a:rPr lang="fr-CA" altLang="fr-FR" sz="1400" i="1" dirty="0">
                  <a:cs typeface="Arial" charset="0"/>
                </a:rPr>
                <a:t>Effectue des demandes au </a:t>
              </a:r>
              <a:r>
                <a:rPr lang="fr-CA" altLang="fr-FR" sz="1400" i="1" u="sng" dirty="0">
                  <a:cs typeface="Arial" charset="0"/>
                </a:rPr>
                <a:t>serveur de fichiers</a:t>
              </a:r>
              <a:r>
                <a:rPr lang="fr-CA" altLang="fr-FR" sz="1400" i="1" dirty="0">
                  <a:cs typeface="Arial" charset="0"/>
                </a:rPr>
                <a:t> pour obtenir l’exécutable d’un programme.</a:t>
              </a:r>
            </a:p>
            <a:p>
              <a:pPr eaLnBrk="1" hangingPunct="1">
                <a:spcBef>
                  <a:spcPct val="30000"/>
                </a:spcBef>
                <a:buFontTx/>
                <a:buChar char="•"/>
              </a:pPr>
              <a:r>
                <a:rPr lang="fr-CA" altLang="fr-FR" sz="1400" i="1" dirty="0">
                  <a:cs typeface="Arial" charset="0"/>
                </a:rPr>
                <a:t>Exécute les programmes.</a:t>
              </a:r>
            </a:p>
            <a:p>
              <a:pPr eaLnBrk="1" hangingPunct="1">
                <a:spcBef>
                  <a:spcPct val="30000"/>
                </a:spcBef>
                <a:buFontTx/>
                <a:buChar char="•"/>
              </a:pPr>
              <a:r>
                <a:rPr lang="fr-CA" altLang="fr-FR" sz="1400" i="1" dirty="0">
                  <a:cs typeface="Arial" charset="0"/>
                </a:rPr>
                <a:t>Effectue des requêtes à la base de données.</a:t>
              </a:r>
            </a:p>
          </p:txBody>
        </p:sp>
      </p:grpSp>
      <p:sp>
        <p:nvSpPr>
          <p:cNvPr id="220170" name="Rectangle 100"/>
          <p:cNvSpPr>
            <a:spLocks noGrp="1" noChangeArrowheads="1"/>
          </p:cNvSpPr>
          <p:nvPr>
            <p:ph type="title"/>
            <p:custDataLst>
              <p:tags r:id="rId9"/>
            </p:custDataLst>
          </p:nvPr>
        </p:nvSpPr>
        <p:spPr>
          <a:xfrm>
            <a:off x="684213" y="-162272"/>
            <a:ext cx="8064500" cy="1143000"/>
          </a:xfrm>
        </p:spPr>
        <p:txBody>
          <a:bodyPr/>
          <a:lstStyle/>
          <a:p>
            <a:pPr eaLnBrk="1" hangingPunct="1"/>
            <a:r>
              <a:rPr lang="fr-CA" altLang="fr-FR" sz="3200" dirty="0" smtClean="0"/>
              <a:t>Architecture client-serveur</a:t>
            </a:r>
          </a:p>
        </p:txBody>
      </p:sp>
    </p:spTree>
    <p:extLst>
      <p:ext uri="{BB962C8B-B14F-4D97-AF65-F5344CB8AC3E}">
        <p14:creationId xmlns:p14="http://schemas.microsoft.com/office/powerpoint/2010/main" val="229857728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210" name="Group 2"/>
          <p:cNvGrpSpPr>
            <a:grpSpLocks/>
          </p:cNvGrpSpPr>
          <p:nvPr>
            <p:custDataLst>
              <p:tags r:id="rId1"/>
            </p:custDataLst>
          </p:nvPr>
        </p:nvGrpSpPr>
        <p:grpSpPr bwMode="auto">
          <a:xfrm>
            <a:off x="971550" y="1222375"/>
            <a:ext cx="720725" cy="1414463"/>
            <a:chOff x="1338" y="1496"/>
            <a:chExt cx="454" cy="891"/>
          </a:xfrm>
        </p:grpSpPr>
        <p:grpSp>
          <p:nvGrpSpPr>
            <p:cNvPr id="222297" name="Group 3"/>
            <p:cNvGrpSpPr>
              <a:grpSpLocks/>
            </p:cNvGrpSpPr>
            <p:nvPr/>
          </p:nvGrpSpPr>
          <p:grpSpPr bwMode="auto">
            <a:xfrm>
              <a:off x="1338" y="1805"/>
              <a:ext cx="454" cy="582"/>
              <a:chOff x="266" y="2878"/>
              <a:chExt cx="454" cy="582"/>
            </a:xfrm>
          </p:grpSpPr>
          <p:sp>
            <p:nvSpPr>
              <p:cNvPr id="222299" name="Line 4"/>
              <p:cNvSpPr>
                <a:spLocks noChangeShapeType="1"/>
              </p:cNvSpPr>
              <p:nvPr/>
            </p:nvSpPr>
            <p:spPr bwMode="auto">
              <a:xfrm flipH="1">
                <a:off x="271" y="3232"/>
                <a:ext cx="45" cy="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a:p>
            </p:txBody>
          </p:sp>
          <p:sp>
            <p:nvSpPr>
              <p:cNvPr id="222300" name="Line 5"/>
              <p:cNvSpPr>
                <a:spLocks noChangeShapeType="1"/>
              </p:cNvSpPr>
              <p:nvPr/>
            </p:nvSpPr>
            <p:spPr bwMode="auto">
              <a:xfrm flipH="1">
                <a:off x="274" y="3236"/>
                <a:ext cx="46" cy="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a:p>
            </p:txBody>
          </p:sp>
          <p:sp>
            <p:nvSpPr>
              <p:cNvPr id="222301" name="Line 6"/>
              <p:cNvSpPr>
                <a:spLocks noChangeShapeType="1"/>
              </p:cNvSpPr>
              <p:nvPr/>
            </p:nvSpPr>
            <p:spPr bwMode="auto">
              <a:xfrm flipH="1">
                <a:off x="274" y="3244"/>
                <a:ext cx="46" cy="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A"/>
              </a:p>
            </p:txBody>
          </p:sp>
          <p:sp>
            <p:nvSpPr>
              <p:cNvPr id="222302" name="Freeform 7"/>
              <p:cNvSpPr>
                <a:spLocks/>
              </p:cNvSpPr>
              <p:nvPr/>
            </p:nvSpPr>
            <p:spPr bwMode="auto">
              <a:xfrm>
                <a:off x="433" y="3142"/>
                <a:ext cx="286" cy="318"/>
              </a:xfrm>
              <a:custGeom>
                <a:avLst/>
                <a:gdLst>
                  <a:gd name="T0" fmla="*/ 0 w 286"/>
                  <a:gd name="T1" fmla="*/ 317 h 318"/>
                  <a:gd name="T2" fmla="*/ 0 w 286"/>
                  <a:gd name="T3" fmla="*/ 203 h 318"/>
                  <a:gd name="T4" fmla="*/ 285 w 286"/>
                  <a:gd name="T5" fmla="*/ 0 h 318"/>
                  <a:gd name="T6" fmla="*/ 285 w 286"/>
                  <a:gd name="T7" fmla="*/ 96 h 318"/>
                  <a:gd name="T8" fmla="*/ 0 w 286"/>
                  <a:gd name="T9" fmla="*/ 317 h 3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318">
                    <a:moveTo>
                      <a:pt x="0" y="317"/>
                    </a:moveTo>
                    <a:lnTo>
                      <a:pt x="0" y="203"/>
                    </a:lnTo>
                    <a:lnTo>
                      <a:pt x="285" y="0"/>
                    </a:lnTo>
                    <a:lnTo>
                      <a:pt x="285" y="96"/>
                    </a:lnTo>
                    <a:lnTo>
                      <a:pt x="0" y="317"/>
                    </a:lnTo>
                  </a:path>
                </a:pathLst>
              </a:custGeom>
              <a:gradFill rotWithShape="0">
                <a:gsLst>
                  <a:gs pos="0">
                    <a:srgbClr val="7C7C7C"/>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303" name="Freeform 8"/>
              <p:cNvSpPr>
                <a:spLocks/>
              </p:cNvSpPr>
              <p:nvPr/>
            </p:nvSpPr>
            <p:spPr bwMode="auto">
              <a:xfrm>
                <a:off x="266" y="3235"/>
                <a:ext cx="168" cy="221"/>
              </a:xfrm>
              <a:custGeom>
                <a:avLst/>
                <a:gdLst>
                  <a:gd name="T0" fmla="*/ 166 w 168"/>
                  <a:gd name="T1" fmla="*/ 110 h 221"/>
                  <a:gd name="T2" fmla="*/ 0 w 168"/>
                  <a:gd name="T3" fmla="*/ 0 h 221"/>
                  <a:gd name="T4" fmla="*/ 0 w 168"/>
                  <a:gd name="T5" fmla="*/ 87 h 221"/>
                  <a:gd name="T6" fmla="*/ 167 w 168"/>
                  <a:gd name="T7" fmla="*/ 220 h 221"/>
                  <a:gd name="T8" fmla="*/ 166 w 168"/>
                  <a:gd name="T9" fmla="*/ 110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8" h="221">
                    <a:moveTo>
                      <a:pt x="166" y="110"/>
                    </a:moveTo>
                    <a:lnTo>
                      <a:pt x="0" y="0"/>
                    </a:lnTo>
                    <a:lnTo>
                      <a:pt x="0" y="87"/>
                    </a:lnTo>
                    <a:lnTo>
                      <a:pt x="167" y="220"/>
                    </a:lnTo>
                    <a:lnTo>
                      <a:pt x="166" y="110"/>
                    </a:lnTo>
                  </a:path>
                </a:pathLst>
              </a:custGeom>
              <a:gradFill rotWithShape="0">
                <a:gsLst>
                  <a:gs pos="0">
                    <a:srgbClr val="353535"/>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304" name="Freeform 9"/>
              <p:cNvSpPr>
                <a:spLocks/>
              </p:cNvSpPr>
              <p:nvPr/>
            </p:nvSpPr>
            <p:spPr bwMode="auto">
              <a:xfrm>
                <a:off x="266" y="3041"/>
                <a:ext cx="454" cy="305"/>
              </a:xfrm>
              <a:custGeom>
                <a:avLst/>
                <a:gdLst>
                  <a:gd name="T0" fmla="*/ 167 w 454"/>
                  <a:gd name="T1" fmla="*/ 304 h 305"/>
                  <a:gd name="T2" fmla="*/ 453 w 454"/>
                  <a:gd name="T3" fmla="*/ 99 h 305"/>
                  <a:gd name="T4" fmla="*/ 290 w 454"/>
                  <a:gd name="T5" fmla="*/ 0 h 305"/>
                  <a:gd name="T6" fmla="*/ 0 w 454"/>
                  <a:gd name="T7" fmla="*/ 192 h 305"/>
                  <a:gd name="T8" fmla="*/ 167 w 454"/>
                  <a:gd name="T9" fmla="*/ 304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05">
                    <a:moveTo>
                      <a:pt x="167" y="304"/>
                    </a:moveTo>
                    <a:lnTo>
                      <a:pt x="453" y="99"/>
                    </a:lnTo>
                    <a:lnTo>
                      <a:pt x="290" y="0"/>
                    </a:lnTo>
                    <a:lnTo>
                      <a:pt x="0" y="192"/>
                    </a:lnTo>
                    <a:lnTo>
                      <a:pt x="167" y="304"/>
                    </a:lnTo>
                  </a:path>
                </a:pathLst>
              </a:custGeom>
              <a:gradFill rotWithShape="0">
                <a:gsLst>
                  <a:gs pos="0">
                    <a:srgbClr val="7C7C7C"/>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305" name="Freeform 10"/>
              <p:cNvSpPr>
                <a:spLocks/>
              </p:cNvSpPr>
              <p:nvPr/>
            </p:nvSpPr>
            <p:spPr bwMode="auto">
              <a:xfrm>
                <a:off x="279" y="2984"/>
                <a:ext cx="182" cy="324"/>
              </a:xfrm>
              <a:custGeom>
                <a:avLst/>
                <a:gdLst>
                  <a:gd name="T0" fmla="*/ 181 w 182"/>
                  <a:gd name="T1" fmla="*/ 63 h 324"/>
                  <a:gd name="T2" fmla="*/ 0 w 182"/>
                  <a:gd name="T3" fmla="*/ 0 h 324"/>
                  <a:gd name="T4" fmla="*/ 0 w 182"/>
                  <a:gd name="T5" fmla="*/ 211 h 324"/>
                  <a:gd name="T6" fmla="*/ 166 w 182"/>
                  <a:gd name="T7" fmla="*/ 323 h 324"/>
                  <a:gd name="T8" fmla="*/ 181 w 182"/>
                  <a:gd name="T9" fmla="*/ 63 h 3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24">
                    <a:moveTo>
                      <a:pt x="181" y="63"/>
                    </a:moveTo>
                    <a:lnTo>
                      <a:pt x="0" y="0"/>
                    </a:lnTo>
                    <a:lnTo>
                      <a:pt x="0" y="211"/>
                    </a:lnTo>
                    <a:lnTo>
                      <a:pt x="166" y="323"/>
                    </a:lnTo>
                    <a:lnTo>
                      <a:pt x="181" y="63"/>
                    </a:lnTo>
                  </a:path>
                </a:pathLst>
              </a:custGeom>
              <a:gradFill rotWithShape="0">
                <a:gsLst>
                  <a:gs pos="0">
                    <a:srgbClr val="353535"/>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306" name="Freeform 11"/>
              <p:cNvSpPr>
                <a:spLocks/>
              </p:cNvSpPr>
              <p:nvPr/>
            </p:nvSpPr>
            <p:spPr bwMode="auto">
              <a:xfrm>
                <a:off x="448" y="2921"/>
                <a:ext cx="227" cy="387"/>
              </a:xfrm>
              <a:custGeom>
                <a:avLst/>
                <a:gdLst>
                  <a:gd name="T0" fmla="*/ 0 w 227"/>
                  <a:gd name="T1" fmla="*/ 386 h 387"/>
                  <a:gd name="T2" fmla="*/ 0 w 227"/>
                  <a:gd name="T3" fmla="*/ 129 h 387"/>
                  <a:gd name="T4" fmla="*/ 225 w 227"/>
                  <a:gd name="T5" fmla="*/ 0 h 387"/>
                  <a:gd name="T6" fmla="*/ 226 w 227"/>
                  <a:gd name="T7" fmla="*/ 224 h 387"/>
                  <a:gd name="T8" fmla="*/ 0 w 227"/>
                  <a:gd name="T9" fmla="*/ 386 h 3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387">
                    <a:moveTo>
                      <a:pt x="0" y="386"/>
                    </a:moveTo>
                    <a:lnTo>
                      <a:pt x="0" y="129"/>
                    </a:lnTo>
                    <a:lnTo>
                      <a:pt x="225" y="0"/>
                    </a:lnTo>
                    <a:lnTo>
                      <a:pt x="226" y="224"/>
                    </a:lnTo>
                    <a:lnTo>
                      <a:pt x="0" y="386"/>
                    </a:lnTo>
                  </a:path>
                </a:pathLst>
              </a:custGeom>
              <a:gradFill rotWithShape="0">
                <a:gsLst>
                  <a:gs pos="0">
                    <a:srgbClr val="7C7C7C"/>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307" name="Freeform 12"/>
              <p:cNvSpPr>
                <a:spLocks/>
              </p:cNvSpPr>
              <p:nvPr/>
            </p:nvSpPr>
            <p:spPr bwMode="auto">
              <a:xfrm>
                <a:off x="279" y="2878"/>
                <a:ext cx="396" cy="173"/>
              </a:xfrm>
              <a:custGeom>
                <a:avLst/>
                <a:gdLst>
                  <a:gd name="T0" fmla="*/ 173 w 396"/>
                  <a:gd name="T1" fmla="*/ 172 h 173"/>
                  <a:gd name="T2" fmla="*/ 395 w 396"/>
                  <a:gd name="T3" fmla="*/ 42 h 173"/>
                  <a:gd name="T4" fmla="*/ 218 w 396"/>
                  <a:gd name="T5" fmla="*/ 0 h 173"/>
                  <a:gd name="T6" fmla="*/ 0 w 396"/>
                  <a:gd name="T7" fmla="*/ 108 h 173"/>
                  <a:gd name="T8" fmla="*/ 173 w 396"/>
                  <a:gd name="T9" fmla="*/ 172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 h="173">
                    <a:moveTo>
                      <a:pt x="173" y="172"/>
                    </a:moveTo>
                    <a:lnTo>
                      <a:pt x="395" y="42"/>
                    </a:lnTo>
                    <a:lnTo>
                      <a:pt x="218" y="0"/>
                    </a:lnTo>
                    <a:lnTo>
                      <a:pt x="0" y="108"/>
                    </a:lnTo>
                    <a:lnTo>
                      <a:pt x="173" y="172"/>
                    </a:lnTo>
                  </a:path>
                </a:pathLst>
              </a:custGeom>
              <a:gradFill rotWithShape="0">
                <a:gsLst>
                  <a:gs pos="0">
                    <a:srgbClr val="353535"/>
                  </a:gs>
                  <a:gs pos="100000">
                    <a:srgbClr val="B2B2B2"/>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308" name="Freeform 13"/>
              <p:cNvSpPr>
                <a:spLocks/>
              </p:cNvSpPr>
              <p:nvPr/>
            </p:nvSpPr>
            <p:spPr bwMode="auto">
              <a:xfrm>
                <a:off x="471" y="2966"/>
                <a:ext cx="185" cy="302"/>
              </a:xfrm>
              <a:custGeom>
                <a:avLst/>
                <a:gdLst>
                  <a:gd name="T0" fmla="*/ 0 w 185"/>
                  <a:gd name="T1" fmla="*/ 301 h 302"/>
                  <a:gd name="T2" fmla="*/ 0 w 185"/>
                  <a:gd name="T3" fmla="*/ 101 h 302"/>
                  <a:gd name="T4" fmla="*/ 184 w 185"/>
                  <a:gd name="T5" fmla="*/ 0 h 302"/>
                  <a:gd name="T6" fmla="*/ 184 w 185"/>
                  <a:gd name="T7" fmla="*/ 158 h 302"/>
                  <a:gd name="T8" fmla="*/ 0 w 185"/>
                  <a:gd name="T9" fmla="*/ 301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302">
                    <a:moveTo>
                      <a:pt x="0" y="301"/>
                    </a:moveTo>
                    <a:lnTo>
                      <a:pt x="0" y="101"/>
                    </a:lnTo>
                    <a:lnTo>
                      <a:pt x="184" y="0"/>
                    </a:lnTo>
                    <a:lnTo>
                      <a:pt x="184" y="158"/>
                    </a:lnTo>
                    <a:lnTo>
                      <a:pt x="0" y="301"/>
                    </a:lnTo>
                  </a:path>
                </a:pathLst>
              </a:custGeom>
              <a:gradFill rotWithShape="0">
                <a:gsLst>
                  <a:gs pos="0">
                    <a:srgbClr val="183657"/>
                  </a:gs>
                  <a:gs pos="100000">
                    <a:srgbClr val="316DAF"/>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grpSp>
        <p:sp>
          <p:nvSpPr>
            <p:cNvPr id="222298" name="Rectangle 14"/>
            <p:cNvSpPr>
              <a:spLocks noChangeArrowheads="1"/>
            </p:cNvSpPr>
            <p:nvPr/>
          </p:nvSpPr>
          <p:spPr bwMode="auto">
            <a:xfrm>
              <a:off x="1366" y="1496"/>
              <a:ext cx="3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a:r>
                <a:rPr lang="fr-CA" altLang="fr-FR" sz="1200" dirty="0" smtClean="0"/>
                <a:t>Poste</a:t>
              </a:r>
              <a:endParaRPr lang="fr-CA" altLang="fr-FR" sz="1200" dirty="0"/>
            </a:p>
            <a:p>
              <a:pPr algn="ctr"/>
              <a:r>
                <a:rPr lang="fr-CA" altLang="fr-FR" sz="1200" dirty="0"/>
                <a:t>client</a:t>
              </a:r>
            </a:p>
          </p:txBody>
        </p:sp>
      </p:grpSp>
      <p:grpSp>
        <p:nvGrpSpPr>
          <p:cNvPr id="222211" name="Group 15"/>
          <p:cNvGrpSpPr>
            <a:grpSpLocks/>
          </p:cNvGrpSpPr>
          <p:nvPr>
            <p:custDataLst>
              <p:tags r:id="rId2"/>
            </p:custDataLst>
          </p:nvPr>
        </p:nvGrpSpPr>
        <p:grpSpPr bwMode="auto">
          <a:xfrm>
            <a:off x="3779838" y="1196975"/>
            <a:ext cx="1101725" cy="1338263"/>
            <a:chOff x="2277" y="1484"/>
            <a:chExt cx="694" cy="888"/>
          </a:xfrm>
        </p:grpSpPr>
        <p:sp>
          <p:nvSpPr>
            <p:cNvPr id="222261" name="Rectangle 16"/>
            <p:cNvSpPr>
              <a:spLocks noChangeArrowheads="1"/>
            </p:cNvSpPr>
            <p:nvPr/>
          </p:nvSpPr>
          <p:spPr bwMode="auto">
            <a:xfrm>
              <a:off x="2277" y="1484"/>
              <a:ext cx="69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a:r>
                <a:rPr lang="fr-CA" altLang="fr-FR" sz="1200"/>
                <a:t>Serveur</a:t>
              </a:r>
            </a:p>
            <a:p>
              <a:pPr algn="ctr"/>
              <a:r>
                <a:rPr lang="fr-CA" altLang="fr-FR" sz="1200"/>
                <a:t>d’applications</a:t>
              </a:r>
            </a:p>
          </p:txBody>
        </p:sp>
        <p:grpSp>
          <p:nvGrpSpPr>
            <p:cNvPr id="222262" name="Group 17"/>
            <p:cNvGrpSpPr>
              <a:grpSpLocks/>
            </p:cNvGrpSpPr>
            <p:nvPr/>
          </p:nvGrpSpPr>
          <p:grpSpPr bwMode="auto">
            <a:xfrm>
              <a:off x="2390" y="1827"/>
              <a:ext cx="497" cy="545"/>
              <a:chOff x="2123" y="2900"/>
              <a:chExt cx="497" cy="545"/>
            </a:xfrm>
          </p:grpSpPr>
          <p:sp>
            <p:nvSpPr>
              <p:cNvPr id="222263" name="Freeform 18"/>
              <p:cNvSpPr>
                <a:spLocks/>
              </p:cNvSpPr>
              <p:nvPr/>
            </p:nvSpPr>
            <p:spPr bwMode="auto">
              <a:xfrm>
                <a:off x="2123" y="2900"/>
                <a:ext cx="459" cy="37"/>
              </a:xfrm>
              <a:custGeom>
                <a:avLst/>
                <a:gdLst>
                  <a:gd name="T0" fmla="*/ 145 w 459"/>
                  <a:gd name="T1" fmla="*/ 36 h 37"/>
                  <a:gd name="T2" fmla="*/ 458 w 459"/>
                  <a:gd name="T3" fmla="*/ 32 h 37"/>
                  <a:gd name="T4" fmla="*/ 243 w 459"/>
                  <a:gd name="T5" fmla="*/ 0 h 37"/>
                  <a:gd name="T6" fmla="*/ 0 w 459"/>
                  <a:gd name="T7" fmla="*/ 0 h 37"/>
                  <a:gd name="T8" fmla="*/ 145 w 459"/>
                  <a:gd name="T9" fmla="*/ 3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9" h="37">
                    <a:moveTo>
                      <a:pt x="145" y="36"/>
                    </a:moveTo>
                    <a:lnTo>
                      <a:pt x="458" y="32"/>
                    </a:lnTo>
                    <a:lnTo>
                      <a:pt x="243" y="0"/>
                    </a:lnTo>
                    <a:lnTo>
                      <a:pt x="0" y="0"/>
                    </a:lnTo>
                    <a:lnTo>
                      <a:pt x="145" y="36"/>
                    </a:lnTo>
                  </a:path>
                </a:pathLst>
              </a:custGeom>
              <a:gradFill rotWithShape="0">
                <a:gsLst>
                  <a:gs pos="0">
                    <a:srgbClr val="E0E0E0"/>
                  </a:gs>
                  <a:gs pos="100000">
                    <a:srgbClr val="434343"/>
                  </a:gs>
                </a:gsLst>
                <a:lin ang="27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64" name="Freeform 19"/>
              <p:cNvSpPr>
                <a:spLocks/>
              </p:cNvSpPr>
              <p:nvPr/>
            </p:nvSpPr>
            <p:spPr bwMode="auto">
              <a:xfrm>
                <a:off x="2267" y="2933"/>
                <a:ext cx="335" cy="17"/>
              </a:xfrm>
              <a:custGeom>
                <a:avLst/>
                <a:gdLst>
                  <a:gd name="T0" fmla="*/ 0 w 335"/>
                  <a:gd name="T1" fmla="*/ 0 h 17"/>
                  <a:gd name="T2" fmla="*/ 17 w 335"/>
                  <a:gd name="T3" fmla="*/ 16 h 17"/>
                  <a:gd name="T4" fmla="*/ 334 w 335"/>
                  <a:gd name="T5" fmla="*/ 16 h 17"/>
                  <a:gd name="T6" fmla="*/ 315 w 335"/>
                  <a:gd name="T7" fmla="*/ 0 h 17"/>
                  <a:gd name="T8" fmla="*/ 0 w 33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 h="17">
                    <a:moveTo>
                      <a:pt x="0" y="0"/>
                    </a:moveTo>
                    <a:lnTo>
                      <a:pt x="17" y="16"/>
                    </a:lnTo>
                    <a:lnTo>
                      <a:pt x="334" y="16"/>
                    </a:lnTo>
                    <a:lnTo>
                      <a:pt x="315" y="0"/>
                    </a:lnTo>
                    <a:lnTo>
                      <a:pt x="0" y="0"/>
                    </a:lnTo>
                  </a:path>
                </a:pathLst>
              </a:custGeom>
              <a:solidFill>
                <a:srgbClr val="E0E0E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65" name="Freeform 20"/>
              <p:cNvSpPr>
                <a:spLocks/>
              </p:cNvSpPr>
              <p:nvPr/>
            </p:nvSpPr>
            <p:spPr bwMode="auto">
              <a:xfrm>
                <a:off x="2123" y="2900"/>
                <a:ext cx="190" cy="545"/>
              </a:xfrm>
              <a:custGeom>
                <a:avLst/>
                <a:gdLst>
                  <a:gd name="T0" fmla="*/ 0 w 190"/>
                  <a:gd name="T1" fmla="*/ 0 h 545"/>
                  <a:gd name="T2" fmla="*/ 145 w 190"/>
                  <a:gd name="T3" fmla="*/ 33 h 545"/>
                  <a:gd name="T4" fmla="*/ 170 w 190"/>
                  <a:gd name="T5" fmla="*/ 47 h 545"/>
                  <a:gd name="T6" fmla="*/ 189 w 190"/>
                  <a:gd name="T7" fmla="*/ 200 h 545"/>
                  <a:gd name="T8" fmla="*/ 164 w 190"/>
                  <a:gd name="T9" fmla="*/ 231 h 545"/>
                  <a:gd name="T10" fmla="*/ 161 w 190"/>
                  <a:gd name="T11" fmla="*/ 544 h 545"/>
                  <a:gd name="T12" fmla="*/ 0 w 190"/>
                  <a:gd name="T13" fmla="*/ 399 h 545"/>
                  <a:gd name="T14" fmla="*/ 0 w 190"/>
                  <a:gd name="T15" fmla="*/ 0 h 5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 h="545">
                    <a:moveTo>
                      <a:pt x="0" y="0"/>
                    </a:moveTo>
                    <a:lnTo>
                      <a:pt x="145" y="33"/>
                    </a:lnTo>
                    <a:lnTo>
                      <a:pt x="170" y="47"/>
                    </a:lnTo>
                    <a:lnTo>
                      <a:pt x="189" y="200"/>
                    </a:lnTo>
                    <a:lnTo>
                      <a:pt x="164" y="231"/>
                    </a:lnTo>
                    <a:lnTo>
                      <a:pt x="161" y="544"/>
                    </a:lnTo>
                    <a:lnTo>
                      <a:pt x="0" y="399"/>
                    </a:lnTo>
                    <a:lnTo>
                      <a:pt x="0" y="0"/>
                    </a:lnTo>
                  </a:path>
                </a:pathLst>
              </a:custGeom>
              <a:gradFill rotWithShape="0">
                <a:gsLst>
                  <a:gs pos="0">
                    <a:srgbClr val="606060"/>
                  </a:gs>
                  <a:gs pos="100000">
                    <a:srgbClr val="A0A0A0"/>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66" name="Freeform 21"/>
              <p:cNvSpPr>
                <a:spLocks/>
              </p:cNvSpPr>
              <p:nvPr/>
            </p:nvSpPr>
            <p:spPr bwMode="auto">
              <a:xfrm>
                <a:off x="2284" y="3122"/>
                <a:ext cx="311" cy="323"/>
              </a:xfrm>
              <a:custGeom>
                <a:avLst/>
                <a:gdLst>
                  <a:gd name="T0" fmla="*/ 0 w 311"/>
                  <a:gd name="T1" fmla="*/ 0 h 323"/>
                  <a:gd name="T2" fmla="*/ 0 w 311"/>
                  <a:gd name="T3" fmla="*/ 322 h 323"/>
                  <a:gd name="T4" fmla="*/ 310 w 311"/>
                  <a:gd name="T5" fmla="*/ 322 h 323"/>
                  <a:gd name="T6" fmla="*/ 310 w 311"/>
                  <a:gd name="T7" fmla="*/ 0 h 323"/>
                  <a:gd name="T8" fmla="*/ 0 w 311"/>
                  <a:gd name="T9" fmla="*/ 0 h 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323">
                    <a:moveTo>
                      <a:pt x="0" y="0"/>
                    </a:moveTo>
                    <a:lnTo>
                      <a:pt x="0" y="322"/>
                    </a:lnTo>
                    <a:lnTo>
                      <a:pt x="310" y="322"/>
                    </a:lnTo>
                    <a:lnTo>
                      <a:pt x="310" y="0"/>
                    </a:lnTo>
                    <a:lnTo>
                      <a:pt x="0" y="0"/>
                    </a:lnTo>
                  </a:path>
                </a:pathLst>
              </a:custGeom>
              <a:gradFill rotWithShape="0">
                <a:gsLst>
                  <a:gs pos="0">
                    <a:srgbClr val="C8C8C8"/>
                  </a:gs>
                  <a:gs pos="100000">
                    <a:srgbClr val="91919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67" name="Freeform 22"/>
              <p:cNvSpPr>
                <a:spLocks/>
              </p:cNvSpPr>
              <p:nvPr/>
            </p:nvSpPr>
            <p:spPr bwMode="auto">
              <a:xfrm>
                <a:off x="2288" y="2944"/>
                <a:ext cx="332" cy="161"/>
              </a:xfrm>
              <a:custGeom>
                <a:avLst/>
                <a:gdLst>
                  <a:gd name="T0" fmla="*/ 0 w 332"/>
                  <a:gd name="T1" fmla="*/ 0 h 161"/>
                  <a:gd name="T2" fmla="*/ 315 w 332"/>
                  <a:gd name="T3" fmla="*/ 0 h 161"/>
                  <a:gd name="T4" fmla="*/ 331 w 332"/>
                  <a:gd name="T5" fmla="*/ 160 h 161"/>
                  <a:gd name="T6" fmla="*/ 13 w 332"/>
                  <a:gd name="T7" fmla="*/ 160 h 161"/>
                  <a:gd name="T8" fmla="*/ 0 w 332"/>
                  <a:gd name="T9" fmla="*/ 0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161">
                    <a:moveTo>
                      <a:pt x="0" y="0"/>
                    </a:moveTo>
                    <a:lnTo>
                      <a:pt x="315" y="0"/>
                    </a:lnTo>
                    <a:lnTo>
                      <a:pt x="331" y="160"/>
                    </a:lnTo>
                    <a:lnTo>
                      <a:pt x="13" y="160"/>
                    </a:lnTo>
                    <a:lnTo>
                      <a:pt x="0" y="0"/>
                    </a:lnTo>
                  </a:path>
                </a:pathLst>
              </a:custGeom>
              <a:gradFill rotWithShape="0">
                <a:gsLst>
                  <a:gs pos="0">
                    <a:srgbClr val="C8C8C8"/>
                  </a:gs>
                  <a:gs pos="100000">
                    <a:srgbClr val="91919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68" name="Freeform 23"/>
              <p:cNvSpPr>
                <a:spLocks/>
              </p:cNvSpPr>
              <p:nvPr/>
            </p:nvSpPr>
            <p:spPr bwMode="auto">
              <a:xfrm>
                <a:off x="2285" y="3104"/>
                <a:ext cx="335" cy="19"/>
              </a:xfrm>
              <a:custGeom>
                <a:avLst/>
                <a:gdLst>
                  <a:gd name="T0" fmla="*/ 0 w 335"/>
                  <a:gd name="T1" fmla="*/ 18 h 19"/>
                  <a:gd name="T2" fmla="*/ 306 w 335"/>
                  <a:gd name="T3" fmla="*/ 18 h 19"/>
                  <a:gd name="T4" fmla="*/ 334 w 335"/>
                  <a:gd name="T5" fmla="*/ 0 h 19"/>
                  <a:gd name="T6" fmla="*/ 15 w 335"/>
                  <a:gd name="T7" fmla="*/ 0 h 19"/>
                  <a:gd name="T8" fmla="*/ 0 w 335"/>
                  <a:gd name="T9" fmla="*/ 18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 h="19">
                    <a:moveTo>
                      <a:pt x="0" y="18"/>
                    </a:moveTo>
                    <a:lnTo>
                      <a:pt x="306" y="18"/>
                    </a:lnTo>
                    <a:lnTo>
                      <a:pt x="334" y="0"/>
                    </a:lnTo>
                    <a:lnTo>
                      <a:pt x="15" y="0"/>
                    </a:lnTo>
                    <a:lnTo>
                      <a:pt x="0" y="18"/>
                    </a:lnTo>
                  </a:path>
                </a:pathLst>
              </a:custGeom>
              <a:solidFill>
                <a:srgbClr val="67676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69" name="Freeform 24"/>
              <p:cNvSpPr>
                <a:spLocks/>
              </p:cNvSpPr>
              <p:nvPr/>
            </p:nvSpPr>
            <p:spPr bwMode="auto">
              <a:xfrm>
                <a:off x="2293" y="2936"/>
                <a:ext cx="27" cy="509"/>
              </a:xfrm>
              <a:custGeom>
                <a:avLst/>
                <a:gdLst>
                  <a:gd name="T0" fmla="*/ 0 w 27"/>
                  <a:gd name="T1" fmla="*/ 0 h 509"/>
                  <a:gd name="T2" fmla="*/ 10 w 27"/>
                  <a:gd name="T3" fmla="*/ 6 h 509"/>
                  <a:gd name="T4" fmla="*/ 26 w 27"/>
                  <a:gd name="T5" fmla="*/ 168 h 509"/>
                  <a:gd name="T6" fmla="*/ 10 w 27"/>
                  <a:gd name="T7" fmla="*/ 187 h 509"/>
                  <a:gd name="T8" fmla="*/ 10 w 27"/>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9">
                    <a:moveTo>
                      <a:pt x="0" y="0"/>
                    </a:moveTo>
                    <a:lnTo>
                      <a:pt x="10" y="6"/>
                    </a:lnTo>
                    <a:lnTo>
                      <a:pt x="26" y="168"/>
                    </a:lnTo>
                    <a:lnTo>
                      <a:pt x="10" y="187"/>
                    </a:lnTo>
                    <a:lnTo>
                      <a:pt x="10"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70" name="Freeform 25"/>
              <p:cNvSpPr>
                <a:spLocks/>
              </p:cNvSpPr>
              <p:nvPr/>
            </p:nvSpPr>
            <p:spPr bwMode="auto">
              <a:xfrm>
                <a:off x="2305" y="2936"/>
                <a:ext cx="31" cy="509"/>
              </a:xfrm>
              <a:custGeom>
                <a:avLst/>
                <a:gdLst>
                  <a:gd name="T0" fmla="*/ 0 w 31"/>
                  <a:gd name="T1" fmla="*/ 0 h 509"/>
                  <a:gd name="T2" fmla="*/ 14 w 31"/>
                  <a:gd name="T3" fmla="*/ 9 h 509"/>
                  <a:gd name="T4" fmla="*/ 30 w 31"/>
                  <a:gd name="T5" fmla="*/ 168 h 509"/>
                  <a:gd name="T6" fmla="*/ 14 w 31"/>
                  <a:gd name="T7" fmla="*/ 186 h 509"/>
                  <a:gd name="T8" fmla="*/ 14 w 31"/>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09">
                    <a:moveTo>
                      <a:pt x="0" y="0"/>
                    </a:moveTo>
                    <a:lnTo>
                      <a:pt x="14" y="9"/>
                    </a:lnTo>
                    <a:lnTo>
                      <a:pt x="30" y="168"/>
                    </a:lnTo>
                    <a:lnTo>
                      <a:pt x="14" y="186"/>
                    </a:lnTo>
                    <a:lnTo>
                      <a:pt x="14"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71" name="Freeform 26"/>
              <p:cNvSpPr>
                <a:spLocks/>
              </p:cNvSpPr>
              <p:nvPr/>
            </p:nvSpPr>
            <p:spPr bwMode="auto">
              <a:xfrm>
                <a:off x="2327" y="2936"/>
                <a:ext cx="26" cy="507"/>
              </a:xfrm>
              <a:custGeom>
                <a:avLst/>
                <a:gdLst>
                  <a:gd name="T0" fmla="*/ 0 w 26"/>
                  <a:gd name="T1" fmla="*/ 0 h 507"/>
                  <a:gd name="T2" fmla="*/ 9 w 26"/>
                  <a:gd name="T3" fmla="*/ 10 h 507"/>
                  <a:gd name="T4" fmla="*/ 25 w 26"/>
                  <a:gd name="T5" fmla="*/ 169 h 507"/>
                  <a:gd name="T6" fmla="*/ 9 w 26"/>
                  <a:gd name="T7" fmla="*/ 186 h 507"/>
                  <a:gd name="T8" fmla="*/ 9 w 26"/>
                  <a:gd name="T9" fmla="*/ 506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507">
                    <a:moveTo>
                      <a:pt x="0" y="0"/>
                    </a:moveTo>
                    <a:lnTo>
                      <a:pt x="9" y="10"/>
                    </a:lnTo>
                    <a:lnTo>
                      <a:pt x="25" y="169"/>
                    </a:lnTo>
                    <a:lnTo>
                      <a:pt x="9" y="186"/>
                    </a:lnTo>
                    <a:lnTo>
                      <a:pt x="9" y="506"/>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72" name="Freeform 27"/>
              <p:cNvSpPr>
                <a:spLocks/>
              </p:cNvSpPr>
              <p:nvPr/>
            </p:nvSpPr>
            <p:spPr bwMode="auto">
              <a:xfrm>
                <a:off x="2342" y="2936"/>
                <a:ext cx="27" cy="509"/>
              </a:xfrm>
              <a:custGeom>
                <a:avLst/>
                <a:gdLst>
                  <a:gd name="T0" fmla="*/ 0 w 27"/>
                  <a:gd name="T1" fmla="*/ 0 h 509"/>
                  <a:gd name="T2" fmla="*/ 10 w 27"/>
                  <a:gd name="T3" fmla="*/ 6 h 509"/>
                  <a:gd name="T4" fmla="*/ 26 w 27"/>
                  <a:gd name="T5" fmla="*/ 167 h 509"/>
                  <a:gd name="T6" fmla="*/ 10 w 27"/>
                  <a:gd name="T7" fmla="*/ 185 h 509"/>
                  <a:gd name="T8" fmla="*/ 10 w 27"/>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9">
                    <a:moveTo>
                      <a:pt x="0" y="0"/>
                    </a:moveTo>
                    <a:lnTo>
                      <a:pt x="10" y="6"/>
                    </a:lnTo>
                    <a:lnTo>
                      <a:pt x="26" y="167"/>
                    </a:lnTo>
                    <a:lnTo>
                      <a:pt x="10" y="185"/>
                    </a:lnTo>
                    <a:lnTo>
                      <a:pt x="10"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73" name="Freeform 28"/>
              <p:cNvSpPr>
                <a:spLocks/>
              </p:cNvSpPr>
              <p:nvPr/>
            </p:nvSpPr>
            <p:spPr bwMode="auto">
              <a:xfrm>
                <a:off x="2357" y="2936"/>
                <a:ext cx="27" cy="507"/>
              </a:xfrm>
              <a:custGeom>
                <a:avLst/>
                <a:gdLst>
                  <a:gd name="T0" fmla="*/ 0 w 27"/>
                  <a:gd name="T1" fmla="*/ 0 h 507"/>
                  <a:gd name="T2" fmla="*/ 10 w 27"/>
                  <a:gd name="T3" fmla="*/ 6 h 507"/>
                  <a:gd name="T4" fmla="*/ 26 w 27"/>
                  <a:gd name="T5" fmla="*/ 167 h 507"/>
                  <a:gd name="T6" fmla="*/ 10 w 27"/>
                  <a:gd name="T7" fmla="*/ 185 h 507"/>
                  <a:gd name="T8" fmla="*/ 10 w 27"/>
                  <a:gd name="T9" fmla="*/ 506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7">
                    <a:moveTo>
                      <a:pt x="0" y="0"/>
                    </a:moveTo>
                    <a:lnTo>
                      <a:pt x="10" y="6"/>
                    </a:lnTo>
                    <a:lnTo>
                      <a:pt x="26" y="167"/>
                    </a:lnTo>
                    <a:lnTo>
                      <a:pt x="10" y="185"/>
                    </a:lnTo>
                    <a:lnTo>
                      <a:pt x="10" y="506"/>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74" name="Rectangle 29"/>
              <p:cNvSpPr>
                <a:spLocks noChangeArrowheads="1"/>
              </p:cNvSpPr>
              <p:nvPr/>
            </p:nvSpPr>
            <p:spPr bwMode="auto">
              <a:xfrm>
                <a:off x="2385" y="3169"/>
                <a:ext cx="188" cy="241"/>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75" name="Rectangle 30"/>
              <p:cNvSpPr>
                <a:spLocks noChangeArrowheads="1"/>
              </p:cNvSpPr>
              <p:nvPr/>
            </p:nvSpPr>
            <p:spPr bwMode="auto">
              <a:xfrm>
                <a:off x="2385" y="3218"/>
                <a:ext cx="188" cy="41"/>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76" name="Rectangle 31"/>
              <p:cNvSpPr>
                <a:spLocks noChangeArrowheads="1"/>
              </p:cNvSpPr>
              <p:nvPr/>
            </p:nvSpPr>
            <p:spPr bwMode="auto">
              <a:xfrm>
                <a:off x="2385" y="3269"/>
                <a:ext cx="188" cy="38"/>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77" name="Rectangle 32"/>
              <p:cNvSpPr>
                <a:spLocks noChangeArrowheads="1"/>
              </p:cNvSpPr>
              <p:nvPr/>
            </p:nvSpPr>
            <p:spPr bwMode="auto">
              <a:xfrm>
                <a:off x="2385" y="3318"/>
                <a:ext cx="188" cy="40"/>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78" name="Rectangle 33"/>
              <p:cNvSpPr>
                <a:spLocks noChangeArrowheads="1"/>
              </p:cNvSpPr>
              <p:nvPr/>
            </p:nvSpPr>
            <p:spPr bwMode="auto">
              <a:xfrm>
                <a:off x="2413" y="3224"/>
                <a:ext cx="129" cy="27"/>
              </a:xfrm>
              <a:prstGeom prst="rect">
                <a:avLst/>
              </a:prstGeom>
              <a:solidFill>
                <a:srgbClr val="91919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79" name="Rectangle 34"/>
              <p:cNvSpPr>
                <a:spLocks noChangeArrowheads="1"/>
              </p:cNvSpPr>
              <p:nvPr/>
            </p:nvSpPr>
            <p:spPr bwMode="auto">
              <a:xfrm>
                <a:off x="2413" y="3274"/>
                <a:ext cx="129" cy="28"/>
              </a:xfrm>
              <a:prstGeom prst="rect">
                <a:avLst/>
              </a:prstGeom>
              <a:solidFill>
                <a:srgbClr val="91919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80" name="Freeform 35"/>
              <p:cNvSpPr>
                <a:spLocks/>
              </p:cNvSpPr>
              <p:nvPr/>
            </p:nvSpPr>
            <p:spPr bwMode="auto">
              <a:xfrm>
                <a:off x="2507" y="3173"/>
                <a:ext cx="17" cy="24"/>
              </a:xfrm>
              <a:custGeom>
                <a:avLst/>
                <a:gdLst>
                  <a:gd name="T0" fmla="*/ 16 w 17"/>
                  <a:gd name="T1" fmla="*/ 0 h 24"/>
                  <a:gd name="T2" fmla="*/ 16 w 17"/>
                  <a:gd name="T3" fmla="*/ 23 h 24"/>
                  <a:gd name="T4" fmla="*/ 0 w 17"/>
                  <a:gd name="T5" fmla="*/ 8 h 24"/>
                  <a:gd name="T6" fmla="*/ 16 w 17"/>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4">
                    <a:moveTo>
                      <a:pt x="16" y="0"/>
                    </a:moveTo>
                    <a:lnTo>
                      <a:pt x="16" y="23"/>
                    </a:lnTo>
                    <a:lnTo>
                      <a:pt x="0" y="8"/>
                    </a:lnTo>
                    <a:lnTo>
                      <a:pt x="16"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81" name="Rectangle 36"/>
              <p:cNvSpPr>
                <a:spLocks noChangeArrowheads="1"/>
              </p:cNvSpPr>
              <p:nvPr/>
            </p:nvSpPr>
            <p:spPr bwMode="auto">
              <a:xfrm>
                <a:off x="2385" y="3169"/>
                <a:ext cx="188" cy="39"/>
              </a:xfrm>
              <a:prstGeom prst="rect">
                <a:avLst/>
              </a:prstGeom>
              <a:solidFill>
                <a:srgbClr val="A0A0A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82" name="Freeform 37"/>
              <p:cNvSpPr>
                <a:spLocks/>
              </p:cNvSpPr>
              <p:nvPr/>
            </p:nvSpPr>
            <p:spPr bwMode="auto">
              <a:xfrm>
                <a:off x="2476" y="3173"/>
                <a:ext cx="33" cy="17"/>
              </a:xfrm>
              <a:custGeom>
                <a:avLst/>
                <a:gdLst>
                  <a:gd name="T0" fmla="*/ 32 w 33"/>
                  <a:gd name="T1" fmla="*/ 0 h 17"/>
                  <a:gd name="T2" fmla="*/ 0 w 33"/>
                  <a:gd name="T3" fmla="*/ 0 h 17"/>
                  <a:gd name="T4" fmla="*/ 0 w 33"/>
                  <a:gd name="T5" fmla="*/ 16 h 17"/>
                  <a:gd name="T6" fmla="*/ 27 w 33"/>
                  <a:gd name="T7" fmla="*/ 16 h 17"/>
                  <a:gd name="T8" fmla="*/ 32 w 3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17">
                    <a:moveTo>
                      <a:pt x="32" y="0"/>
                    </a:moveTo>
                    <a:lnTo>
                      <a:pt x="0" y="0"/>
                    </a:lnTo>
                    <a:lnTo>
                      <a:pt x="0" y="16"/>
                    </a:lnTo>
                    <a:lnTo>
                      <a:pt x="27" y="16"/>
                    </a:lnTo>
                    <a:lnTo>
                      <a:pt x="32"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83" name="Freeform 38"/>
              <p:cNvSpPr>
                <a:spLocks/>
              </p:cNvSpPr>
              <p:nvPr/>
            </p:nvSpPr>
            <p:spPr bwMode="auto">
              <a:xfrm>
                <a:off x="2476" y="3191"/>
                <a:ext cx="85" cy="17"/>
              </a:xfrm>
              <a:custGeom>
                <a:avLst/>
                <a:gdLst>
                  <a:gd name="T0" fmla="*/ 84 w 85"/>
                  <a:gd name="T1" fmla="*/ 16 h 17"/>
                  <a:gd name="T2" fmla="*/ 0 w 85"/>
                  <a:gd name="T3" fmla="*/ 16 h 17"/>
                  <a:gd name="T4" fmla="*/ 0 w 85"/>
                  <a:gd name="T5" fmla="*/ 0 h 17"/>
                  <a:gd name="T6" fmla="*/ 78 w 85"/>
                  <a:gd name="T7" fmla="*/ 0 h 17"/>
                  <a:gd name="T8" fmla="*/ 84 w 85"/>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7">
                    <a:moveTo>
                      <a:pt x="84" y="16"/>
                    </a:moveTo>
                    <a:lnTo>
                      <a:pt x="0" y="16"/>
                    </a:lnTo>
                    <a:lnTo>
                      <a:pt x="0" y="0"/>
                    </a:lnTo>
                    <a:lnTo>
                      <a:pt x="78" y="0"/>
                    </a:lnTo>
                    <a:lnTo>
                      <a:pt x="84" y="16"/>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84" name="Freeform 39"/>
              <p:cNvSpPr>
                <a:spLocks/>
              </p:cNvSpPr>
              <p:nvPr/>
            </p:nvSpPr>
            <p:spPr bwMode="auto">
              <a:xfrm>
                <a:off x="2514" y="3178"/>
                <a:ext cx="47" cy="17"/>
              </a:xfrm>
              <a:custGeom>
                <a:avLst/>
                <a:gdLst>
                  <a:gd name="T0" fmla="*/ 46 w 47"/>
                  <a:gd name="T1" fmla="*/ 0 h 17"/>
                  <a:gd name="T2" fmla="*/ 0 w 47"/>
                  <a:gd name="T3" fmla="*/ 0 h 17"/>
                  <a:gd name="T4" fmla="*/ 0 w 47"/>
                  <a:gd name="T5" fmla="*/ 16 h 17"/>
                  <a:gd name="T6" fmla="*/ 41 w 47"/>
                  <a:gd name="T7" fmla="*/ 16 h 17"/>
                  <a:gd name="T8" fmla="*/ 46 w 4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7">
                    <a:moveTo>
                      <a:pt x="46" y="0"/>
                    </a:moveTo>
                    <a:lnTo>
                      <a:pt x="0" y="0"/>
                    </a:lnTo>
                    <a:lnTo>
                      <a:pt x="0" y="16"/>
                    </a:lnTo>
                    <a:lnTo>
                      <a:pt x="41" y="16"/>
                    </a:lnTo>
                    <a:lnTo>
                      <a:pt x="46"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85" name="Freeform 40"/>
              <p:cNvSpPr>
                <a:spLocks/>
              </p:cNvSpPr>
              <p:nvPr/>
            </p:nvSpPr>
            <p:spPr bwMode="auto">
              <a:xfrm>
                <a:off x="2560" y="3178"/>
                <a:ext cx="18" cy="19"/>
              </a:xfrm>
              <a:custGeom>
                <a:avLst/>
                <a:gdLst>
                  <a:gd name="T0" fmla="*/ 0 w 18"/>
                  <a:gd name="T1" fmla="*/ 0 h 19"/>
                  <a:gd name="T2" fmla="*/ 0 w 18"/>
                  <a:gd name="T3" fmla="*/ 18 h 19"/>
                  <a:gd name="T4" fmla="*/ 17 w 18"/>
                  <a:gd name="T5" fmla="*/ 6 h 19"/>
                  <a:gd name="T6" fmla="*/ 0 w 1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19">
                    <a:moveTo>
                      <a:pt x="0" y="0"/>
                    </a:moveTo>
                    <a:lnTo>
                      <a:pt x="0" y="18"/>
                    </a:lnTo>
                    <a:lnTo>
                      <a:pt x="17" y="6"/>
                    </a:lnTo>
                    <a:lnTo>
                      <a:pt x="0"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86" name="Oval 41"/>
              <p:cNvSpPr>
                <a:spLocks noChangeArrowheads="1"/>
              </p:cNvSpPr>
              <p:nvPr/>
            </p:nvSpPr>
            <p:spPr bwMode="auto">
              <a:xfrm>
                <a:off x="2520" y="3197"/>
                <a:ext cx="10" cy="8"/>
              </a:xfrm>
              <a:prstGeom prst="ellipse">
                <a:avLst/>
              </a:prstGeom>
              <a:solidFill>
                <a:srgbClr val="C0C0C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87" name="Freeform 42"/>
              <p:cNvSpPr>
                <a:spLocks/>
              </p:cNvSpPr>
              <p:nvPr/>
            </p:nvSpPr>
            <p:spPr bwMode="auto">
              <a:xfrm>
                <a:off x="2395" y="3186"/>
                <a:ext cx="172" cy="17"/>
              </a:xfrm>
              <a:custGeom>
                <a:avLst/>
                <a:gdLst>
                  <a:gd name="T0" fmla="*/ 0 w 172"/>
                  <a:gd name="T1" fmla="*/ 16 h 17"/>
                  <a:gd name="T2" fmla="*/ 171 w 172"/>
                  <a:gd name="T3" fmla="*/ 16 h 17"/>
                  <a:gd name="T4" fmla="*/ 171 w 172"/>
                  <a:gd name="T5" fmla="*/ 0 h 17"/>
                  <a:gd name="T6" fmla="*/ 0 w 172"/>
                  <a:gd name="T7" fmla="*/ 0 h 17"/>
                  <a:gd name="T8" fmla="*/ 0 w 172"/>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17">
                    <a:moveTo>
                      <a:pt x="0" y="16"/>
                    </a:moveTo>
                    <a:lnTo>
                      <a:pt x="171" y="16"/>
                    </a:lnTo>
                    <a:lnTo>
                      <a:pt x="171" y="0"/>
                    </a:lnTo>
                    <a:lnTo>
                      <a:pt x="0" y="0"/>
                    </a:lnTo>
                    <a:lnTo>
                      <a:pt x="0" y="16"/>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88" name="Freeform 43"/>
              <p:cNvSpPr>
                <a:spLocks/>
              </p:cNvSpPr>
              <p:nvPr/>
            </p:nvSpPr>
            <p:spPr bwMode="auto">
              <a:xfrm>
                <a:off x="2424" y="3232"/>
                <a:ext cx="112" cy="17"/>
              </a:xfrm>
              <a:custGeom>
                <a:avLst/>
                <a:gdLst>
                  <a:gd name="T0" fmla="*/ 0 w 112"/>
                  <a:gd name="T1" fmla="*/ 16 h 17"/>
                  <a:gd name="T2" fmla="*/ 111 w 112"/>
                  <a:gd name="T3" fmla="*/ 16 h 17"/>
                  <a:gd name="T4" fmla="*/ 111 w 112"/>
                  <a:gd name="T5" fmla="*/ 0 h 17"/>
                  <a:gd name="T6" fmla="*/ 0 w 112"/>
                  <a:gd name="T7" fmla="*/ 0 h 17"/>
                  <a:gd name="T8" fmla="*/ 0 w 112"/>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17">
                    <a:moveTo>
                      <a:pt x="0" y="16"/>
                    </a:moveTo>
                    <a:lnTo>
                      <a:pt x="111" y="16"/>
                    </a:lnTo>
                    <a:lnTo>
                      <a:pt x="111" y="0"/>
                    </a:lnTo>
                    <a:lnTo>
                      <a:pt x="0" y="0"/>
                    </a:lnTo>
                    <a:lnTo>
                      <a:pt x="0" y="16"/>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89" name="Freeform 44"/>
              <p:cNvSpPr>
                <a:spLocks/>
              </p:cNvSpPr>
              <p:nvPr/>
            </p:nvSpPr>
            <p:spPr bwMode="auto">
              <a:xfrm>
                <a:off x="2457" y="3243"/>
                <a:ext cx="52" cy="17"/>
              </a:xfrm>
              <a:custGeom>
                <a:avLst/>
                <a:gdLst>
                  <a:gd name="T0" fmla="*/ 0 w 52"/>
                  <a:gd name="T1" fmla="*/ 16 h 17"/>
                  <a:gd name="T2" fmla="*/ 0 w 52"/>
                  <a:gd name="T3" fmla="*/ 0 h 17"/>
                  <a:gd name="T4" fmla="*/ 47 w 52"/>
                  <a:gd name="T5" fmla="*/ 0 h 17"/>
                  <a:gd name="T6" fmla="*/ 51 w 52"/>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17">
                    <a:moveTo>
                      <a:pt x="0" y="16"/>
                    </a:moveTo>
                    <a:lnTo>
                      <a:pt x="0" y="0"/>
                    </a:lnTo>
                    <a:lnTo>
                      <a:pt x="47" y="0"/>
                    </a:lnTo>
                    <a:lnTo>
                      <a:pt x="51" y="16"/>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90" name="Freeform 45"/>
              <p:cNvSpPr>
                <a:spLocks/>
              </p:cNvSpPr>
              <p:nvPr/>
            </p:nvSpPr>
            <p:spPr bwMode="auto">
              <a:xfrm>
                <a:off x="2316" y="2967"/>
                <a:ext cx="47" cy="41"/>
              </a:xfrm>
              <a:custGeom>
                <a:avLst/>
                <a:gdLst>
                  <a:gd name="T0" fmla="*/ 42 w 47"/>
                  <a:gd name="T1" fmla="*/ 0 h 41"/>
                  <a:gd name="T2" fmla="*/ 0 w 47"/>
                  <a:gd name="T3" fmla="*/ 0 h 41"/>
                  <a:gd name="T4" fmla="*/ 1 w 47"/>
                  <a:gd name="T5" fmla="*/ 40 h 41"/>
                  <a:gd name="T6" fmla="*/ 46 w 47"/>
                  <a:gd name="T7" fmla="*/ 40 h 41"/>
                  <a:gd name="T8" fmla="*/ 42 w 47"/>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1">
                    <a:moveTo>
                      <a:pt x="42" y="0"/>
                    </a:moveTo>
                    <a:lnTo>
                      <a:pt x="0" y="0"/>
                    </a:lnTo>
                    <a:lnTo>
                      <a:pt x="1" y="40"/>
                    </a:lnTo>
                    <a:lnTo>
                      <a:pt x="46" y="40"/>
                    </a:lnTo>
                    <a:lnTo>
                      <a:pt x="42" y="0"/>
                    </a:lnTo>
                  </a:path>
                </a:pathLst>
              </a:custGeom>
              <a:solidFill>
                <a:srgbClr val="C0C0C0"/>
              </a:solidFill>
              <a:ln w="12700" cap="rnd" cmpd="sng">
                <a:solidFill>
                  <a:srgbClr val="67676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91" name="Freeform 46"/>
              <p:cNvSpPr>
                <a:spLocks/>
              </p:cNvSpPr>
              <p:nvPr/>
            </p:nvSpPr>
            <p:spPr bwMode="auto">
              <a:xfrm>
                <a:off x="2320" y="3033"/>
                <a:ext cx="49" cy="40"/>
              </a:xfrm>
              <a:custGeom>
                <a:avLst/>
                <a:gdLst>
                  <a:gd name="T0" fmla="*/ 45 w 49"/>
                  <a:gd name="T1" fmla="*/ 0 h 40"/>
                  <a:gd name="T2" fmla="*/ 0 w 49"/>
                  <a:gd name="T3" fmla="*/ 0 h 40"/>
                  <a:gd name="T4" fmla="*/ 1 w 49"/>
                  <a:gd name="T5" fmla="*/ 39 h 40"/>
                  <a:gd name="T6" fmla="*/ 48 w 49"/>
                  <a:gd name="T7" fmla="*/ 39 h 40"/>
                  <a:gd name="T8" fmla="*/ 45 w 49"/>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40">
                    <a:moveTo>
                      <a:pt x="45" y="0"/>
                    </a:moveTo>
                    <a:lnTo>
                      <a:pt x="0" y="0"/>
                    </a:lnTo>
                    <a:lnTo>
                      <a:pt x="1" y="39"/>
                    </a:lnTo>
                    <a:lnTo>
                      <a:pt x="48" y="39"/>
                    </a:lnTo>
                    <a:lnTo>
                      <a:pt x="45" y="0"/>
                    </a:lnTo>
                  </a:path>
                </a:pathLst>
              </a:custGeom>
              <a:solidFill>
                <a:srgbClr val="C0C0C0"/>
              </a:solidFill>
              <a:ln w="12700" cap="rnd" cmpd="sng">
                <a:solidFill>
                  <a:srgbClr val="67676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92" name="Freeform 47"/>
              <p:cNvSpPr>
                <a:spLocks/>
              </p:cNvSpPr>
              <p:nvPr/>
            </p:nvSpPr>
            <p:spPr bwMode="auto">
              <a:xfrm>
                <a:off x="2391" y="3029"/>
                <a:ext cx="195" cy="48"/>
              </a:xfrm>
              <a:custGeom>
                <a:avLst/>
                <a:gdLst>
                  <a:gd name="T0" fmla="*/ 0 w 195"/>
                  <a:gd name="T1" fmla="*/ 0 h 48"/>
                  <a:gd name="T2" fmla="*/ 7 w 195"/>
                  <a:gd name="T3" fmla="*/ 47 h 48"/>
                  <a:gd name="T4" fmla="*/ 194 w 195"/>
                  <a:gd name="T5" fmla="*/ 47 h 48"/>
                  <a:gd name="T6" fmla="*/ 187 w 195"/>
                  <a:gd name="T7" fmla="*/ 0 h 48"/>
                  <a:gd name="T8" fmla="*/ 0 w 195"/>
                  <a:gd name="T9" fmla="*/ 0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48">
                    <a:moveTo>
                      <a:pt x="0" y="0"/>
                    </a:moveTo>
                    <a:lnTo>
                      <a:pt x="7" y="47"/>
                    </a:lnTo>
                    <a:lnTo>
                      <a:pt x="194" y="47"/>
                    </a:lnTo>
                    <a:lnTo>
                      <a:pt x="187" y="0"/>
                    </a:lnTo>
                    <a:lnTo>
                      <a:pt x="0" y="0"/>
                    </a:lnTo>
                  </a:path>
                </a:pathLst>
              </a:custGeom>
              <a:solidFill>
                <a:srgbClr val="67676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93" name="Freeform 48"/>
              <p:cNvSpPr>
                <a:spLocks/>
              </p:cNvSpPr>
              <p:nvPr/>
            </p:nvSpPr>
            <p:spPr bwMode="auto">
              <a:xfrm>
                <a:off x="2431" y="3040"/>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0"/>
                    </a:moveTo>
                    <a:lnTo>
                      <a:pt x="16" y="0"/>
                    </a:lnTo>
                    <a:lnTo>
                      <a:pt x="16"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94" name="Freeform 49"/>
              <p:cNvSpPr>
                <a:spLocks/>
              </p:cNvSpPr>
              <p:nvPr/>
            </p:nvSpPr>
            <p:spPr bwMode="auto">
              <a:xfrm>
                <a:off x="2431" y="305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0"/>
                    </a:moveTo>
                    <a:lnTo>
                      <a:pt x="16" y="0"/>
                    </a:lnTo>
                    <a:lnTo>
                      <a:pt x="16"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95" name="Freeform 50"/>
              <p:cNvSpPr>
                <a:spLocks/>
              </p:cNvSpPr>
              <p:nvPr/>
            </p:nvSpPr>
            <p:spPr bwMode="auto">
              <a:xfrm>
                <a:off x="2479" y="3047"/>
                <a:ext cx="19" cy="17"/>
              </a:xfrm>
              <a:custGeom>
                <a:avLst/>
                <a:gdLst>
                  <a:gd name="T0" fmla="*/ 0 w 19"/>
                  <a:gd name="T1" fmla="*/ 0 h 17"/>
                  <a:gd name="T2" fmla="*/ 18 w 19"/>
                  <a:gd name="T3" fmla="*/ 0 h 17"/>
                  <a:gd name="T4" fmla="*/ 18 w 19"/>
                  <a:gd name="T5" fmla="*/ 16 h 17"/>
                  <a:gd name="T6" fmla="*/ 0 w 19"/>
                  <a:gd name="T7" fmla="*/ 16 h 17"/>
                  <a:gd name="T8" fmla="*/ 0 w 19"/>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7">
                    <a:moveTo>
                      <a:pt x="0" y="0"/>
                    </a:moveTo>
                    <a:lnTo>
                      <a:pt x="18" y="0"/>
                    </a:lnTo>
                    <a:lnTo>
                      <a:pt x="18" y="16"/>
                    </a:lnTo>
                    <a:lnTo>
                      <a:pt x="0" y="16"/>
                    </a:lnTo>
                    <a:lnTo>
                      <a:pt x="0" y="0"/>
                    </a:lnTo>
                  </a:path>
                </a:pathLst>
              </a:custGeom>
              <a:solidFill>
                <a:srgbClr val="008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96" name="Oval 51"/>
              <p:cNvSpPr>
                <a:spLocks noChangeArrowheads="1"/>
              </p:cNvSpPr>
              <p:nvPr/>
            </p:nvSpPr>
            <p:spPr bwMode="auto">
              <a:xfrm>
                <a:off x="2405" y="3047"/>
                <a:ext cx="17" cy="16"/>
              </a:xfrm>
              <a:prstGeom prst="ellipse">
                <a:avLst/>
              </a:prstGeom>
              <a:solidFill>
                <a:srgbClr val="20202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grpSp>
      </p:grpSp>
      <p:grpSp>
        <p:nvGrpSpPr>
          <p:cNvPr id="222212" name="Group 52"/>
          <p:cNvGrpSpPr>
            <a:grpSpLocks/>
          </p:cNvGrpSpPr>
          <p:nvPr>
            <p:custDataLst>
              <p:tags r:id="rId3"/>
            </p:custDataLst>
          </p:nvPr>
        </p:nvGrpSpPr>
        <p:grpSpPr bwMode="auto">
          <a:xfrm>
            <a:off x="6719888" y="1196975"/>
            <a:ext cx="949325" cy="1474788"/>
            <a:chOff x="3519" y="1349"/>
            <a:chExt cx="598" cy="1020"/>
          </a:xfrm>
        </p:grpSpPr>
        <p:sp>
          <p:nvSpPr>
            <p:cNvPr id="222225" name="Rectangle 53"/>
            <p:cNvSpPr>
              <a:spLocks noChangeArrowheads="1"/>
            </p:cNvSpPr>
            <p:nvPr/>
          </p:nvSpPr>
          <p:spPr bwMode="auto">
            <a:xfrm>
              <a:off x="3519" y="1349"/>
              <a:ext cx="58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a:r>
                <a:rPr lang="fr-CA" altLang="fr-FR" sz="1200"/>
                <a:t>Serveur</a:t>
              </a:r>
            </a:p>
            <a:p>
              <a:pPr algn="ctr"/>
              <a:r>
                <a:rPr lang="fr-CA" altLang="fr-FR" sz="1200"/>
                <a:t>de base de</a:t>
              </a:r>
            </a:p>
            <a:p>
              <a:pPr algn="ctr"/>
              <a:r>
                <a:rPr lang="fr-CA" altLang="fr-FR" sz="1200"/>
                <a:t>données</a:t>
              </a:r>
            </a:p>
          </p:txBody>
        </p:sp>
        <p:grpSp>
          <p:nvGrpSpPr>
            <p:cNvPr id="222226" name="Group 54"/>
            <p:cNvGrpSpPr>
              <a:grpSpLocks/>
            </p:cNvGrpSpPr>
            <p:nvPr/>
          </p:nvGrpSpPr>
          <p:grpSpPr bwMode="auto">
            <a:xfrm>
              <a:off x="3620" y="1824"/>
              <a:ext cx="497" cy="545"/>
              <a:chOff x="2123" y="2900"/>
              <a:chExt cx="497" cy="545"/>
            </a:xfrm>
          </p:grpSpPr>
          <p:sp>
            <p:nvSpPr>
              <p:cNvPr id="222227" name="Freeform 55"/>
              <p:cNvSpPr>
                <a:spLocks/>
              </p:cNvSpPr>
              <p:nvPr/>
            </p:nvSpPr>
            <p:spPr bwMode="auto">
              <a:xfrm>
                <a:off x="2123" y="2900"/>
                <a:ext cx="459" cy="37"/>
              </a:xfrm>
              <a:custGeom>
                <a:avLst/>
                <a:gdLst>
                  <a:gd name="T0" fmla="*/ 145 w 459"/>
                  <a:gd name="T1" fmla="*/ 36 h 37"/>
                  <a:gd name="T2" fmla="*/ 458 w 459"/>
                  <a:gd name="T3" fmla="*/ 32 h 37"/>
                  <a:gd name="T4" fmla="*/ 243 w 459"/>
                  <a:gd name="T5" fmla="*/ 0 h 37"/>
                  <a:gd name="T6" fmla="*/ 0 w 459"/>
                  <a:gd name="T7" fmla="*/ 0 h 37"/>
                  <a:gd name="T8" fmla="*/ 145 w 459"/>
                  <a:gd name="T9" fmla="*/ 3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9" h="37">
                    <a:moveTo>
                      <a:pt x="145" y="36"/>
                    </a:moveTo>
                    <a:lnTo>
                      <a:pt x="458" y="32"/>
                    </a:lnTo>
                    <a:lnTo>
                      <a:pt x="243" y="0"/>
                    </a:lnTo>
                    <a:lnTo>
                      <a:pt x="0" y="0"/>
                    </a:lnTo>
                    <a:lnTo>
                      <a:pt x="145" y="36"/>
                    </a:lnTo>
                  </a:path>
                </a:pathLst>
              </a:custGeom>
              <a:gradFill rotWithShape="0">
                <a:gsLst>
                  <a:gs pos="0">
                    <a:srgbClr val="E0E0E0"/>
                  </a:gs>
                  <a:gs pos="100000">
                    <a:srgbClr val="434343"/>
                  </a:gs>
                </a:gsLst>
                <a:lin ang="27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28" name="Freeform 56"/>
              <p:cNvSpPr>
                <a:spLocks/>
              </p:cNvSpPr>
              <p:nvPr/>
            </p:nvSpPr>
            <p:spPr bwMode="auto">
              <a:xfrm>
                <a:off x="2267" y="2933"/>
                <a:ext cx="335" cy="17"/>
              </a:xfrm>
              <a:custGeom>
                <a:avLst/>
                <a:gdLst>
                  <a:gd name="T0" fmla="*/ 0 w 335"/>
                  <a:gd name="T1" fmla="*/ 0 h 17"/>
                  <a:gd name="T2" fmla="*/ 17 w 335"/>
                  <a:gd name="T3" fmla="*/ 16 h 17"/>
                  <a:gd name="T4" fmla="*/ 334 w 335"/>
                  <a:gd name="T5" fmla="*/ 16 h 17"/>
                  <a:gd name="T6" fmla="*/ 315 w 335"/>
                  <a:gd name="T7" fmla="*/ 0 h 17"/>
                  <a:gd name="T8" fmla="*/ 0 w 33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 h="17">
                    <a:moveTo>
                      <a:pt x="0" y="0"/>
                    </a:moveTo>
                    <a:lnTo>
                      <a:pt x="17" y="16"/>
                    </a:lnTo>
                    <a:lnTo>
                      <a:pt x="334" y="16"/>
                    </a:lnTo>
                    <a:lnTo>
                      <a:pt x="315" y="0"/>
                    </a:lnTo>
                    <a:lnTo>
                      <a:pt x="0" y="0"/>
                    </a:lnTo>
                  </a:path>
                </a:pathLst>
              </a:custGeom>
              <a:solidFill>
                <a:srgbClr val="E0E0E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29" name="Freeform 57"/>
              <p:cNvSpPr>
                <a:spLocks/>
              </p:cNvSpPr>
              <p:nvPr/>
            </p:nvSpPr>
            <p:spPr bwMode="auto">
              <a:xfrm>
                <a:off x="2123" y="2900"/>
                <a:ext cx="190" cy="545"/>
              </a:xfrm>
              <a:custGeom>
                <a:avLst/>
                <a:gdLst>
                  <a:gd name="T0" fmla="*/ 0 w 190"/>
                  <a:gd name="T1" fmla="*/ 0 h 545"/>
                  <a:gd name="T2" fmla="*/ 145 w 190"/>
                  <a:gd name="T3" fmla="*/ 33 h 545"/>
                  <a:gd name="T4" fmla="*/ 170 w 190"/>
                  <a:gd name="T5" fmla="*/ 47 h 545"/>
                  <a:gd name="T6" fmla="*/ 189 w 190"/>
                  <a:gd name="T7" fmla="*/ 200 h 545"/>
                  <a:gd name="T8" fmla="*/ 164 w 190"/>
                  <a:gd name="T9" fmla="*/ 231 h 545"/>
                  <a:gd name="T10" fmla="*/ 161 w 190"/>
                  <a:gd name="T11" fmla="*/ 544 h 545"/>
                  <a:gd name="T12" fmla="*/ 0 w 190"/>
                  <a:gd name="T13" fmla="*/ 399 h 545"/>
                  <a:gd name="T14" fmla="*/ 0 w 190"/>
                  <a:gd name="T15" fmla="*/ 0 h 5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 h="545">
                    <a:moveTo>
                      <a:pt x="0" y="0"/>
                    </a:moveTo>
                    <a:lnTo>
                      <a:pt x="145" y="33"/>
                    </a:lnTo>
                    <a:lnTo>
                      <a:pt x="170" y="47"/>
                    </a:lnTo>
                    <a:lnTo>
                      <a:pt x="189" y="200"/>
                    </a:lnTo>
                    <a:lnTo>
                      <a:pt x="164" y="231"/>
                    </a:lnTo>
                    <a:lnTo>
                      <a:pt x="161" y="544"/>
                    </a:lnTo>
                    <a:lnTo>
                      <a:pt x="0" y="399"/>
                    </a:lnTo>
                    <a:lnTo>
                      <a:pt x="0" y="0"/>
                    </a:lnTo>
                  </a:path>
                </a:pathLst>
              </a:custGeom>
              <a:gradFill rotWithShape="0">
                <a:gsLst>
                  <a:gs pos="0">
                    <a:srgbClr val="606060"/>
                  </a:gs>
                  <a:gs pos="100000">
                    <a:srgbClr val="A0A0A0"/>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30" name="Freeform 58"/>
              <p:cNvSpPr>
                <a:spLocks/>
              </p:cNvSpPr>
              <p:nvPr/>
            </p:nvSpPr>
            <p:spPr bwMode="auto">
              <a:xfrm>
                <a:off x="2284" y="3122"/>
                <a:ext cx="311" cy="323"/>
              </a:xfrm>
              <a:custGeom>
                <a:avLst/>
                <a:gdLst>
                  <a:gd name="T0" fmla="*/ 0 w 311"/>
                  <a:gd name="T1" fmla="*/ 0 h 323"/>
                  <a:gd name="T2" fmla="*/ 0 w 311"/>
                  <a:gd name="T3" fmla="*/ 322 h 323"/>
                  <a:gd name="T4" fmla="*/ 310 w 311"/>
                  <a:gd name="T5" fmla="*/ 322 h 323"/>
                  <a:gd name="T6" fmla="*/ 310 w 311"/>
                  <a:gd name="T7" fmla="*/ 0 h 323"/>
                  <a:gd name="T8" fmla="*/ 0 w 311"/>
                  <a:gd name="T9" fmla="*/ 0 h 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323">
                    <a:moveTo>
                      <a:pt x="0" y="0"/>
                    </a:moveTo>
                    <a:lnTo>
                      <a:pt x="0" y="322"/>
                    </a:lnTo>
                    <a:lnTo>
                      <a:pt x="310" y="322"/>
                    </a:lnTo>
                    <a:lnTo>
                      <a:pt x="310" y="0"/>
                    </a:lnTo>
                    <a:lnTo>
                      <a:pt x="0" y="0"/>
                    </a:lnTo>
                  </a:path>
                </a:pathLst>
              </a:custGeom>
              <a:gradFill rotWithShape="0">
                <a:gsLst>
                  <a:gs pos="0">
                    <a:srgbClr val="C8C8C8"/>
                  </a:gs>
                  <a:gs pos="100000">
                    <a:srgbClr val="91919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31" name="Freeform 59"/>
              <p:cNvSpPr>
                <a:spLocks/>
              </p:cNvSpPr>
              <p:nvPr/>
            </p:nvSpPr>
            <p:spPr bwMode="auto">
              <a:xfrm>
                <a:off x="2288" y="2944"/>
                <a:ext cx="332" cy="161"/>
              </a:xfrm>
              <a:custGeom>
                <a:avLst/>
                <a:gdLst>
                  <a:gd name="T0" fmla="*/ 0 w 332"/>
                  <a:gd name="T1" fmla="*/ 0 h 161"/>
                  <a:gd name="T2" fmla="*/ 315 w 332"/>
                  <a:gd name="T3" fmla="*/ 0 h 161"/>
                  <a:gd name="T4" fmla="*/ 331 w 332"/>
                  <a:gd name="T5" fmla="*/ 160 h 161"/>
                  <a:gd name="T6" fmla="*/ 13 w 332"/>
                  <a:gd name="T7" fmla="*/ 160 h 161"/>
                  <a:gd name="T8" fmla="*/ 0 w 332"/>
                  <a:gd name="T9" fmla="*/ 0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161">
                    <a:moveTo>
                      <a:pt x="0" y="0"/>
                    </a:moveTo>
                    <a:lnTo>
                      <a:pt x="315" y="0"/>
                    </a:lnTo>
                    <a:lnTo>
                      <a:pt x="331" y="160"/>
                    </a:lnTo>
                    <a:lnTo>
                      <a:pt x="13" y="160"/>
                    </a:lnTo>
                    <a:lnTo>
                      <a:pt x="0" y="0"/>
                    </a:lnTo>
                  </a:path>
                </a:pathLst>
              </a:custGeom>
              <a:gradFill rotWithShape="0">
                <a:gsLst>
                  <a:gs pos="0">
                    <a:srgbClr val="C8C8C8"/>
                  </a:gs>
                  <a:gs pos="100000">
                    <a:srgbClr val="919191"/>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32" name="Freeform 60"/>
              <p:cNvSpPr>
                <a:spLocks/>
              </p:cNvSpPr>
              <p:nvPr/>
            </p:nvSpPr>
            <p:spPr bwMode="auto">
              <a:xfrm>
                <a:off x="2285" y="3104"/>
                <a:ext cx="335" cy="19"/>
              </a:xfrm>
              <a:custGeom>
                <a:avLst/>
                <a:gdLst>
                  <a:gd name="T0" fmla="*/ 0 w 335"/>
                  <a:gd name="T1" fmla="*/ 18 h 19"/>
                  <a:gd name="T2" fmla="*/ 306 w 335"/>
                  <a:gd name="T3" fmla="*/ 18 h 19"/>
                  <a:gd name="T4" fmla="*/ 334 w 335"/>
                  <a:gd name="T5" fmla="*/ 0 h 19"/>
                  <a:gd name="T6" fmla="*/ 15 w 335"/>
                  <a:gd name="T7" fmla="*/ 0 h 19"/>
                  <a:gd name="T8" fmla="*/ 0 w 335"/>
                  <a:gd name="T9" fmla="*/ 18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 h="19">
                    <a:moveTo>
                      <a:pt x="0" y="18"/>
                    </a:moveTo>
                    <a:lnTo>
                      <a:pt x="306" y="18"/>
                    </a:lnTo>
                    <a:lnTo>
                      <a:pt x="334" y="0"/>
                    </a:lnTo>
                    <a:lnTo>
                      <a:pt x="15" y="0"/>
                    </a:lnTo>
                    <a:lnTo>
                      <a:pt x="0" y="18"/>
                    </a:lnTo>
                  </a:path>
                </a:pathLst>
              </a:custGeom>
              <a:solidFill>
                <a:srgbClr val="67676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33" name="Freeform 61"/>
              <p:cNvSpPr>
                <a:spLocks/>
              </p:cNvSpPr>
              <p:nvPr/>
            </p:nvSpPr>
            <p:spPr bwMode="auto">
              <a:xfrm>
                <a:off x="2293" y="2936"/>
                <a:ext cx="27" cy="509"/>
              </a:xfrm>
              <a:custGeom>
                <a:avLst/>
                <a:gdLst>
                  <a:gd name="T0" fmla="*/ 0 w 27"/>
                  <a:gd name="T1" fmla="*/ 0 h 509"/>
                  <a:gd name="T2" fmla="*/ 10 w 27"/>
                  <a:gd name="T3" fmla="*/ 6 h 509"/>
                  <a:gd name="T4" fmla="*/ 26 w 27"/>
                  <a:gd name="T5" fmla="*/ 168 h 509"/>
                  <a:gd name="T6" fmla="*/ 10 w 27"/>
                  <a:gd name="T7" fmla="*/ 187 h 509"/>
                  <a:gd name="T8" fmla="*/ 10 w 27"/>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9">
                    <a:moveTo>
                      <a:pt x="0" y="0"/>
                    </a:moveTo>
                    <a:lnTo>
                      <a:pt x="10" y="6"/>
                    </a:lnTo>
                    <a:lnTo>
                      <a:pt x="26" y="168"/>
                    </a:lnTo>
                    <a:lnTo>
                      <a:pt x="10" y="187"/>
                    </a:lnTo>
                    <a:lnTo>
                      <a:pt x="10"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34" name="Freeform 62"/>
              <p:cNvSpPr>
                <a:spLocks/>
              </p:cNvSpPr>
              <p:nvPr/>
            </p:nvSpPr>
            <p:spPr bwMode="auto">
              <a:xfrm>
                <a:off x="2305" y="2936"/>
                <a:ext cx="31" cy="509"/>
              </a:xfrm>
              <a:custGeom>
                <a:avLst/>
                <a:gdLst>
                  <a:gd name="T0" fmla="*/ 0 w 31"/>
                  <a:gd name="T1" fmla="*/ 0 h 509"/>
                  <a:gd name="T2" fmla="*/ 14 w 31"/>
                  <a:gd name="T3" fmla="*/ 9 h 509"/>
                  <a:gd name="T4" fmla="*/ 30 w 31"/>
                  <a:gd name="T5" fmla="*/ 168 h 509"/>
                  <a:gd name="T6" fmla="*/ 14 w 31"/>
                  <a:gd name="T7" fmla="*/ 186 h 509"/>
                  <a:gd name="T8" fmla="*/ 14 w 31"/>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09">
                    <a:moveTo>
                      <a:pt x="0" y="0"/>
                    </a:moveTo>
                    <a:lnTo>
                      <a:pt x="14" y="9"/>
                    </a:lnTo>
                    <a:lnTo>
                      <a:pt x="30" y="168"/>
                    </a:lnTo>
                    <a:lnTo>
                      <a:pt x="14" y="186"/>
                    </a:lnTo>
                    <a:lnTo>
                      <a:pt x="14"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35" name="Freeform 63"/>
              <p:cNvSpPr>
                <a:spLocks/>
              </p:cNvSpPr>
              <p:nvPr/>
            </p:nvSpPr>
            <p:spPr bwMode="auto">
              <a:xfrm>
                <a:off x="2327" y="2936"/>
                <a:ext cx="26" cy="507"/>
              </a:xfrm>
              <a:custGeom>
                <a:avLst/>
                <a:gdLst>
                  <a:gd name="T0" fmla="*/ 0 w 26"/>
                  <a:gd name="T1" fmla="*/ 0 h 507"/>
                  <a:gd name="T2" fmla="*/ 9 w 26"/>
                  <a:gd name="T3" fmla="*/ 10 h 507"/>
                  <a:gd name="T4" fmla="*/ 25 w 26"/>
                  <a:gd name="T5" fmla="*/ 169 h 507"/>
                  <a:gd name="T6" fmla="*/ 9 w 26"/>
                  <a:gd name="T7" fmla="*/ 186 h 507"/>
                  <a:gd name="T8" fmla="*/ 9 w 26"/>
                  <a:gd name="T9" fmla="*/ 506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507">
                    <a:moveTo>
                      <a:pt x="0" y="0"/>
                    </a:moveTo>
                    <a:lnTo>
                      <a:pt x="9" y="10"/>
                    </a:lnTo>
                    <a:lnTo>
                      <a:pt x="25" y="169"/>
                    </a:lnTo>
                    <a:lnTo>
                      <a:pt x="9" y="186"/>
                    </a:lnTo>
                    <a:lnTo>
                      <a:pt x="9" y="506"/>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36" name="Freeform 64"/>
              <p:cNvSpPr>
                <a:spLocks/>
              </p:cNvSpPr>
              <p:nvPr/>
            </p:nvSpPr>
            <p:spPr bwMode="auto">
              <a:xfrm>
                <a:off x="2342" y="2936"/>
                <a:ext cx="27" cy="509"/>
              </a:xfrm>
              <a:custGeom>
                <a:avLst/>
                <a:gdLst>
                  <a:gd name="T0" fmla="*/ 0 w 27"/>
                  <a:gd name="T1" fmla="*/ 0 h 509"/>
                  <a:gd name="T2" fmla="*/ 10 w 27"/>
                  <a:gd name="T3" fmla="*/ 6 h 509"/>
                  <a:gd name="T4" fmla="*/ 26 w 27"/>
                  <a:gd name="T5" fmla="*/ 167 h 509"/>
                  <a:gd name="T6" fmla="*/ 10 w 27"/>
                  <a:gd name="T7" fmla="*/ 185 h 509"/>
                  <a:gd name="T8" fmla="*/ 10 w 27"/>
                  <a:gd name="T9" fmla="*/ 508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9">
                    <a:moveTo>
                      <a:pt x="0" y="0"/>
                    </a:moveTo>
                    <a:lnTo>
                      <a:pt x="10" y="6"/>
                    </a:lnTo>
                    <a:lnTo>
                      <a:pt x="26" y="167"/>
                    </a:lnTo>
                    <a:lnTo>
                      <a:pt x="10" y="185"/>
                    </a:lnTo>
                    <a:lnTo>
                      <a:pt x="10" y="508"/>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37" name="Freeform 65"/>
              <p:cNvSpPr>
                <a:spLocks/>
              </p:cNvSpPr>
              <p:nvPr/>
            </p:nvSpPr>
            <p:spPr bwMode="auto">
              <a:xfrm>
                <a:off x="2357" y="2936"/>
                <a:ext cx="27" cy="507"/>
              </a:xfrm>
              <a:custGeom>
                <a:avLst/>
                <a:gdLst>
                  <a:gd name="T0" fmla="*/ 0 w 27"/>
                  <a:gd name="T1" fmla="*/ 0 h 507"/>
                  <a:gd name="T2" fmla="*/ 10 w 27"/>
                  <a:gd name="T3" fmla="*/ 6 h 507"/>
                  <a:gd name="T4" fmla="*/ 26 w 27"/>
                  <a:gd name="T5" fmla="*/ 167 h 507"/>
                  <a:gd name="T6" fmla="*/ 10 w 27"/>
                  <a:gd name="T7" fmla="*/ 185 h 507"/>
                  <a:gd name="T8" fmla="*/ 10 w 27"/>
                  <a:gd name="T9" fmla="*/ 506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507">
                    <a:moveTo>
                      <a:pt x="0" y="0"/>
                    </a:moveTo>
                    <a:lnTo>
                      <a:pt x="10" y="6"/>
                    </a:lnTo>
                    <a:lnTo>
                      <a:pt x="26" y="167"/>
                    </a:lnTo>
                    <a:lnTo>
                      <a:pt x="10" y="185"/>
                    </a:lnTo>
                    <a:lnTo>
                      <a:pt x="10" y="506"/>
                    </a:lnTo>
                  </a:path>
                </a:pathLst>
              </a:custGeom>
              <a:noFill/>
              <a:ln w="12700" cap="rnd" cmpd="sng">
                <a:solidFill>
                  <a:srgbClr val="676767"/>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38" name="Rectangle 66"/>
              <p:cNvSpPr>
                <a:spLocks noChangeArrowheads="1"/>
              </p:cNvSpPr>
              <p:nvPr/>
            </p:nvSpPr>
            <p:spPr bwMode="auto">
              <a:xfrm>
                <a:off x="2385" y="3169"/>
                <a:ext cx="188" cy="241"/>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39" name="Rectangle 67"/>
              <p:cNvSpPr>
                <a:spLocks noChangeArrowheads="1"/>
              </p:cNvSpPr>
              <p:nvPr/>
            </p:nvSpPr>
            <p:spPr bwMode="auto">
              <a:xfrm>
                <a:off x="2385" y="3218"/>
                <a:ext cx="188" cy="41"/>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40" name="Rectangle 68"/>
              <p:cNvSpPr>
                <a:spLocks noChangeArrowheads="1"/>
              </p:cNvSpPr>
              <p:nvPr/>
            </p:nvSpPr>
            <p:spPr bwMode="auto">
              <a:xfrm>
                <a:off x="2385" y="3269"/>
                <a:ext cx="188" cy="38"/>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41" name="Rectangle 69"/>
              <p:cNvSpPr>
                <a:spLocks noChangeArrowheads="1"/>
              </p:cNvSpPr>
              <p:nvPr/>
            </p:nvSpPr>
            <p:spPr bwMode="auto">
              <a:xfrm>
                <a:off x="2385" y="3318"/>
                <a:ext cx="188" cy="40"/>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42" name="Rectangle 70"/>
              <p:cNvSpPr>
                <a:spLocks noChangeArrowheads="1"/>
              </p:cNvSpPr>
              <p:nvPr/>
            </p:nvSpPr>
            <p:spPr bwMode="auto">
              <a:xfrm>
                <a:off x="2413" y="3224"/>
                <a:ext cx="129" cy="27"/>
              </a:xfrm>
              <a:prstGeom prst="rect">
                <a:avLst/>
              </a:prstGeom>
              <a:solidFill>
                <a:srgbClr val="91919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43" name="Rectangle 71"/>
              <p:cNvSpPr>
                <a:spLocks noChangeArrowheads="1"/>
              </p:cNvSpPr>
              <p:nvPr/>
            </p:nvSpPr>
            <p:spPr bwMode="auto">
              <a:xfrm>
                <a:off x="2413" y="3274"/>
                <a:ext cx="129" cy="28"/>
              </a:xfrm>
              <a:prstGeom prst="rect">
                <a:avLst/>
              </a:prstGeom>
              <a:solidFill>
                <a:srgbClr val="91919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44" name="Freeform 72"/>
              <p:cNvSpPr>
                <a:spLocks/>
              </p:cNvSpPr>
              <p:nvPr/>
            </p:nvSpPr>
            <p:spPr bwMode="auto">
              <a:xfrm>
                <a:off x="2507" y="3173"/>
                <a:ext cx="17" cy="24"/>
              </a:xfrm>
              <a:custGeom>
                <a:avLst/>
                <a:gdLst>
                  <a:gd name="T0" fmla="*/ 16 w 17"/>
                  <a:gd name="T1" fmla="*/ 0 h 24"/>
                  <a:gd name="T2" fmla="*/ 16 w 17"/>
                  <a:gd name="T3" fmla="*/ 23 h 24"/>
                  <a:gd name="T4" fmla="*/ 0 w 17"/>
                  <a:gd name="T5" fmla="*/ 8 h 24"/>
                  <a:gd name="T6" fmla="*/ 16 w 17"/>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4">
                    <a:moveTo>
                      <a:pt x="16" y="0"/>
                    </a:moveTo>
                    <a:lnTo>
                      <a:pt x="16" y="23"/>
                    </a:lnTo>
                    <a:lnTo>
                      <a:pt x="0" y="8"/>
                    </a:lnTo>
                    <a:lnTo>
                      <a:pt x="16"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45" name="Rectangle 73"/>
              <p:cNvSpPr>
                <a:spLocks noChangeArrowheads="1"/>
              </p:cNvSpPr>
              <p:nvPr/>
            </p:nvSpPr>
            <p:spPr bwMode="auto">
              <a:xfrm>
                <a:off x="2385" y="3169"/>
                <a:ext cx="188" cy="39"/>
              </a:xfrm>
              <a:prstGeom prst="rect">
                <a:avLst/>
              </a:prstGeom>
              <a:solidFill>
                <a:srgbClr val="A0A0A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46" name="Freeform 74"/>
              <p:cNvSpPr>
                <a:spLocks/>
              </p:cNvSpPr>
              <p:nvPr/>
            </p:nvSpPr>
            <p:spPr bwMode="auto">
              <a:xfrm>
                <a:off x="2476" y="3173"/>
                <a:ext cx="33" cy="17"/>
              </a:xfrm>
              <a:custGeom>
                <a:avLst/>
                <a:gdLst>
                  <a:gd name="T0" fmla="*/ 32 w 33"/>
                  <a:gd name="T1" fmla="*/ 0 h 17"/>
                  <a:gd name="T2" fmla="*/ 0 w 33"/>
                  <a:gd name="T3" fmla="*/ 0 h 17"/>
                  <a:gd name="T4" fmla="*/ 0 w 33"/>
                  <a:gd name="T5" fmla="*/ 16 h 17"/>
                  <a:gd name="T6" fmla="*/ 27 w 33"/>
                  <a:gd name="T7" fmla="*/ 16 h 17"/>
                  <a:gd name="T8" fmla="*/ 32 w 3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17">
                    <a:moveTo>
                      <a:pt x="32" y="0"/>
                    </a:moveTo>
                    <a:lnTo>
                      <a:pt x="0" y="0"/>
                    </a:lnTo>
                    <a:lnTo>
                      <a:pt x="0" y="16"/>
                    </a:lnTo>
                    <a:lnTo>
                      <a:pt x="27" y="16"/>
                    </a:lnTo>
                    <a:lnTo>
                      <a:pt x="32"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47" name="Freeform 75"/>
              <p:cNvSpPr>
                <a:spLocks/>
              </p:cNvSpPr>
              <p:nvPr/>
            </p:nvSpPr>
            <p:spPr bwMode="auto">
              <a:xfrm>
                <a:off x="2476" y="3191"/>
                <a:ext cx="85" cy="17"/>
              </a:xfrm>
              <a:custGeom>
                <a:avLst/>
                <a:gdLst>
                  <a:gd name="T0" fmla="*/ 84 w 85"/>
                  <a:gd name="T1" fmla="*/ 16 h 17"/>
                  <a:gd name="T2" fmla="*/ 0 w 85"/>
                  <a:gd name="T3" fmla="*/ 16 h 17"/>
                  <a:gd name="T4" fmla="*/ 0 w 85"/>
                  <a:gd name="T5" fmla="*/ 0 h 17"/>
                  <a:gd name="T6" fmla="*/ 78 w 85"/>
                  <a:gd name="T7" fmla="*/ 0 h 17"/>
                  <a:gd name="T8" fmla="*/ 84 w 85"/>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7">
                    <a:moveTo>
                      <a:pt x="84" y="16"/>
                    </a:moveTo>
                    <a:lnTo>
                      <a:pt x="0" y="16"/>
                    </a:lnTo>
                    <a:lnTo>
                      <a:pt x="0" y="0"/>
                    </a:lnTo>
                    <a:lnTo>
                      <a:pt x="78" y="0"/>
                    </a:lnTo>
                    <a:lnTo>
                      <a:pt x="84" y="16"/>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48" name="Freeform 76"/>
              <p:cNvSpPr>
                <a:spLocks/>
              </p:cNvSpPr>
              <p:nvPr/>
            </p:nvSpPr>
            <p:spPr bwMode="auto">
              <a:xfrm>
                <a:off x="2514" y="3178"/>
                <a:ext cx="47" cy="17"/>
              </a:xfrm>
              <a:custGeom>
                <a:avLst/>
                <a:gdLst>
                  <a:gd name="T0" fmla="*/ 46 w 47"/>
                  <a:gd name="T1" fmla="*/ 0 h 17"/>
                  <a:gd name="T2" fmla="*/ 0 w 47"/>
                  <a:gd name="T3" fmla="*/ 0 h 17"/>
                  <a:gd name="T4" fmla="*/ 0 w 47"/>
                  <a:gd name="T5" fmla="*/ 16 h 17"/>
                  <a:gd name="T6" fmla="*/ 41 w 47"/>
                  <a:gd name="T7" fmla="*/ 16 h 17"/>
                  <a:gd name="T8" fmla="*/ 46 w 4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7">
                    <a:moveTo>
                      <a:pt x="46" y="0"/>
                    </a:moveTo>
                    <a:lnTo>
                      <a:pt x="0" y="0"/>
                    </a:lnTo>
                    <a:lnTo>
                      <a:pt x="0" y="16"/>
                    </a:lnTo>
                    <a:lnTo>
                      <a:pt x="41" y="16"/>
                    </a:lnTo>
                    <a:lnTo>
                      <a:pt x="46"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49" name="Freeform 77"/>
              <p:cNvSpPr>
                <a:spLocks/>
              </p:cNvSpPr>
              <p:nvPr/>
            </p:nvSpPr>
            <p:spPr bwMode="auto">
              <a:xfrm>
                <a:off x="2560" y="3178"/>
                <a:ext cx="18" cy="19"/>
              </a:xfrm>
              <a:custGeom>
                <a:avLst/>
                <a:gdLst>
                  <a:gd name="T0" fmla="*/ 0 w 18"/>
                  <a:gd name="T1" fmla="*/ 0 h 19"/>
                  <a:gd name="T2" fmla="*/ 0 w 18"/>
                  <a:gd name="T3" fmla="*/ 18 h 19"/>
                  <a:gd name="T4" fmla="*/ 17 w 18"/>
                  <a:gd name="T5" fmla="*/ 6 h 19"/>
                  <a:gd name="T6" fmla="*/ 0 w 1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19">
                    <a:moveTo>
                      <a:pt x="0" y="0"/>
                    </a:moveTo>
                    <a:lnTo>
                      <a:pt x="0" y="18"/>
                    </a:lnTo>
                    <a:lnTo>
                      <a:pt x="17" y="6"/>
                    </a:lnTo>
                    <a:lnTo>
                      <a:pt x="0"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50" name="Oval 78"/>
              <p:cNvSpPr>
                <a:spLocks noChangeArrowheads="1"/>
              </p:cNvSpPr>
              <p:nvPr/>
            </p:nvSpPr>
            <p:spPr bwMode="auto">
              <a:xfrm>
                <a:off x="2520" y="3197"/>
                <a:ext cx="10" cy="8"/>
              </a:xfrm>
              <a:prstGeom prst="ellipse">
                <a:avLst/>
              </a:prstGeom>
              <a:solidFill>
                <a:srgbClr val="C0C0C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222251" name="Freeform 79"/>
              <p:cNvSpPr>
                <a:spLocks/>
              </p:cNvSpPr>
              <p:nvPr/>
            </p:nvSpPr>
            <p:spPr bwMode="auto">
              <a:xfrm>
                <a:off x="2395" y="3186"/>
                <a:ext cx="172" cy="17"/>
              </a:xfrm>
              <a:custGeom>
                <a:avLst/>
                <a:gdLst>
                  <a:gd name="T0" fmla="*/ 0 w 172"/>
                  <a:gd name="T1" fmla="*/ 16 h 17"/>
                  <a:gd name="T2" fmla="*/ 171 w 172"/>
                  <a:gd name="T3" fmla="*/ 16 h 17"/>
                  <a:gd name="T4" fmla="*/ 171 w 172"/>
                  <a:gd name="T5" fmla="*/ 0 h 17"/>
                  <a:gd name="T6" fmla="*/ 0 w 172"/>
                  <a:gd name="T7" fmla="*/ 0 h 17"/>
                  <a:gd name="T8" fmla="*/ 0 w 172"/>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17">
                    <a:moveTo>
                      <a:pt x="0" y="16"/>
                    </a:moveTo>
                    <a:lnTo>
                      <a:pt x="171" y="16"/>
                    </a:lnTo>
                    <a:lnTo>
                      <a:pt x="171" y="0"/>
                    </a:lnTo>
                    <a:lnTo>
                      <a:pt x="0" y="0"/>
                    </a:lnTo>
                    <a:lnTo>
                      <a:pt x="0" y="16"/>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52" name="Freeform 80"/>
              <p:cNvSpPr>
                <a:spLocks/>
              </p:cNvSpPr>
              <p:nvPr/>
            </p:nvSpPr>
            <p:spPr bwMode="auto">
              <a:xfrm>
                <a:off x="2424" y="3232"/>
                <a:ext cx="112" cy="17"/>
              </a:xfrm>
              <a:custGeom>
                <a:avLst/>
                <a:gdLst>
                  <a:gd name="T0" fmla="*/ 0 w 112"/>
                  <a:gd name="T1" fmla="*/ 16 h 17"/>
                  <a:gd name="T2" fmla="*/ 111 w 112"/>
                  <a:gd name="T3" fmla="*/ 16 h 17"/>
                  <a:gd name="T4" fmla="*/ 111 w 112"/>
                  <a:gd name="T5" fmla="*/ 0 h 17"/>
                  <a:gd name="T6" fmla="*/ 0 w 112"/>
                  <a:gd name="T7" fmla="*/ 0 h 17"/>
                  <a:gd name="T8" fmla="*/ 0 w 112"/>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17">
                    <a:moveTo>
                      <a:pt x="0" y="16"/>
                    </a:moveTo>
                    <a:lnTo>
                      <a:pt x="111" y="16"/>
                    </a:lnTo>
                    <a:lnTo>
                      <a:pt x="111" y="0"/>
                    </a:lnTo>
                    <a:lnTo>
                      <a:pt x="0" y="0"/>
                    </a:lnTo>
                    <a:lnTo>
                      <a:pt x="0" y="16"/>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53" name="Freeform 81"/>
              <p:cNvSpPr>
                <a:spLocks/>
              </p:cNvSpPr>
              <p:nvPr/>
            </p:nvSpPr>
            <p:spPr bwMode="auto">
              <a:xfrm>
                <a:off x="2457" y="3243"/>
                <a:ext cx="52" cy="17"/>
              </a:xfrm>
              <a:custGeom>
                <a:avLst/>
                <a:gdLst>
                  <a:gd name="T0" fmla="*/ 0 w 52"/>
                  <a:gd name="T1" fmla="*/ 16 h 17"/>
                  <a:gd name="T2" fmla="*/ 0 w 52"/>
                  <a:gd name="T3" fmla="*/ 0 h 17"/>
                  <a:gd name="T4" fmla="*/ 47 w 52"/>
                  <a:gd name="T5" fmla="*/ 0 h 17"/>
                  <a:gd name="T6" fmla="*/ 51 w 52"/>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17">
                    <a:moveTo>
                      <a:pt x="0" y="16"/>
                    </a:moveTo>
                    <a:lnTo>
                      <a:pt x="0" y="0"/>
                    </a:lnTo>
                    <a:lnTo>
                      <a:pt x="47" y="0"/>
                    </a:lnTo>
                    <a:lnTo>
                      <a:pt x="51" y="16"/>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54" name="Freeform 82"/>
              <p:cNvSpPr>
                <a:spLocks/>
              </p:cNvSpPr>
              <p:nvPr/>
            </p:nvSpPr>
            <p:spPr bwMode="auto">
              <a:xfrm>
                <a:off x="2316" y="2967"/>
                <a:ext cx="47" cy="41"/>
              </a:xfrm>
              <a:custGeom>
                <a:avLst/>
                <a:gdLst>
                  <a:gd name="T0" fmla="*/ 42 w 47"/>
                  <a:gd name="T1" fmla="*/ 0 h 41"/>
                  <a:gd name="T2" fmla="*/ 0 w 47"/>
                  <a:gd name="T3" fmla="*/ 0 h 41"/>
                  <a:gd name="T4" fmla="*/ 1 w 47"/>
                  <a:gd name="T5" fmla="*/ 40 h 41"/>
                  <a:gd name="T6" fmla="*/ 46 w 47"/>
                  <a:gd name="T7" fmla="*/ 40 h 41"/>
                  <a:gd name="T8" fmla="*/ 42 w 47"/>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1">
                    <a:moveTo>
                      <a:pt x="42" y="0"/>
                    </a:moveTo>
                    <a:lnTo>
                      <a:pt x="0" y="0"/>
                    </a:lnTo>
                    <a:lnTo>
                      <a:pt x="1" y="40"/>
                    </a:lnTo>
                    <a:lnTo>
                      <a:pt x="46" y="40"/>
                    </a:lnTo>
                    <a:lnTo>
                      <a:pt x="42" y="0"/>
                    </a:lnTo>
                  </a:path>
                </a:pathLst>
              </a:custGeom>
              <a:solidFill>
                <a:srgbClr val="C0C0C0"/>
              </a:solidFill>
              <a:ln w="12700" cap="rnd" cmpd="sng">
                <a:solidFill>
                  <a:srgbClr val="67676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55" name="Freeform 83"/>
              <p:cNvSpPr>
                <a:spLocks/>
              </p:cNvSpPr>
              <p:nvPr/>
            </p:nvSpPr>
            <p:spPr bwMode="auto">
              <a:xfrm>
                <a:off x="2320" y="3033"/>
                <a:ext cx="49" cy="40"/>
              </a:xfrm>
              <a:custGeom>
                <a:avLst/>
                <a:gdLst>
                  <a:gd name="T0" fmla="*/ 45 w 49"/>
                  <a:gd name="T1" fmla="*/ 0 h 40"/>
                  <a:gd name="T2" fmla="*/ 0 w 49"/>
                  <a:gd name="T3" fmla="*/ 0 h 40"/>
                  <a:gd name="T4" fmla="*/ 1 w 49"/>
                  <a:gd name="T5" fmla="*/ 39 h 40"/>
                  <a:gd name="T6" fmla="*/ 48 w 49"/>
                  <a:gd name="T7" fmla="*/ 39 h 40"/>
                  <a:gd name="T8" fmla="*/ 45 w 49"/>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40">
                    <a:moveTo>
                      <a:pt x="45" y="0"/>
                    </a:moveTo>
                    <a:lnTo>
                      <a:pt x="0" y="0"/>
                    </a:lnTo>
                    <a:lnTo>
                      <a:pt x="1" y="39"/>
                    </a:lnTo>
                    <a:lnTo>
                      <a:pt x="48" y="39"/>
                    </a:lnTo>
                    <a:lnTo>
                      <a:pt x="45" y="0"/>
                    </a:lnTo>
                  </a:path>
                </a:pathLst>
              </a:custGeom>
              <a:solidFill>
                <a:srgbClr val="C0C0C0"/>
              </a:solidFill>
              <a:ln w="12700" cap="rnd" cmpd="sng">
                <a:solidFill>
                  <a:srgbClr val="67676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56" name="Freeform 84"/>
              <p:cNvSpPr>
                <a:spLocks/>
              </p:cNvSpPr>
              <p:nvPr/>
            </p:nvSpPr>
            <p:spPr bwMode="auto">
              <a:xfrm>
                <a:off x="2391" y="3029"/>
                <a:ext cx="195" cy="48"/>
              </a:xfrm>
              <a:custGeom>
                <a:avLst/>
                <a:gdLst>
                  <a:gd name="T0" fmla="*/ 0 w 195"/>
                  <a:gd name="T1" fmla="*/ 0 h 48"/>
                  <a:gd name="T2" fmla="*/ 7 w 195"/>
                  <a:gd name="T3" fmla="*/ 47 h 48"/>
                  <a:gd name="T4" fmla="*/ 194 w 195"/>
                  <a:gd name="T5" fmla="*/ 47 h 48"/>
                  <a:gd name="T6" fmla="*/ 187 w 195"/>
                  <a:gd name="T7" fmla="*/ 0 h 48"/>
                  <a:gd name="T8" fmla="*/ 0 w 195"/>
                  <a:gd name="T9" fmla="*/ 0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48">
                    <a:moveTo>
                      <a:pt x="0" y="0"/>
                    </a:moveTo>
                    <a:lnTo>
                      <a:pt x="7" y="47"/>
                    </a:lnTo>
                    <a:lnTo>
                      <a:pt x="194" y="47"/>
                    </a:lnTo>
                    <a:lnTo>
                      <a:pt x="187" y="0"/>
                    </a:lnTo>
                    <a:lnTo>
                      <a:pt x="0" y="0"/>
                    </a:lnTo>
                  </a:path>
                </a:pathLst>
              </a:custGeom>
              <a:solidFill>
                <a:srgbClr val="676767"/>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57" name="Freeform 85"/>
              <p:cNvSpPr>
                <a:spLocks/>
              </p:cNvSpPr>
              <p:nvPr/>
            </p:nvSpPr>
            <p:spPr bwMode="auto">
              <a:xfrm>
                <a:off x="2431" y="3040"/>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0"/>
                    </a:moveTo>
                    <a:lnTo>
                      <a:pt x="16" y="0"/>
                    </a:lnTo>
                    <a:lnTo>
                      <a:pt x="16"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58" name="Freeform 86"/>
              <p:cNvSpPr>
                <a:spLocks/>
              </p:cNvSpPr>
              <p:nvPr/>
            </p:nvSpPr>
            <p:spPr bwMode="auto">
              <a:xfrm>
                <a:off x="2431" y="305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0" y="0"/>
                    </a:moveTo>
                    <a:lnTo>
                      <a:pt x="16" y="0"/>
                    </a:lnTo>
                    <a:lnTo>
                      <a:pt x="16"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59" name="Freeform 87"/>
              <p:cNvSpPr>
                <a:spLocks/>
              </p:cNvSpPr>
              <p:nvPr/>
            </p:nvSpPr>
            <p:spPr bwMode="auto">
              <a:xfrm>
                <a:off x="2479" y="3047"/>
                <a:ext cx="19" cy="17"/>
              </a:xfrm>
              <a:custGeom>
                <a:avLst/>
                <a:gdLst>
                  <a:gd name="T0" fmla="*/ 0 w 19"/>
                  <a:gd name="T1" fmla="*/ 0 h 17"/>
                  <a:gd name="T2" fmla="*/ 18 w 19"/>
                  <a:gd name="T3" fmla="*/ 0 h 17"/>
                  <a:gd name="T4" fmla="*/ 18 w 19"/>
                  <a:gd name="T5" fmla="*/ 16 h 17"/>
                  <a:gd name="T6" fmla="*/ 0 w 19"/>
                  <a:gd name="T7" fmla="*/ 16 h 17"/>
                  <a:gd name="T8" fmla="*/ 0 w 19"/>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7">
                    <a:moveTo>
                      <a:pt x="0" y="0"/>
                    </a:moveTo>
                    <a:lnTo>
                      <a:pt x="18" y="0"/>
                    </a:lnTo>
                    <a:lnTo>
                      <a:pt x="18" y="16"/>
                    </a:lnTo>
                    <a:lnTo>
                      <a:pt x="0" y="16"/>
                    </a:lnTo>
                    <a:lnTo>
                      <a:pt x="0" y="0"/>
                    </a:lnTo>
                  </a:path>
                </a:pathLst>
              </a:custGeom>
              <a:solidFill>
                <a:srgbClr val="008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60" name="Oval 88"/>
              <p:cNvSpPr>
                <a:spLocks noChangeArrowheads="1"/>
              </p:cNvSpPr>
              <p:nvPr/>
            </p:nvSpPr>
            <p:spPr bwMode="auto">
              <a:xfrm>
                <a:off x="2405" y="3047"/>
                <a:ext cx="17" cy="16"/>
              </a:xfrm>
              <a:prstGeom prst="ellipse">
                <a:avLst/>
              </a:prstGeom>
              <a:solidFill>
                <a:srgbClr val="20202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grpSp>
      </p:grpSp>
      <p:sp>
        <p:nvSpPr>
          <p:cNvPr id="222213" name="Line 89"/>
          <p:cNvSpPr>
            <a:spLocks noChangeShapeType="1"/>
          </p:cNvSpPr>
          <p:nvPr>
            <p:custDataLst>
              <p:tags r:id="rId4"/>
            </p:custDataLst>
          </p:nvPr>
        </p:nvSpPr>
        <p:spPr bwMode="auto">
          <a:xfrm>
            <a:off x="1836738" y="1916113"/>
            <a:ext cx="1800225" cy="0"/>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sp>
        <p:nvSpPr>
          <p:cNvPr id="222214" name="Line 90"/>
          <p:cNvSpPr>
            <a:spLocks noChangeShapeType="1"/>
          </p:cNvSpPr>
          <p:nvPr>
            <p:custDataLst>
              <p:tags r:id="rId5"/>
            </p:custDataLst>
          </p:nvPr>
        </p:nvSpPr>
        <p:spPr bwMode="auto">
          <a:xfrm>
            <a:off x="5005388" y="1916113"/>
            <a:ext cx="1582737" cy="0"/>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A"/>
          </a:p>
        </p:txBody>
      </p:sp>
      <p:grpSp>
        <p:nvGrpSpPr>
          <p:cNvPr id="222215" name="Group 91"/>
          <p:cNvGrpSpPr>
            <a:grpSpLocks/>
          </p:cNvGrpSpPr>
          <p:nvPr>
            <p:custDataLst>
              <p:tags r:id="rId6"/>
            </p:custDataLst>
          </p:nvPr>
        </p:nvGrpSpPr>
        <p:grpSpPr bwMode="auto">
          <a:xfrm>
            <a:off x="6157913" y="2708275"/>
            <a:ext cx="2735262" cy="3455988"/>
            <a:chOff x="3924" y="1706"/>
            <a:chExt cx="1723" cy="2495"/>
          </a:xfrm>
        </p:grpSpPr>
        <p:sp>
          <p:nvSpPr>
            <p:cNvPr id="222223" name="Document"/>
            <p:cNvSpPr>
              <a:spLocks noEditPoints="1" noChangeArrowheads="1"/>
            </p:cNvSpPr>
            <p:nvPr/>
          </p:nvSpPr>
          <p:spPr bwMode="auto">
            <a:xfrm>
              <a:off x="3924" y="1706"/>
              <a:ext cx="1723" cy="2495"/>
            </a:xfrm>
            <a:custGeom>
              <a:avLst/>
              <a:gdLst>
                <a:gd name="T0" fmla="*/ 858 w 21600"/>
                <a:gd name="T1" fmla="*/ 2499 h 21600"/>
                <a:gd name="T2" fmla="*/ 7 w 21600"/>
                <a:gd name="T3" fmla="*/ 1253 h 21600"/>
                <a:gd name="T4" fmla="*/ 858 w 21600"/>
                <a:gd name="T5" fmla="*/ 9 h 21600"/>
                <a:gd name="T6" fmla="*/ 1731 w 21600"/>
                <a:gd name="T7" fmla="*/ 1230 h 21600"/>
                <a:gd name="T8" fmla="*/ 858 w 21600"/>
                <a:gd name="T9" fmla="*/ 2499 h 21600"/>
                <a:gd name="T10" fmla="*/ 0 w 21600"/>
                <a:gd name="T11" fmla="*/ 0 h 21600"/>
                <a:gd name="T12" fmla="*/ 1723 w 21600"/>
                <a:gd name="T13" fmla="*/ 0 h 21600"/>
                <a:gd name="T14" fmla="*/ 1723 w 21600"/>
                <a:gd name="T15" fmla="*/ 2495 h 21600"/>
                <a:gd name="T16" fmla="*/ 0 60000 65536"/>
                <a:gd name="T17" fmla="*/ 0 60000 65536"/>
                <a:gd name="T18" fmla="*/ 0 60000 65536"/>
                <a:gd name="T19" fmla="*/ 0 60000 65536"/>
                <a:gd name="T20" fmla="*/ 0 60000 65536"/>
                <a:gd name="T21" fmla="*/ 0 60000 65536"/>
                <a:gd name="T22" fmla="*/ 0 60000 65536"/>
                <a:gd name="T23" fmla="*/ 0 60000 65536"/>
                <a:gd name="T24" fmla="*/ 978 w 21600"/>
                <a:gd name="T25" fmla="*/ 814 h 21600"/>
                <a:gd name="T26" fmla="*/ 20622 w 21600"/>
                <a:gd name="T27" fmla="*/ 16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fr-CA"/>
            </a:p>
          </p:txBody>
        </p:sp>
        <p:sp>
          <p:nvSpPr>
            <p:cNvPr id="222224" name="Text Box 93"/>
            <p:cNvSpPr txBox="1">
              <a:spLocks noChangeArrowheads="1"/>
            </p:cNvSpPr>
            <p:nvPr/>
          </p:nvSpPr>
          <p:spPr bwMode="auto">
            <a:xfrm>
              <a:off x="4014" y="1751"/>
              <a:ext cx="1542" cy="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1600" indent="-101600">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b="1" i="1">
                  <a:cs typeface="Arial" charset="0"/>
                </a:rPr>
                <a:t>Serveur de base</a:t>
              </a:r>
              <a:br>
                <a:rPr lang="fr-CA" altLang="fr-FR" sz="1400" b="1" i="1">
                  <a:cs typeface="Arial" charset="0"/>
                </a:rPr>
              </a:br>
              <a:r>
                <a:rPr lang="fr-CA" altLang="fr-FR" sz="1400" b="1" i="1">
                  <a:cs typeface="Arial" charset="0"/>
                </a:rPr>
                <a:t>de données</a:t>
              </a:r>
            </a:p>
            <a:p>
              <a:pPr eaLnBrk="1" hangingPunct="1">
                <a:spcBef>
                  <a:spcPct val="30000"/>
                </a:spcBef>
                <a:buFontTx/>
                <a:buChar char="•"/>
              </a:pPr>
              <a:r>
                <a:rPr lang="fr-CA" altLang="fr-FR" sz="1200" b="1" i="1">
                  <a:cs typeface="Arial" charset="0"/>
                </a:rPr>
                <a:t>Stockage des données des applications.</a:t>
              </a:r>
            </a:p>
            <a:p>
              <a:pPr eaLnBrk="1" hangingPunct="1">
                <a:spcBef>
                  <a:spcPct val="30000"/>
                </a:spcBef>
                <a:buFontTx/>
                <a:buChar char="•"/>
              </a:pPr>
              <a:r>
                <a:rPr lang="fr-CA" altLang="fr-FR" sz="1200" b="1" i="1">
                  <a:cs typeface="Arial" charset="0"/>
                </a:rPr>
                <a:t>Packages, procédures, fonctions.</a:t>
              </a:r>
            </a:p>
            <a:p>
              <a:pPr eaLnBrk="1" hangingPunct="1">
                <a:spcBef>
                  <a:spcPct val="30000"/>
                </a:spcBef>
                <a:buFontTx/>
                <a:buChar char="•"/>
              </a:pPr>
              <a:r>
                <a:rPr lang="fr-CA" altLang="fr-FR" sz="1200" b="1" i="1">
                  <a:cs typeface="Arial" charset="0"/>
                </a:rPr>
                <a:t>Reçoit les demandes du </a:t>
              </a:r>
              <a:r>
                <a:rPr lang="fr-CA" altLang="fr-FR" sz="1200" b="1" i="1" u="sng">
                  <a:cs typeface="Arial" charset="0"/>
                </a:rPr>
                <a:t>serveur d’applications</a:t>
              </a:r>
              <a:r>
                <a:rPr lang="fr-CA" altLang="fr-FR" sz="1200" b="1" i="1">
                  <a:cs typeface="Arial" charset="0"/>
                </a:rPr>
                <a:t> et les résultats de celui-ci.</a:t>
              </a:r>
            </a:p>
            <a:p>
              <a:pPr eaLnBrk="1" hangingPunct="1">
                <a:spcBef>
                  <a:spcPct val="30000"/>
                </a:spcBef>
                <a:buFontTx/>
                <a:buChar char="•"/>
              </a:pPr>
              <a:r>
                <a:rPr lang="fr-CA" altLang="fr-FR" sz="1200" b="1" i="1">
                  <a:cs typeface="Arial" charset="0"/>
                </a:rPr>
                <a:t>Le </a:t>
              </a:r>
              <a:r>
                <a:rPr lang="fr-CA" altLang="fr-FR" sz="1200" b="1" i="1" u="sng">
                  <a:cs typeface="Arial" charset="0"/>
                </a:rPr>
                <a:t>client ne peut pas communiquer directement</a:t>
              </a:r>
              <a:r>
                <a:rPr lang="fr-CA" altLang="fr-FR" sz="1200" b="1" i="1">
                  <a:cs typeface="Arial" charset="0"/>
                </a:rPr>
                <a:t> avec le serveur de base de données</a:t>
              </a:r>
              <a:r>
                <a:rPr lang="fr-CA" altLang="fr-FR" sz="1200" i="1">
                  <a:cs typeface="Arial" charset="0"/>
                </a:rPr>
                <a:t>.</a:t>
              </a:r>
              <a:endParaRPr lang="fr-FR" altLang="fr-FR" sz="1200" i="1">
                <a:cs typeface="Arial" charset="0"/>
              </a:endParaRPr>
            </a:p>
          </p:txBody>
        </p:sp>
      </p:grpSp>
      <p:grpSp>
        <p:nvGrpSpPr>
          <p:cNvPr id="222216" name="Group 94"/>
          <p:cNvGrpSpPr>
            <a:grpSpLocks/>
          </p:cNvGrpSpPr>
          <p:nvPr>
            <p:custDataLst>
              <p:tags r:id="rId7"/>
            </p:custDataLst>
          </p:nvPr>
        </p:nvGrpSpPr>
        <p:grpSpPr bwMode="auto">
          <a:xfrm>
            <a:off x="3132138" y="2708275"/>
            <a:ext cx="2740025" cy="3457575"/>
            <a:chOff x="2018" y="1706"/>
            <a:chExt cx="1726" cy="2495"/>
          </a:xfrm>
        </p:grpSpPr>
        <p:sp>
          <p:nvSpPr>
            <p:cNvPr id="222221" name="Document"/>
            <p:cNvSpPr>
              <a:spLocks noEditPoints="1" noChangeArrowheads="1"/>
            </p:cNvSpPr>
            <p:nvPr/>
          </p:nvSpPr>
          <p:spPr bwMode="auto">
            <a:xfrm>
              <a:off x="2018" y="1706"/>
              <a:ext cx="1723" cy="2495"/>
            </a:xfrm>
            <a:custGeom>
              <a:avLst/>
              <a:gdLst>
                <a:gd name="T0" fmla="*/ 858 w 21600"/>
                <a:gd name="T1" fmla="*/ 2499 h 21600"/>
                <a:gd name="T2" fmla="*/ 7 w 21600"/>
                <a:gd name="T3" fmla="*/ 1253 h 21600"/>
                <a:gd name="T4" fmla="*/ 858 w 21600"/>
                <a:gd name="T5" fmla="*/ 9 h 21600"/>
                <a:gd name="T6" fmla="*/ 1731 w 21600"/>
                <a:gd name="T7" fmla="*/ 1230 h 21600"/>
                <a:gd name="T8" fmla="*/ 858 w 21600"/>
                <a:gd name="T9" fmla="*/ 2499 h 21600"/>
                <a:gd name="T10" fmla="*/ 0 w 21600"/>
                <a:gd name="T11" fmla="*/ 0 h 21600"/>
                <a:gd name="T12" fmla="*/ 1723 w 21600"/>
                <a:gd name="T13" fmla="*/ 0 h 21600"/>
                <a:gd name="T14" fmla="*/ 1723 w 21600"/>
                <a:gd name="T15" fmla="*/ 2495 h 21600"/>
                <a:gd name="T16" fmla="*/ 0 60000 65536"/>
                <a:gd name="T17" fmla="*/ 0 60000 65536"/>
                <a:gd name="T18" fmla="*/ 0 60000 65536"/>
                <a:gd name="T19" fmla="*/ 0 60000 65536"/>
                <a:gd name="T20" fmla="*/ 0 60000 65536"/>
                <a:gd name="T21" fmla="*/ 0 60000 65536"/>
                <a:gd name="T22" fmla="*/ 0 60000 65536"/>
                <a:gd name="T23" fmla="*/ 0 60000 65536"/>
                <a:gd name="T24" fmla="*/ 978 w 21600"/>
                <a:gd name="T25" fmla="*/ 814 h 21600"/>
                <a:gd name="T26" fmla="*/ 20622 w 21600"/>
                <a:gd name="T27" fmla="*/ 16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fr-CA"/>
            </a:p>
          </p:txBody>
        </p:sp>
        <p:sp>
          <p:nvSpPr>
            <p:cNvPr id="222222" name="Text Box 96"/>
            <p:cNvSpPr txBox="1">
              <a:spLocks noChangeArrowheads="1"/>
            </p:cNvSpPr>
            <p:nvPr/>
          </p:nvSpPr>
          <p:spPr bwMode="auto">
            <a:xfrm>
              <a:off x="2108" y="1751"/>
              <a:ext cx="1636" cy="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1600" indent="-101600">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b="1" i="1" dirty="0">
                  <a:cs typeface="Arial" charset="0"/>
                </a:rPr>
                <a:t>Serveur d’applications</a:t>
              </a:r>
            </a:p>
            <a:p>
              <a:pPr eaLnBrk="1" hangingPunct="1">
                <a:spcBef>
                  <a:spcPct val="20000"/>
                </a:spcBef>
                <a:buFontTx/>
                <a:buChar char="•"/>
              </a:pPr>
              <a:r>
                <a:rPr lang="fr-CA" altLang="fr-FR" sz="1200" b="1" i="1" dirty="0" err="1">
                  <a:cs typeface="Arial" charset="0"/>
                </a:rPr>
                <a:t>Listener</a:t>
              </a:r>
              <a:r>
                <a:rPr lang="fr-CA" altLang="fr-FR" sz="1200" b="1" i="1" dirty="0">
                  <a:cs typeface="Arial" charset="0"/>
                </a:rPr>
                <a:t> HTTP.</a:t>
              </a:r>
            </a:p>
            <a:p>
              <a:pPr eaLnBrk="1" hangingPunct="1">
                <a:spcBef>
                  <a:spcPct val="20000"/>
                </a:spcBef>
                <a:buFontTx/>
                <a:buChar char="•"/>
              </a:pPr>
              <a:r>
                <a:rPr lang="fr-CA" altLang="fr-FR" sz="1200" b="1" i="1" dirty="0">
                  <a:cs typeface="Arial" charset="0"/>
                </a:rPr>
                <a:t>Pages HTML statiques.</a:t>
              </a:r>
            </a:p>
            <a:p>
              <a:pPr eaLnBrk="1" hangingPunct="1">
                <a:spcBef>
                  <a:spcPct val="20000"/>
                </a:spcBef>
                <a:buFontTx/>
                <a:buChar char="•"/>
              </a:pPr>
              <a:r>
                <a:rPr lang="fr-CA" altLang="fr-FR" sz="1200" b="1" i="1" dirty="0">
                  <a:cs typeface="Arial" charset="0"/>
                </a:rPr>
                <a:t>Pages JSP (HTML dynamiques).</a:t>
              </a:r>
            </a:p>
            <a:p>
              <a:pPr eaLnBrk="1" hangingPunct="1">
                <a:spcBef>
                  <a:spcPct val="20000"/>
                </a:spcBef>
                <a:buFontTx/>
                <a:buChar char="•"/>
              </a:pPr>
              <a:r>
                <a:rPr lang="fr-CA" altLang="fr-FR" sz="1200" b="1" i="1" dirty="0">
                  <a:cs typeface="Arial" charset="0"/>
                </a:rPr>
                <a:t>Stockage des programmes (Java, </a:t>
              </a:r>
              <a:r>
                <a:rPr lang="fr-CA" altLang="fr-FR" sz="1200" b="1" i="1" dirty="0" err="1">
                  <a:cs typeface="Arial" charset="0"/>
                </a:rPr>
                <a:t>Forms</a:t>
              </a:r>
              <a:r>
                <a:rPr lang="fr-CA" altLang="fr-FR" sz="1200" b="1" i="1" dirty="0">
                  <a:cs typeface="Arial" charset="0"/>
                </a:rPr>
                <a:t>, Reports, </a:t>
              </a:r>
              <a:r>
                <a:rPr lang="fr-CA" altLang="fr-FR" sz="1200" b="1" i="1" dirty="0" smtClean="0">
                  <a:cs typeface="Arial" charset="0"/>
                </a:rPr>
                <a:t>etc.).</a:t>
              </a:r>
              <a:endParaRPr lang="fr-CA" altLang="fr-FR" sz="1200" b="1" i="1" dirty="0">
                <a:cs typeface="Arial" charset="0"/>
              </a:endParaRPr>
            </a:p>
            <a:p>
              <a:pPr eaLnBrk="1" hangingPunct="1">
                <a:spcBef>
                  <a:spcPct val="20000"/>
                </a:spcBef>
                <a:buFontTx/>
                <a:buChar char="•"/>
              </a:pPr>
              <a:r>
                <a:rPr lang="fr-CA" altLang="fr-FR" sz="1200" b="1" i="1" dirty="0">
                  <a:cs typeface="Arial" charset="0"/>
                </a:rPr>
                <a:t>Reçoit les demandes du </a:t>
              </a:r>
              <a:r>
                <a:rPr lang="fr-CA" altLang="fr-FR" sz="1200" b="1" i="1" u="sng" dirty="0" smtClean="0">
                  <a:cs typeface="Arial" charset="0"/>
                </a:rPr>
                <a:t>poste client</a:t>
              </a:r>
              <a:r>
                <a:rPr lang="fr-CA" altLang="fr-FR" sz="1200" b="1" i="1" u="sng" dirty="0">
                  <a:cs typeface="Arial" charset="0"/>
                </a:rPr>
                <a:t>.</a:t>
              </a:r>
            </a:p>
            <a:p>
              <a:pPr eaLnBrk="1" hangingPunct="1">
                <a:spcBef>
                  <a:spcPct val="20000"/>
                </a:spcBef>
                <a:buFontTx/>
                <a:buChar char="•"/>
              </a:pPr>
              <a:r>
                <a:rPr lang="fr-CA" altLang="fr-FR" sz="1200" b="1" i="1" u="sng" dirty="0">
                  <a:cs typeface="Arial" charset="0"/>
                </a:rPr>
                <a:t>Effectue les requêtes à la base de données si requis.</a:t>
              </a:r>
            </a:p>
            <a:p>
              <a:pPr eaLnBrk="1" hangingPunct="1">
                <a:spcBef>
                  <a:spcPct val="20000"/>
                </a:spcBef>
                <a:buFontTx/>
                <a:buChar char="•"/>
              </a:pPr>
              <a:r>
                <a:rPr lang="fr-CA" altLang="fr-FR" sz="1200" b="1" i="1" dirty="0">
                  <a:cs typeface="Arial" charset="0"/>
                </a:rPr>
                <a:t>Retourne la réponse au client.</a:t>
              </a:r>
            </a:p>
          </p:txBody>
        </p:sp>
      </p:grpSp>
      <p:grpSp>
        <p:nvGrpSpPr>
          <p:cNvPr id="222217" name="Group 97"/>
          <p:cNvGrpSpPr>
            <a:grpSpLocks/>
          </p:cNvGrpSpPr>
          <p:nvPr>
            <p:custDataLst>
              <p:tags r:id="rId8"/>
            </p:custDataLst>
          </p:nvPr>
        </p:nvGrpSpPr>
        <p:grpSpPr bwMode="auto">
          <a:xfrm>
            <a:off x="107950" y="2708275"/>
            <a:ext cx="2735263" cy="3457575"/>
            <a:chOff x="114" y="1706"/>
            <a:chExt cx="1723" cy="2495"/>
          </a:xfrm>
        </p:grpSpPr>
        <p:sp>
          <p:nvSpPr>
            <p:cNvPr id="222219" name="Document"/>
            <p:cNvSpPr>
              <a:spLocks noEditPoints="1" noChangeArrowheads="1"/>
            </p:cNvSpPr>
            <p:nvPr/>
          </p:nvSpPr>
          <p:spPr bwMode="auto">
            <a:xfrm>
              <a:off x="114" y="1706"/>
              <a:ext cx="1723" cy="2495"/>
            </a:xfrm>
            <a:custGeom>
              <a:avLst/>
              <a:gdLst>
                <a:gd name="T0" fmla="*/ 858 w 21600"/>
                <a:gd name="T1" fmla="*/ 2499 h 21600"/>
                <a:gd name="T2" fmla="*/ 7 w 21600"/>
                <a:gd name="T3" fmla="*/ 1253 h 21600"/>
                <a:gd name="T4" fmla="*/ 858 w 21600"/>
                <a:gd name="T5" fmla="*/ 9 h 21600"/>
                <a:gd name="T6" fmla="*/ 1731 w 21600"/>
                <a:gd name="T7" fmla="*/ 1230 h 21600"/>
                <a:gd name="T8" fmla="*/ 858 w 21600"/>
                <a:gd name="T9" fmla="*/ 2499 h 21600"/>
                <a:gd name="T10" fmla="*/ 0 w 21600"/>
                <a:gd name="T11" fmla="*/ 0 h 21600"/>
                <a:gd name="T12" fmla="*/ 1723 w 21600"/>
                <a:gd name="T13" fmla="*/ 0 h 21600"/>
                <a:gd name="T14" fmla="*/ 1723 w 21600"/>
                <a:gd name="T15" fmla="*/ 2495 h 21600"/>
                <a:gd name="T16" fmla="*/ 0 60000 65536"/>
                <a:gd name="T17" fmla="*/ 0 60000 65536"/>
                <a:gd name="T18" fmla="*/ 0 60000 65536"/>
                <a:gd name="T19" fmla="*/ 0 60000 65536"/>
                <a:gd name="T20" fmla="*/ 0 60000 65536"/>
                <a:gd name="T21" fmla="*/ 0 60000 65536"/>
                <a:gd name="T22" fmla="*/ 0 60000 65536"/>
                <a:gd name="T23" fmla="*/ 0 60000 65536"/>
                <a:gd name="T24" fmla="*/ 978 w 21600"/>
                <a:gd name="T25" fmla="*/ 814 h 21600"/>
                <a:gd name="T26" fmla="*/ 20622 w 21600"/>
                <a:gd name="T27" fmla="*/ 16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fr-CA"/>
            </a:p>
          </p:txBody>
        </p:sp>
        <p:sp>
          <p:nvSpPr>
            <p:cNvPr id="222220" name="Text Box 99"/>
            <p:cNvSpPr txBox="1">
              <a:spLocks noChangeArrowheads="1"/>
            </p:cNvSpPr>
            <p:nvPr/>
          </p:nvSpPr>
          <p:spPr bwMode="auto">
            <a:xfrm>
              <a:off x="204" y="1751"/>
              <a:ext cx="1542" cy="1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1600" indent="-101600">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b="1" i="1" dirty="0" smtClean="0">
                  <a:cs typeface="Arial" charset="0"/>
                </a:rPr>
                <a:t>Poste client</a:t>
              </a:r>
              <a:endParaRPr lang="fr-CA" altLang="fr-FR" sz="1200" b="1" i="1" dirty="0">
                <a:cs typeface="Arial" charset="0"/>
              </a:endParaRPr>
            </a:p>
            <a:p>
              <a:pPr eaLnBrk="1" hangingPunct="1">
                <a:spcBef>
                  <a:spcPct val="30000"/>
                </a:spcBef>
                <a:buFontTx/>
                <a:buChar char="•"/>
              </a:pPr>
              <a:r>
                <a:rPr lang="fr-CA" altLang="fr-FR" sz="1200" b="1" i="1" dirty="0">
                  <a:cs typeface="Arial" charset="0"/>
                </a:rPr>
                <a:t>Fureteur.</a:t>
              </a:r>
            </a:p>
            <a:p>
              <a:pPr eaLnBrk="1" hangingPunct="1">
                <a:spcBef>
                  <a:spcPct val="30000"/>
                </a:spcBef>
                <a:buFontTx/>
                <a:buChar char="•"/>
              </a:pPr>
              <a:r>
                <a:rPr lang="fr-CA" altLang="fr-FR" sz="1200" b="1" i="1" dirty="0">
                  <a:cs typeface="Arial" charset="0"/>
                </a:rPr>
                <a:t>Exécute un applet si requis.</a:t>
              </a:r>
            </a:p>
            <a:p>
              <a:pPr eaLnBrk="1" hangingPunct="1">
                <a:spcBef>
                  <a:spcPct val="30000"/>
                </a:spcBef>
                <a:buFontTx/>
                <a:buChar char="•"/>
              </a:pPr>
              <a:r>
                <a:rPr lang="fr-CA" altLang="fr-FR" sz="1200" b="1" i="1" dirty="0">
                  <a:cs typeface="Arial" charset="0"/>
                </a:rPr>
                <a:t>Interagit avec les plug-ins ou </a:t>
              </a:r>
              <a:r>
                <a:rPr lang="fr-CA" altLang="fr-FR" sz="1200" b="1" i="1" dirty="0" err="1">
                  <a:cs typeface="Arial" charset="0"/>
                </a:rPr>
                <a:t>active-x</a:t>
              </a:r>
              <a:r>
                <a:rPr lang="fr-CA" altLang="fr-FR" sz="1200" b="1" i="1" dirty="0">
                  <a:cs typeface="Arial" charset="0"/>
                </a:rPr>
                <a:t>.</a:t>
              </a:r>
            </a:p>
            <a:p>
              <a:pPr eaLnBrk="1" hangingPunct="1">
                <a:spcBef>
                  <a:spcPct val="30000"/>
                </a:spcBef>
                <a:buFontTx/>
                <a:buChar char="•"/>
              </a:pPr>
              <a:r>
                <a:rPr lang="fr-CA" altLang="fr-FR" sz="1200" b="1" i="1" dirty="0">
                  <a:cs typeface="Arial" charset="0"/>
                </a:rPr>
                <a:t>Exécute le </a:t>
              </a:r>
              <a:r>
                <a:rPr lang="fr-CA" altLang="fr-FR" sz="1200" b="1" i="1" dirty="0" smtClean="0">
                  <a:cs typeface="Arial" charset="0"/>
                </a:rPr>
                <a:t>JavaScript </a:t>
              </a:r>
              <a:r>
                <a:rPr lang="fr-CA" altLang="fr-FR" sz="1200" b="1" i="1" dirty="0">
                  <a:cs typeface="Arial" charset="0"/>
                </a:rPr>
                <a:t>des pages HTML reçues.</a:t>
              </a:r>
            </a:p>
            <a:p>
              <a:pPr eaLnBrk="1" hangingPunct="1">
                <a:spcBef>
                  <a:spcPct val="30000"/>
                </a:spcBef>
                <a:buFontTx/>
                <a:buChar char="•"/>
              </a:pPr>
              <a:r>
                <a:rPr lang="fr-CA" altLang="fr-FR" sz="1200" b="1" i="1" dirty="0">
                  <a:cs typeface="Arial" charset="0"/>
                </a:rPr>
                <a:t>Effectue des demandes au </a:t>
              </a:r>
              <a:r>
                <a:rPr lang="fr-CA" altLang="fr-FR" sz="1200" b="1" i="1" u="sng" dirty="0">
                  <a:cs typeface="Arial" charset="0"/>
                </a:rPr>
                <a:t>serveur d’applications.</a:t>
              </a:r>
            </a:p>
          </p:txBody>
        </p:sp>
      </p:grpSp>
      <p:sp>
        <p:nvSpPr>
          <p:cNvPr id="222218" name="Rectangle 100"/>
          <p:cNvSpPr>
            <a:spLocks noGrp="1" noChangeArrowheads="1"/>
          </p:cNvSpPr>
          <p:nvPr>
            <p:ph type="title"/>
            <p:custDataLst>
              <p:tags r:id="rId9"/>
            </p:custDataLst>
          </p:nvPr>
        </p:nvSpPr>
        <p:spPr>
          <a:xfrm>
            <a:off x="684213" y="-171400"/>
            <a:ext cx="8064500" cy="1143000"/>
          </a:xfrm>
        </p:spPr>
        <p:txBody>
          <a:bodyPr/>
          <a:lstStyle/>
          <a:p>
            <a:pPr eaLnBrk="1" hangingPunct="1"/>
            <a:r>
              <a:rPr lang="fr-CA" altLang="fr-FR" sz="3000" dirty="0" smtClean="0"/>
              <a:t>Architecture N-tiers</a:t>
            </a:r>
          </a:p>
        </p:txBody>
      </p:sp>
    </p:spTree>
    <p:extLst>
      <p:ext uri="{BB962C8B-B14F-4D97-AF65-F5344CB8AC3E}">
        <p14:creationId xmlns:p14="http://schemas.microsoft.com/office/powerpoint/2010/main" val="11989479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custDataLst>
              <p:tags r:id="rId1"/>
            </p:custDataLst>
          </p:nvPr>
        </p:nvSpPr>
        <p:spPr/>
        <p:txBody>
          <a:bodyPr/>
          <a:lstStyle/>
          <a:p>
            <a:pPr eaLnBrk="1" hangingPunct="1"/>
            <a:r>
              <a:rPr lang="fr-CA" altLang="fr-FR" sz="2600" dirty="0" smtClean="0"/>
              <a:t>Échange entre un serveur d’applications et un serveur de bases de données</a:t>
            </a:r>
          </a:p>
        </p:txBody>
      </p:sp>
      <p:sp>
        <p:nvSpPr>
          <p:cNvPr id="224259" name="Rectangle 3"/>
          <p:cNvSpPr>
            <a:spLocks noGrp="1" noChangeArrowheads="1"/>
          </p:cNvSpPr>
          <p:nvPr>
            <p:ph type="body" idx="1"/>
            <p:custDataLst>
              <p:tags r:id="rId2"/>
            </p:custDataLst>
          </p:nvPr>
        </p:nvSpPr>
        <p:spPr/>
        <p:txBody>
          <a:bodyPr/>
          <a:lstStyle/>
          <a:p>
            <a:pPr eaLnBrk="1" hangingPunct="1"/>
            <a:r>
              <a:rPr lang="fr-CA" altLang="fr-FR" sz="2400" smtClean="0"/>
              <a:t>Un serveur d’applications et un serveur de base de données communiquent via SQL*Net selon le port de communication défini (par défaut : 1521). L’ensemble des données échangées transite via ce mode.</a:t>
            </a:r>
          </a:p>
          <a:p>
            <a:pPr eaLnBrk="1" hangingPunct="1"/>
            <a:r>
              <a:rPr lang="fr-CA" altLang="fr-FR" sz="2400" smtClean="0"/>
              <a:t>L’échange d’un fichier entre le serveur d’applications et le serveur de base de données peut se faire de plusieurs</a:t>
            </a:r>
            <a:br>
              <a:rPr lang="fr-CA" altLang="fr-FR" sz="2400" smtClean="0"/>
            </a:br>
            <a:r>
              <a:rPr lang="fr-CA" altLang="fr-FR" sz="2400" smtClean="0"/>
              <a:t>façons :</a:t>
            </a:r>
          </a:p>
          <a:p>
            <a:pPr lvl="1" eaLnBrk="1" hangingPunct="1"/>
            <a:r>
              <a:rPr lang="fr-CA" altLang="fr-FR" smtClean="0"/>
              <a:t>Via un répertoire physique;</a:t>
            </a:r>
          </a:p>
          <a:p>
            <a:pPr lvl="1" eaLnBrk="1" hangingPunct="1"/>
            <a:r>
              <a:rPr lang="fr-CA" altLang="fr-FR" smtClean="0"/>
              <a:t>Via les fonctionnalités des BLOB.</a:t>
            </a:r>
          </a:p>
        </p:txBody>
      </p:sp>
    </p:spTree>
    <p:extLst>
      <p:ext uri="{BB962C8B-B14F-4D97-AF65-F5344CB8AC3E}">
        <p14:creationId xmlns:p14="http://schemas.microsoft.com/office/powerpoint/2010/main" val="22512066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custDataLst>
              <p:tags r:id="rId1"/>
            </p:custDataLst>
          </p:nvPr>
        </p:nvSpPr>
        <p:spPr/>
        <p:txBody>
          <a:bodyPr/>
          <a:lstStyle/>
          <a:p>
            <a:pPr eaLnBrk="1" hangingPunct="1"/>
            <a:r>
              <a:rPr lang="fr-CA" altLang="fr-FR" sz="2600" dirty="0" smtClean="0"/>
              <a:t>Échange entre un serveur d’applications et un serveur de bases de données</a:t>
            </a:r>
          </a:p>
        </p:txBody>
      </p:sp>
      <p:sp>
        <p:nvSpPr>
          <p:cNvPr id="226307" name="Rectangle 3"/>
          <p:cNvSpPr>
            <a:spLocks noGrp="1" noChangeArrowheads="1"/>
          </p:cNvSpPr>
          <p:nvPr>
            <p:ph type="body" idx="1"/>
            <p:custDataLst>
              <p:tags r:id="rId2"/>
            </p:custDataLst>
          </p:nvPr>
        </p:nvSpPr>
        <p:spPr/>
        <p:txBody>
          <a:bodyPr/>
          <a:lstStyle/>
          <a:p>
            <a:pPr eaLnBrk="1" hangingPunct="1"/>
            <a:r>
              <a:rPr lang="fr-CA" altLang="fr-FR" smtClean="0"/>
              <a:t>L’appel à partir du serveur de base de données à un exécutable du serveur d’applications se fait selon le type de composante, soit :</a:t>
            </a:r>
          </a:p>
          <a:p>
            <a:pPr lvl="1" eaLnBrk="1" hangingPunct="1"/>
            <a:r>
              <a:rPr lang="fr-CA" altLang="fr-FR" smtClean="0"/>
              <a:t>Via un accès à répertoire physique pour une composante de type exécutable.</a:t>
            </a:r>
          </a:p>
          <a:p>
            <a:pPr lvl="2" eaLnBrk="1" hangingPunct="1"/>
            <a:r>
              <a:rPr lang="fr-CA" altLang="fr-FR" smtClean="0"/>
              <a:t>Ex. : exécuter rwclient.exe</a:t>
            </a:r>
          </a:p>
          <a:p>
            <a:pPr lvl="1" eaLnBrk="1" hangingPunct="1"/>
            <a:r>
              <a:rPr lang="fr-CA" altLang="fr-FR" smtClean="0"/>
              <a:t>Via les fonctionnalités des UTL_HTTP pour une composante qu’on appelle via une URL.</a:t>
            </a:r>
          </a:p>
          <a:p>
            <a:pPr lvl="2" eaLnBrk="1" hangingPunct="1"/>
            <a:r>
              <a:rPr lang="fr-CA" altLang="fr-FR" smtClean="0"/>
              <a:t>Ex. : exécuter un rapport avec le serveur de rapports</a:t>
            </a:r>
            <a:br>
              <a:rPr lang="fr-CA" altLang="fr-FR" smtClean="0"/>
            </a:br>
            <a:r>
              <a:rPr lang="fr-CA" altLang="fr-FR" smtClean="0"/>
              <a:t>« http://hostaname:port/reports/rwservlet... »</a:t>
            </a:r>
          </a:p>
        </p:txBody>
      </p:sp>
    </p:spTree>
    <p:extLst>
      <p:ext uri="{BB962C8B-B14F-4D97-AF65-F5344CB8AC3E}">
        <p14:creationId xmlns:p14="http://schemas.microsoft.com/office/powerpoint/2010/main" val="719857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Objets d’un formulaire</a:t>
            </a:r>
          </a:p>
        </p:txBody>
      </p:sp>
      <p:sp>
        <p:nvSpPr>
          <p:cNvPr id="25603" name="Rectangle 3"/>
          <p:cNvSpPr>
            <a:spLocks noGrp="1" noChangeArrowheads="1"/>
          </p:cNvSpPr>
          <p:nvPr>
            <p:ph type="body" idx="1"/>
            <p:custDataLst>
              <p:tags r:id="rId2"/>
            </p:custDataLst>
          </p:nvPr>
        </p:nvSpPr>
        <p:spPr>
          <a:xfrm>
            <a:off x="457200" y="1308100"/>
            <a:ext cx="8229600" cy="5360988"/>
          </a:xfrm>
        </p:spPr>
        <p:txBody>
          <a:bodyPr/>
          <a:lstStyle/>
          <a:p>
            <a:pPr eaLnBrk="1" hangingPunct="1"/>
            <a:r>
              <a:rPr lang="fr-CA" altLang="fr-FR" sz="2400" u="sng" smtClean="0"/>
              <a:t>Groupe d’objets (Object group)</a:t>
            </a:r>
          </a:p>
          <a:p>
            <a:pPr lvl="1" eaLnBrk="1" hangingPunct="1"/>
            <a:r>
              <a:rPr lang="fr-CA" altLang="fr-FR" sz="2000" smtClean="0"/>
              <a:t>Ceci permet de regrouper les objets afin de faciliter la manipulation.</a:t>
            </a:r>
          </a:p>
          <a:p>
            <a:pPr eaLnBrk="1" hangingPunct="1"/>
            <a:r>
              <a:rPr lang="fr-CA" altLang="fr-FR" sz="2400" u="sng" smtClean="0"/>
              <a:t>Paramètre (Parameter)</a:t>
            </a:r>
          </a:p>
          <a:p>
            <a:pPr lvl="1" eaLnBrk="1" hangingPunct="1"/>
            <a:r>
              <a:rPr lang="fr-CA" altLang="fr-FR" sz="2000" smtClean="0"/>
              <a:t>Variable qui peut recevoir une valeur lors de l’exécution du formulaire.</a:t>
            </a:r>
          </a:p>
          <a:p>
            <a:pPr eaLnBrk="1" hangingPunct="1"/>
            <a:r>
              <a:rPr lang="fr-CA" altLang="fr-FR" sz="2400" u="sng" smtClean="0"/>
              <a:t>Menu instantané (Popup menu)</a:t>
            </a:r>
          </a:p>
          <a:p>
            <a:pPr lvl="1" eaLnBrk="1" hangingPunct="1"/>
            <a:r>
              <a:rPr lang="fr-CA" altLang="fr-FR" sz="2000" smtClean="0"/>
              <a:t>Menu contextuel qui est normalement présenté par l’utilisation du bouton droit de la souris.</a:t>
            </a:r>
          </a:p>
          <a:p>
            <a:pPr eaLnBrk="1" hangingPunct="1"/>
            <a:r>
              <a:rPr lang="fr-CA" altLang="fr-FR" sz="2400" u="sng" smtClean="0"/>
              <a:t>Unité de programme (Program unit)</a:t>
            </a:r>
          </a:p>
          <a:p>
            <a:pPr lvl="1" eaLnBrk="1" hangingPunct="1"/>
            <a:r>
              <a:rPr lang="fr-CA" altLang="fr-FR" sz="2000" smtClean="0"/>
              <a:t>Code PL/SQL sous la forme d’un « package », d’une procédure ou d’une fonction qui pourra être appelée par un déclencheur.</a:t>
            </a:r>
          </a:p>
        </p:txBody>
      </p:sp>
    </p:spTree>
    <p:extLst>
      <p:ext uri="{BB962C8B-B14F-4D97-AF65-F5344CB8AC3E}">
        <p14:creationId xmlns:p14="http://schemas.microsoft.com/office/powerpoint/2010/main" val="156728395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custDataLst>
              <p:tags r:id="rId1"/>
            </p:custDataLst>
          </p:nvPr>
        </p:nvSpPr>
        <p:spPr/>
        <p:txBody>
          <a:bodyPr/>
          <a:lstStyle/>
          <a:p>
            <a:pPr eaLnBrk="1" hangingPunct="1"/>
            <a:r>
              <a:rPr lang="fr-CA" altLang="fr-FR" sz="2600" dirty="0" smtClean="0"/>
              <a:t>Échange entre un serveur d’applications et un poste client</a:t>
            </a:r>
          </a:p>
        </p:txBody>
      </p:sp>
      <p:sp>
        <p:nvSpPr>
          <p:cNvPr id="228355" name="Rectangle 3"/>
          <p:cNvSpPr>
            <a:spLocks noGrp="1" noChangeArrowheads="1"/>
          </p:cNvSpPr>
          <p:nvPr>
            <p:ph type="body" idx="1"/>
            <p:custDataLst>
              <p:tags r:id="rId2"/>
            </p:custDataLst>
          </p:nvPr>
        </p:nvSpPr>
        <p:spPr/>
        <p:txBody>
          <a:bodyPr/>
          <a:lstStyle/>
          <a:p>
            <a:pPr eaLnBrk="1" hangingPunct="1"/>
            <a:r>
              <a:rPr lang="fr-CA" altLang="fr-FR" dirty="0" smtClean="0"/>
              <a:t>Un poste client et un serveur d’applications communiquent via le </a:t>
            </a:r>
            <a:r>
              <a:rPr lang="fr-CA" altLang="fr-FR" dirty="0" err="1" smtClean="0"/>
              <a:t>Listener</a:t>
            </a:r>
            <a:r>
              <a:rPr lang="fr-CA" altLang="fr-FR" dirty="0" smtClean="0"/>
              <a:t> HTTP selon le port de communication défini (par défaut : 80). L’ensemble des données échangées transite via ce mode.</a:t>
            </a:r>
          </a:p>
          <a:p>
            <a:pPr eaLnBrk="1" hangingPunct="1"/>
            <a:r>
              <a:rPr lang="fr-CA" altLang="fr-FR" dirty="0" smtClean="0"/>
              <a:t>L’échange d’un fichier entre le poste client et le serveur d’applications peut se faire de plusieurs façons :</a:t>
            </a:r>
          </a:p>
          <a:p>
            <a:pPr lvl="1" eaLnBrk="1" hangingPunct="1"/>
            <a:r>
              <a:rPr lang="fr-CA" altLang="fr-FR" dirty="0" smtClean="0"/>
              <a:t>Via les fonctionnalités de </a:t>
            </a:r>
            <a:r>
              <a:rPr lang="fr-CA" altLang="fr-FR" dirty="0" err="1" smtClean="0"/>
              <a:t>Webutil</a:t>
            </a:r>
            <a:r>
              <a:rPr lang="fr-CA" altLang="fr-FR" dirty="0" smtClean="0"/>
              <a:t> et la notion de chemin virtuel;</a:t>
            </a:r>
          </a:p>
          <a:p>
            <a:pPr lvl="1" eaLnBrk="1" hangingPunct="1"/>
            <a:r>
              <a:rPr lang="fr-CA" altLang="fr-FR" dirty="0" smtClean="0"/>
              <a:t>Via les fonctionnalités des BLOB.</a:t>
            </a:r>
          </a:p>
          <a:p>
            <a:pPr eaLnBrk="1" hangingPunct="1"/>
            <a:endParaRPr lang="fr-FR" altLang="fr-FR" dirty="0" smtClean="0"/>
          </a:p>
          <a:p>
            <a:pPr eaLnBrk="1" hangingPunct="1"/>
            <a:endParaRPr lang="fr-FR" altLang="fr-FR" dirty="0" smtClean="0"/>
          </a:p>
        </p:txBody>
      </p:sp>
    </p:spTree>
    <p:extLst>
      <p:ext uri="{BB962C8B-B14F-4D97-AF65-F5344CB8AC3E}">
        <p14:creationId xmlns:p14="http://schemas.microsoft.com/office/powerpoint/2010/main" val="1374196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custDataLst>
              <p:tags r:id="rId1"/>
            </p:custDataLst>
          </p:nvPr>
        </p:nvSpPr>
        <p:spPr/>
        <p:txBody>
          <a:bodyPr/>
          <a:lstStyle/>
          <a:p>
            <a:pPr eaLnBrk="1" hangingPunct="1"/>
            <a:r>
              <a:rPr lang="fr-CA" altLang="fr-FR" sz="2600" dirty="0" smtClean="0"/>
              <a:t>Différences</a:t>
            </a:r>
            <a:br>
              <a:rPr lang="fr-CA" altLang="fr-FR" sz="2600" dirty="0" smtClean="0"/>
            </a:br>
            <a:r>
              <a:rPr lang="fr-CA" altLang="fr-FR" sz="2600" dirty="0" err="1" smtClean="0"/>
              <a:t>Forms</a:t>
            </a:r>
            <a:r>
              <a:rPr lang="fr-CA" altLang="fr-FR" sz="2600" dirty="0" smtClean="0"/>
              <a:t> Client-Serveur et </a:t>
            </a:r>
            <a:r>
              <a:rPr lang="fr-CA" altLang="fr-FR" sz="2600" dirty="0" err="1" smtClean="0"/>
              <a:t>Forms</a:t>
            </a:r>
            <a:r>
              <a:rPr lang="fr-CA" altLang="fr-FR" sz="2600" dirty="0" smtClean="0"/>
              <a:t> Web</a:t>
            </a:r>
          </a:p>
        </p:txBody>
      </p:sp>
      <p:sp>
        <p:nvSpPr>
          <p:cNvPr id="230403" name="Rectangle 3"/>
          <p:cNvSpPr>
            <a:spLocks noGrp="1" noChangeArrowheads="1"/>
          </p:cNvSpPr>
          <p:nvPr>
            <p:ph type="body" idx="1"/>
            <p:custDataLst>
              <p:tags r:id="rId2"/>
            </p:custDataLst>
          </p:nvPr>
        </p:nvSpPr>
        <p:spPr/>
        <p:txBody>
          <a:bodyPr/>
          <a:lstStyle/>
          <a:p>
            <a:pPr eaLnBrk="1" hangingPunct="1"/>
            <a:r>
              <a:rPr lang="fr-CA" altLang="fr-FR" dirty="0" err="1" smtClean="0"/>
              <a:t>Forms</a:t>
            </a:r>
            <a:r>
              <a:rPr lang="fr-CA" altLang="fr-FR" dirty="0" smtClean="0"/>
              <a:t> Client-Serveur :</a:t>
            </a:r>
          </a:p>
          <a:p>
            <a:pPr lvl="1" eaLnBrk="1" hangingPunct="1"/>
            <a:r>
              <a:rPr lang="fr-CA" altLang="fr-FR" dirty="0" smtClean="0"/>
              <a:t>Le </a:t>
            </a:r>
            <a:r>
              <a:rPr lang="fr-CA" altLang="fr-FR" dirty="0" err="1" smtClean="0"/>
              <a:t>Runtime</a:t>
            </a:r>
            <a:r>
              <a:rPr lang="fr-CA" altLang="fr-FR" dirty="0" smtClean="0"/>
              <a:t> </a:t>
            </a:r>
            <a:r>
              <a:rPr lang="fr-CA" altLang="fr-FR" dirty="0" err="1" smtClean="0"/>
              <a:t>Forms</a:t>
            </a:r>
            <a:r>
              <a:rPr lang="fr-CA" altLang="fr-FR" dirty="0" smtClean="0"/>
              <a:t> s’exécute sur le poste client.</a:t>
            </a:r>
          </a:p>
          <a:p>
            <a:pPr lvl="1" eaLnBrk="1" hangingPunct="1"/>
            <a:r>
              <a:rPr lang="fr-CA" altLang="fr-FR" dirty="0" smtClean="0"/>
              <a:t>L’exécution de commandes qui initient un </a:t>
            </a:r>
            <a:r>
              <a:rPr lang="fr-CA" altLang="fr-FR" u="sng" dirty="0" smtClean="0"/>
              <a:t>appel externe</a:t>
            </a:r>
            <a:r>
              <a:rPr lang="fr-CA" altLang="fr-FR" dirty="0" smtClean="0"/>
              <a:t> à </a:t>
            </a:r>
            <a:r>
              <a:rPr lang="fr-CA" altLang="fr-FR" dirty="0" err="1" smtClean="0"/>
              <a:t>Forms</a:t>
            </a:r>
            <a:r>
              <a:rPr lang="fr-CA" altLang="fr-FR" dirty="0" smtClean="0"/>
              <a:t> s’exécute </a:t>
            </a:r>
            <a:r>
              <a:rPr lang="fr-CA" altLang="fr-FR" u="sng" dirty="0" smtClean="0"/>
              <a:t>toujours</a:t>
            </a:r>
            <a:r>
              <a:rPr lang="fr-CA" altLang="fr-FR" dirty="0" smtClean="0"/>
              <a:t> sur le poste client (ex. : HOST, UTL_FILE, OLE);</a:t>
            </a:r>
          </a:p>
          <a:p>
            <a:pPr lvl="1" eaLnBrk="1" hangingPunct="1"/>
            <a:r>
              <a:rPr lang="fr-CA" altLang="fr-FR" dirty="0" smtClean="0"/>
              <a:t>L’appel d’un rapport se fait via la commande</a:t>
            </a:r>
            <a:br>
              <a:rPr lang="fr-CA" altLang="fr-FR" dirty="0" smtClean="0"/>
            </a:br>
            <a:r>
              <a:rPr lang="fr-CA" altLang="fr-FR" dirty="0" smtClean="0"/>
              <a:t>RUN_PRODUCT ou via la commande RWCLIENT.EXE et le rapport s’exécute sur le poste client.</a:t>
            </a:r>
          </a:p>
        </p:txBody>
      </p:sp>
    </p:spTree>
    <p:extLst>
      <p:ext uri="{BB962C8B-B14F-4D97-AF65-F5344CB8AC3E}">
        <p14:creationId xmlns:p14="http://schemas.microsoft.com/office/powerpoint/2010/main" val="21259469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custDataLst>
              <p:tags r:id="rId1"/>
            </p:custDataLst>
          </p:nvPr>
        </p:nvSpPr>
        <p:spPr/>
        <p:txBody>
          <a:bodyPr/>
          <a:lstStyle/>
          <a:p>
            <a:pPr eaLnBrk="1" hangingPunct="1"/>
            <a:r>
              <a:rPr lang="fr-CA" altLang="fr-FR" sz="2600" dirty="0" smtClean="0"/>
              <a:t>Différences</a:t>
            </a:r>
            <a:br>
              <a:rPr lang="fr-CA" altLang="fr-FR" sz="2600" dirty="0" smtClean="0"/>
            </a:br>
            <a:r>
              <a:rPr lang="fr-CA" altLang="fr-FR" sz="2600" dirty="0" err="1" smtClean="0"/>
              <a:t>Forms</a:t>
            </a:r>
            <a:r>
              <a:rPr lang="fr-CA" altLang="fr-FR" sz="2600" dirty="0" smtClean="0"/>
              <a:t> Client-Serveur et </a:t>
            </a:r>
            <a:r>
              <a:rPr lang="fr-CA" altLang="fr-FR" sz="2600" dirty="0" err="1" smtClean="0"/>
              <a:t>Forms</a:t>
            </a:r>
            <a:r>
              <a:rPr lang="fr-CA" altLang="fr-FR" sz="2600" dirty="0" smtClean="0"/>
              <a:t> Web</a:t>
            </a:r>
          </a:p>
        </p:txBody>
      </p:sp>
      <p:sp>
        <p:nvSpPr>
          <p:cNvPr id="232451" name="Rectangle 3"/>
          <p:cNvSpPr>
            <a:spLocks noGrp="1" noChangeArrowheads="1"/>
          </p:cNvSpPr>
          <p:nvPr>
            <p:ph type="body" idx="1"/>
            <p:custDataLst>
              <p:tags r:id="rId2"/>
            </p:custDataLst>
          </p:nvPr>
        </p:nvSpPr>
        <p:spPr/>
        <p:txBody>
          <a:bodyPr/>
          <a:lstStyle/>
          <a:p>
            <a:pPr eaLnBrk="1" hangingPunct="1"/>
            <a:r>
              <a:rPr lang="fr-CA" altLang="fr-FR" dirty="0" err="1" smtClean="0"/>
              <a:t>Forms</a:t>
            </a:r>
            <a:r>
              <a:rPr lang="fr-CA" altLang="fr-FR" dirty="0" smtClean="0"/>
              <a:t> Web :</a:t>
            </a:r>
          </a:p>
          <a:p>
            <a:pPr lvl="1" eaLnBrk="1" hangingPunct="1"/>
            <a:r>
              <a:rPr lang="fr-CA" altLang="fr-FR" sz="2000" dirty="0" smtClean="0"/>
              <a:t>Le </a:t>
            </a:r>
            <a:r>
              <a:rPr lang="fr-CA" altLang="fr-FR" sz="2000" dirty="0" err="1" smtClean="0"/>
              <a:t>Runtime</a:t>
            </a:r>
            <a:r>
              <a:rPr lang="fr-CA" altLang="fr-FR" sz="2000" dirty="0" smtClean="0"/>
              <a:t> </a:t>
            </a:r>
            <a:r>
              <a:rPr lang="fr-CA" altLang="fr-FR" sz="2000" dirty="0" err="1" smtClean="0"/>
              <a:t>Forms</a:t>
            </a:r>
            <a:r>
              <a:rPr lang="fr-CA" altLang="fr-FR" sz="2000" dirty="0" smtClean="0"/>
              <a:t> s’exécute sur le serveur d’applications.</a:t>
            </a:r>
          </a:p>
          <a:p>
            <a:pPr lvl="1" eaLnBrk="1" hangingPunct="1"/>
            <a:r>
              <a:rPr lang="fr-CA" altLang="fr-FR" sz="2000" dirty="0" smtClean="0"/>
              <a:t>L’exécution de commandes qui initient un </a:t>
            </a:r>
            <a:r>
              <a:rPr lang="fr-CA" altLang="fr-FR" sz="2000" u="sng" dirty="0" smtClean="0"/>
              <a:t>appel externe</a:t>
            </a:r>
            <a:r>
              <a:rPr lang="fr-CA" altLang="fr-FR" sz="2000" dirty="0" smtClean="0"/>
              <a:t> à </a:t>
            </a:r>
            <a:r>
              <a:rPr lang="fr-CA" altLang="fr-FR" sz="2000" dirty="0" err="1" smtClean="0"/>
              <a:t>Forms</a:t>
            </a:r>
            <a:r>
              <a:rPr lang="fr-CA" altLang="fr-FR" sz="2000" dirty="0" smtClean="0"/>
              <a:t> s’exécute </a:t>
            </a:r>
            <a:r>
              <a:rPr lang="fr-CA" altLang="fr-FR" sz="2000" u="sng" dirty="0" smtClean="0"/>
              <a:t>toujours</a:t>
            </a:r>
            <a:r>
              <a:rPr lang="fr-CA" altLang="fr-FR" sz="2000" dirty="0" smtClean="0"/>
              <a:t> sur le serveur d’applications client (ex. : HOST, UTL_FILE, OLE);</a:t>
            </a:r>
          </a:p>
          <a:p>
            <a:pPr lvl="1" eaLnBrk="1" hangingPunct="1"/>
            <a:r>
              <a:rPr lang="fr-CA" altLang="fr-FR" sz="2000" dirty="0" smtClean="0"/>
              <a:t>Pour exécuter une commande </a:t>
            </a:r>
            <a:r>
              <a:rPr lang="fr-CA" altLang="fr-FR" sz="2000" u="sng" dirty="0" smtClean="0"/>
              <a:t>externe sur le poste client</a:t>
            </a:r>
            <a:r>
              <a:rPr lang="fr-CA" altLang="fr-FR" sz="2000" dirty="0" smtClean="0"/>
              <a:t>, il faut utiliser </a:t>
            </a:r>
            <a:r>
              <a:rPr lang="fr-CA" altLang="fr-FR" sz="2000" dirty="0" err="1" smtClean="0"/>
              <a:t>Webutil</a:t>
            </a:r>
            <a:r>
              <a:rPr lang="fr-CA" altLang="fr-FR" sz="2000" dirty="0" smtClean="0"/>
              <a:t> et préfixer la commande de</a:t>
            </a:r>
            <a:br>
              <a:rPr lang="fr-CA" altLang="fr-FR" sz="2000" dirty="0" smtClean="0"/>
            </a:br>
            <a:r>
              <a:rPr lang="fr-CA" altLang="fr-FR" sz="2000" dirty="0" smtClean="0"/>
              <a:t>CLIENT_;</a:t>
            </a:r>
          </a:p>
          <a:p>
            <a:pPr lvl="1" eaLnBrk="1" hangingPunct="1"/>
            <a:r>
              <a:rPr lang="fr-CA" altLang="fr-FR" sz="2000" dirty="0" smtClean="0"/>
              <a:t>La commande WEB.SHOW_DOCUMENT permet de faire afficher un fichier situé sur le serveur d’applications dans le fureteur du client à condition que l’extension corresponde à un « plug-in » du fureteur (ex. : Word, Excel, PDF).</a:t>
            </a:r>
          </a:p>
        </p:txBody>
      </p:sp>
    </p:spTree>
    <p:extLst>
      <p:ext uri="{BB962C8B-B14F-4D97-AF65-F5344CB8AC3E}">
        <p14:creationId xmlns:p14="http://schemas.microsoft.com/office/powerpoint/2010/main" val="325233978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custDataLst>
              <p:tags r:id="rId1"/>
            </p:custDataLst>
          </p:nvPr>
        </p:nvSpPr>
        <p:spPr/>
        <p:txBody>
          <a:bodyPr/>
          <a:lstStyle/>
          <a:p>
            <a:pPr eaLnBrk="1" hangingPunct="1"/>
            <a:r>
              <a:rPr lang="fr-CA" altLang="fr-FR" sz="2600" dirty="0" smtClean="0"/>
              <a:t>Différences</a:t>
            </a:r>
            <a:br>
              <a:rPr lang="fr-CA" altLang="fr-FR" sz="2600" dirty="0" smtClean="0"/>
            </a:br>
            <a:r>
              <a:rPr lang="fr-CA" altLang="fr-FR" sz="2600" dirty="0" err="1" smtClean="0"/>
              <a:t>Forms</a:t>
            </a:r>
            <a:r>
              <a:rPr lang="fr-CA" altLang="fr-FR" sz="2600" dirty="0" smtClean="0"/>
              <a:t> Client-Serveur et </a:t>
            </a:r>
            <a:r>
              <a:rPr lang="fr-CA" altLang="fr-FR" sz="2600" dirty="0" err="1" smtClean="0"/>
              <a:t>Forms</a:t>
            </a:r>
            <a:r>
              <a:rPr lang="fr-CA" altLang="fr-FR" sz="2600" dirty="0" smtClean="0"/>
              <a:t> Web</a:t>
            </a:r>
          </a:p>
        </p:txBody>
      </p:sp>
      <p:sp>
        <p:nvSpPr>
          <p:cNvPr id="234499" name="Rectangle 3"/>
          <p:cNvSpPr>
            <a:spLocks noGrp="1" noChangeArrowheads="1"/>
          </p:cNvSpPr>
          <p:nvPr>
            <p:ph type="body" idx="1"/>
            <p:custDataLst>
              <p:tags r:id="rId2"/>
            </p:custDataLst>
          </p:nvPr>
        </p:nvSpPr>
        <p:spPr/>
        <p:txBody>
          <a:bodyPr/>
          <a:lstStyle/>
          <a:p>
            <a:pPr eaLnBrk="1" hangingPunct="1"/>
            <a:r>
              <a:rPr lang="fr-CA" altLang="fr-FR" dirty="0" err="1" smtClean="0"/>
              <a:t>Forms</a:t>
            </a:r>
            <a:r>
              <a:rPr lang="fr-CA" altLang="fr-FR" dirty="0" smtClean="0"/>
              <a:t> Web (suite) :</a:t>
            </a:r>
          </a:p>
          <a:p>
            <a:pPr lvl="1" eaLnBrk="1" hangingPunct="1"/>
            <a:r>
              <a:rPr lang="fr-CA" altLang="fr-FR" dirty="0" smtClean="0"/>
              <a:t>L’appel d’un rapport se fait de deux façons :</a:t>
            </a:r>
          </a:p>
          <a:p>
            <a:pPr lvl="2" eaLnBrk="1" hangingPunct="1"/>
            <a:r>
              <a:rPr lang="fr-CA" altLang="fr-FR" dirty="0" smtClean="0"/>
              <a:t>Commande WEB.SHOW_DOCUMENT en spécifiant l’URL d’appel au serveur de rapports et le rapport s’exécute sur le serveur d’applications;</a:t>
            </a:r>
          </a:p>
          <a:p>
            <a:pPr lvl="2" eaLnBrk="1" hangingPunct="1"/>
            <a:r>
              <a:rPr lang="fr-CA" altLang="fr-FR" dirty="0" smtClean="0"/>
              <a:t>Commande RUN_REPORT_OBJECT en spécifiant les paramètres d’appel au rapport et le rapport s’exécute sur le serveur d’applications.</a:t>
            </a:r>
          </a:p>
        </p:txBody>
      </p:sp>
    </p:spTree>
    <p:extLst>
      <p:ext uri="{BB962C8B-B14F-4D97-AF65-F5344CB8AC3E}">
        <p14:creationId xmlns:p14="http://schemas.microsoft.com/office/powerpoint/2010/main" val="31989315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body" idx="1"/>
            <p:custDataLst>
              <p:tags r:id="rId2"/>
            </p:custDataLst>
          </p:nvPr>
        </p:nvSpPr>
        <p:spPr/>
        <p:txBody>
          <a:bodyPr/>
          <a:lstStyle/>
          <a:p>
            <a:pPr eaLnBrk="1" hangingPunct="1">
              <a:buFontTx/>
              <a:buNone/>
            </a:pPr>
            <a:r>
              <a:rPr lang="fr-CA" altLang="fr-FR" smtClean="0"/>
              <a:t> </a:t>
            </a:r>
          </a:p>
        </p:txBody>
      </p:sp>
      <p:graphicFrame>
        <p:nvGraphicFramePr>
          <p:cNvPr id="236547" name="Object 3"/>
          <p:cNvGraphicFramePr>
            <a:graphicFrameLocks noChangeAspect="1"/>
          </p:cNvGraphicFramePr>
          <p:nvPr>
            <p:custDataLst>
              <p:tags r:id="rId3"/>
            </p:custDataLst>
            <p:extLst>
              <p:ext uri="{D42A27DB-BD31-4B8C-83A1-F6EECF244321}">
                <p14:modId xmlns:p14="http://schemas.microsoft.com/office/powerpoint/2010/main" val="1282633677"/>
              </p:ext>
            </p:extLst>
          </p:nvPr>
        </p:nvGraphicFramePr>
        <p:xfrm>
          <a:off x="1692275" y="980728"/>
          <a:ext cx="4948238" cy="5334000"/>
        </p:xfrm>
        <a:graphic>
          <a:graphicData uri="http://schemas.openxmlformats.org/presentationml/2006/ole">
            <mc:AlternateContent xmlns:mc="http://schemas.openxmlformats.org/markup-compatibility/2006">
              <mc:Choice xmlns:v="urn:schemas-microsoft-com:vml" Requires="v">
                <p:oleObj spid="_x0000_s8230" name="VISIO" r:id="rId7" imgW="6379464" imgH="6879336" progId="Visio.Drawing.6">
                  <p:embed/>
                </p:oleObj>
              </mc:Choice>
              <mc:Fallback>
                <p:oleObj name="VISIO" r:id="rId7" imgW="6379464" imgH="6879336"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980728"/>
                        <a:ext cx="4948238"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548" name="Rectangle 4"/>
          <p:cNvSpPr>
            <a:spLocks noGrp="1" noChangeArrowheads="1"/>
          </p:cNvSpPr>
          <p:nvPr>
            <p:ph type="title"/>
            <p:custDataLst>
              <p:tags r:id="rId4"/>
            </p:custDataLst>
          </p:nvPr>
        </p:nvSpPr>
        <p:spPr/>
        <p:txBody>
          <a:bodyPr/>
          <a:lstStyle/>
          <a:p>
            <a:pPr eaLnBrk="1" hangingPunct="1"/>
            <a:r>
              <a:rPr lang="fr-CA" altLang="fr-FR" sz="2600" dirty="0" smtClean="0"/>
              <a:t>Diagramme d’architecture</a:t>
            </a:r>
            <a:br>
              <a:rPr lang="fr-CA" altLang="fr-FR" sz="2600" dirty="0" smtClean="0"/>
            </a:br>
            <a:r>
              <a:rPr lang="fr-CA" altLang="fr-FR" sz="2600" dirty="0" smtClean="0"/>
              <a:t>Poste du développeur</a:t>
            </a:r>
          </a:p>
        </p:txBody>
      </p:sp>
    </p:spTree>
    <p:extLst>
      <p:ext uri="{BB962C8B-B14F-4D97-AF65-F5344CB8AC3E}">
        <p14:creationId xmlns:p14="http://schemas.microsoft.com/office/powerpoint/2010/main" val="105736913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custDataLst>
              <p:tags r:id="rId1"/>
            </p:custDataLst>
          </p:nvPr>
        </p:nvSpPr>
        <p:spPr/>
        <p:txBody>
          <a:bodyPr/>
          <a:lstStyle/>
          <a:p>
            <a:pPr eaLnBrk="1" hangingPunct="1"/>
            <a:r>
              <a:rPr lang="fr-CA" altLang="fr-FR" sz="3200" smtClean="0"/>
              <a:t>Configuration Forms</a:t>
            </a:r>
          </a:p>
        </p:txBody>
      </p:sp>
      <p:sp>
        <p:nvSpPr>
          <p:cNvPr id="238595" name="Rectangle 3"/>
          <p:cNvSpPr>
            <a:spLocks noGrp="1" noChangeArrowheads="1"/>
          </p:cNvSpPr>
          <p:nvPr>
            <p:ph type="body" idx="1"/>
            <p:custDataLst>
              <p:tags r:id="rId2"/>
            </p:custDataLst>
          </p:nvPr>
        </p:nvSpPr>
        <p:spPr/>
        <p:txBody>
          <a:bodyPr/>
          <a:lstStyle/>
          <a:p>
            <a:pPr eaLnBrk="1" hangingPunct="1"/>
            <a:r>
              <a:rPr lang="fr-CA" altLang="fr-FR" smtClean="0"/>
              <a:t>La configuration de Forms se fait en modifiant directement les fichiers de configuration.</a:t>
            </a:r>
          </a:p>
          <a:p>
            <a:pPr eaLnBrk="1" hangingPunct="1"/>
            <a:r>
              <a:rPr lang="fr-CA" altLang="fr-FR" smtClean="0"/>
              <a:t>Il est suggéré d’identifier vos changements par des commentaires afin de permettre de les retracer rapidement.</a:t>
            </a:r>
          </a:p>
          <a:p>
            <a:pPr eaLnBrk="1" hangingPunct="1"/>
            <a:r>
              <a:rPr lang="fr-CA" altLang="fr-FR" smtClean="0"/>
              <a:t>Avant de débuter la configuration de Forms pour vos propres applications, il est suggéré de faire exécuter la démo de Forms.</a:t>
            </a:r>
          </a:p>
        </p:txBody>
      </p:sp>
    </p:spTree>
    <p:extLst>
      <p:ext uri="{BB962C8B-B14F-4D97-AF65-F5344CB8AC3E}">
        <p14:creationId xmlns:p14="http://schemas.microsoft.com/office/powerpoint/2010/main" val="103510250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custDataLst>
              <p:tags r:id="rId1"/>
            </p:custDataLst>
          </p:nvPr>
        </p:nvSpPr>
        <p:spPr/>
        <p:txBody>
          <a:bodyPr/>
          <a:lstStyle/>
          <a:p>
            <a:pPr eaLnBrk="1" hangingPunct="1"/>
            <a:r>
              <a:rPr lang="fr-CA" altLang="fr-FR" sz="3200" smtClean="0"/>
              <a:t>Configuration Forms</a:t>
            </a:r>
          </a:p>
        </p:txBody>
      </p:sp>
      <p:sp>
        <p:nvSpPr>
          <p:cNvPr id="240643" name="Rectangle 3"/>
          <p:cNvSpPr>
            <a:spLocks noGrp="1" noChangeArrowheads="1"/>
          </p:cNvSpPr>
          <p:nvPr>
            <p:ph type="body" idx="1"/>
            <p:custDataLst>
              <p:tags r:id="rId2"/>
            </p:custDataLst>
          </p:nvPr>
        </p:nvSpPr>
        <p:spPr/>
        <p:txBody>
          <a:bodyPr/>
          <a:lstStyle/>
          <a:p>
            <a:pPr eaLnBrk="1" hangingPunct="1"/>
            <a:r>
              <a:rPr lang="fr-CA" altLang="fr-FR" smtClean="0"/>
              <a:t>Pour exécuter la démo de Forms, suivre les étapes suivantes :</a:t>
            </a:r>
          </a:p>
          <a:p>
            <a:pPr lvl="1" eaLnBrk="1" hangingPunct="1"/>
            <a:r>
              <a:rPr lang="fr-CA" altLang="fr-FR" smtClean="0"/>
              <a:t>À partir d’une URL :</a:t>
            </a:r>
          </a:p>
          <a:p>
            <a:pPr lvl="2" eaLnBrk="1" hangingPunct="1"/>
            <a:r>
              <a:rPr lang="fr-CA" altLang="fr-FR" smtClean="0">
                <a:hlinkClick r:id="rId5"/>
              </a:rPr>
              <a:t>http://hostname:port/forms/fservlet</a:t>
            </a:r>
            <a:r>
              <a:rPr lang="fr-CA" altLang="fr-FR" smtClean="0"/>
              <a:t>? </a:t>
            </a:r>
          </a:p>
          <a:p>
            <a:pPr lvl="1" eaLnBrk="1" hangingPunct="1"/>
            <a:r>
              <a:rPr lang="fr-CA" altLang="fr-FR" smtClean="0"/>
              <a:t>À partir du menu :</a:t>
            </a:r>
          </a:p>
          <a:p>
            <a:pPr lvl="2" eaLnBrk="1" hangingPunct="1"/>
            <a:r>
              <a:rPr lang="fr-CA" altLang="fr-FR" smtClean="0"/>
              <a:t>Démarrer</a:t>
            </a:r>
          </a:p>
          <a:p>
            <a:pPr lvl="2" eaLnBrk="1" hangingPunct="1"/>
            <a:r>
              <a:rPr lang="fr-CA" altLang="fr-FR" smtClean="0"/>
              <a:t>Programme</a:t>
            </a:r>
          </a:p>
          <a:p>
            <a:pPr lvl="2" eaLnBrk="1" hangingPunct="1"/>
            <a:r>
              <a:rPr lang="fr-CA" altLang="fr-FR" smtClean="0"/>
              <a:t>Oracle Developer Suite</a:t>
            </a:r>
          </a:p>
          <a:p>
            <a:pPr lvl="2" eaLnBrk="1" hangingPunct="1"/>
            <a:r>
              <a:rPr lang="fr-CA" altLang="fr-FR" smtClean="0"/>
              <a:t>Forms Developer</a:t>
            </a:r>
          </a:p>
          <a:p>
            <a:pPr lvl="2" eaLnBrk="1" hangingPunct="1"/>
            <a:r>
              <a:rPr lang="fr-CA" altLang="fr-FR" smtClean="0"/>
              <a:t>Run a Form on the Web</a:t>
            </a:r>
          </a:p>
        </p:txBody>
      </p:sp>
    </p:spTree>
    <p:extLst>
      <p:ext uri="{BB962C8B-B14F-4D97-AF65-F5344CB8AC3E}">
        <p14:creationId xmlns:p14="http://schemas.microsoft.com/office/powerpoint/2010/main" val="306727418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custDataLst>
              <p:tags r:id="rId1"/>
            </p:custDataLst>
          </p:nvPr>
        </p:nvSpPr>
        <p:spPr/>
        <p:txBody>
          <a:bodyPr/>
          <a:lstStyle/>
          <a:p>
            <a:pPr eaLnBrk="1" hangingPunct="1"/>
            <a:r>
              <a:rPr lang="fr-CA" altLang="fr-FR" sz="3200" smtClean="0"/>
              <a:t>Configuration Forms</a:t>
            </a:r>
          </a:p>
        </p:txBody>
      </p:sp>
      <p:sp>
        <p:nvSpPr>
          <p:cNvPr id="242691" name="Rectangle 3"/>
          <p:cNvSpPr>
            <a:spLocks noGrp="1" noChangeArrowheads="1"/>
          </p:cNvSpPr>
          <p:nvPr>
            <p:ph type="body" idx="1"/>
            <p:custDataLst>
              <p:tags r:id="rId2"/>
            </p:custDataLst>
          </p:nvPr>
        </p:nvSpPr>
        <p:spPr>
          <a:xfrm>
            <a:off x="457200" y="1196752"/>
            <a:ext cx="8229600" cy="4392612"/>
          </a:xfrm>
        </p:spPr>
        <p:txBody>
          <a:bodyPr/>
          <a:lstStyle/>
          <a:p>
            <a:pPr eaLnBrk="1" hangingPunct="1"/>
            <a:r>
              <a:rPr lang="fr-CA" altLang="fr-FR" sz="2400" smtClean="0"/>
              <a:t>Écran d’exécution de la démo de Forms via le menu :</a:t>
            </a:r>
          </a:p>
        </p:txBody>
      </p:sp>
      <p:pic>
        <p:nvPicPr>
          <p:cNvPr id="242692"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1476375" y="1841500"/>
            <a:ext cx="6264275" cy="417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5995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custDataLst>
              <p:tags r:id="rId1"/>
            </p:custDataLst>
          </p:nvPr>
        </p:nvSpPr>
        <p:spPr/>
        <p:txBody>
          <a:bodyPr/>
          <a:lstStyle/>
          <a:p>
            <a:pPr eaLnBrk="1" hangingPunct="1"/>
            <a:r>
              <a:rPr lang="fr-CA" altLang="fr-FR" sz="3200" smtClean="0"/>
              <a:t>Configuration Forms</a:t>
            </a:r>
          </a:p>
        </p:txBody>
      </p:sp>
      <p:sp>
        <p:nvSpPr>
          <p:cNvPr id="244739" name="Rectangle 3"/>
          <p:cNvSpPr>
            <a:spLocks noGrp="1" noChangeArrowheads="1"/>
          </p:cNvSpPr>
          <p:nvPr>
            <p:ph type="body" idx="1"/>
            <p:custDataLst>
              <p:tags r:id="rId2"/>
            </p:custDataLst>
          </p:nvPr>
        </p:nvSpPr>
        <p:spPr>
          <a:xfrm>
            <a:off x="457200" y="1196752"/>
            <a:ext cx="8229600" cy="4392612"/>
          </a:xfrm>
        </p:spPr>
        <p:txBody>
          <a:bodyPr/>
          <a:lstStyle/>
          <a:p>
            <a:pPr eaLnBrk="1" hangingPunct="1"/>
            <a:r>
              <a:rPr lang="fr-CA" altLang="fr-FR" sz="2400" dirty="0" smtClean="0"/>
              <a:t>La configuration de </a:t>
            </a:r>
            <a:r>
              <a:rPr lang="fr-CA" altLang="fr-FR" sz="2400" dirty="0" err="1" smtClean="0"/>
              <a:t>Forms</a:t>
            </a:r>
            <a:r>
              <a:rPr lang="fr-CA" altLang="fr-FR" sz="2400" dirty="0" smtClean="0"/>
              <a:t> se fait à l’aide de plusieurs fichiers de configuration, soit :</a:t>
            </a:r>
          </a:p>
        </p:txBody>
      </p:sp>
      <p:graphicFrame>
        <p:nvGraphicFramePr>
          <p:cNvPr id="253992" name="Group 40"/>
          <p:cNvGraphicFramePr>
            <a:graphicFrameLocks noGrp="1"/>
          </p:cNvGraphicFramePr>
          <p:nvPr>
            <p:ph type="tbl" idx="1"/>
            <p:custDataLst>
              <p:tags r:id="rId3"/>
            </p:custDataLst>
            <p:extLst>
              <p:ext uri="{D42A27DB-BD31-4B8C-83A1-F6EECF244321}">
                <p14:modId xmlns:p14="http://schemas.microsoft.com/office/powerpoint/2010/main" val="4112754620"/>
              </p:ext>
            </p:extLst>
          </p:nvPr>
        </p:nvGraphicFramePr>
        <p:xfrm>
          <a:off x="446088" y="2114550"/>
          <a:ext cx="8229600" cy="3718496"/>
        </p:xfrm>
        <a:graphic>
          <a:graphicData uri="http://schemas.openxmlformats.org/drawingml/2006/table">
            <a:tbl>
              <a:tblPr/>
              <a:tblGrid>
                <a:gridCol w="1738312"/>
                <a:gridCol w="2808288"/>
                <a:gridCol w="3683000"/>
              </a:tblGrid>
              <a:tr h="396172">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Fichier</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Répertoire</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Description</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1310416">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orion-web.xml</a:t>
                      </a:r>
                      <a:r>
                        <a:rPr kumimoji="0" lang="fr-FR" altLang="fr-FR" sz="2000" b="0" i="0" u="none" strike="noStrike" cap="none" normalizeH="0" baseline="0" dirty="0" smtClean="0">
                          <a:ln>
                            <a:noFill/>
                          </a:ln>
                          <a:solidFill>
                            <a:schemeClr val="tx1"/>
                          </a:solidFill>
                          <a:effectLst/>
                          <a:latin typeface="Trebuchet MS" panose="020B0603020202020204" pitchFamily="34"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(version 9i)</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err="1" smtClean="0">
                          <a:ln>
                            <a:noFill/>
                          </a:ln>
                          <a:solidFill>
                            <a:schemeClr val="tx1"/>
                          </a:solidFill>
                          <a:effectLst/>
                          <a:latin typeface="Trebuchet MS" panose="020B0603020202020204" pitchFamily="34" charset="0"/>
                        </a:rPr>
                        <a:t>Oracle_home</a:t>
                      </a:r>
                      <a:r>
                        <a:rPr kumimoji="0" lang="fr-CA" altLang="fr-FR" sz="2000" b="0" i="0" u="none" strike="noStrike" cap="none" normalizeH="0" baseline="0" dirty="0" smtClean="0">
                          <a:ln>
                            <a:noFill/>
                          </a:ln>
                          <a:solidFill>
                            <a:schemeClr val="tx1"/>
                          </a:solidFill>
                          <a:effectLst/>
                          <a:latin typeface="Trebuchet MS" panose="020B0603020202020204" pitchFamily="34" charset="0"/>
                        </a:rPr>
                        <a:t>\j2ee\Oracle9iDS\application-</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deployments</a:t>
                      </a:r>
                      <a:r>
                        <a:rPr kumimoji="0" lang="fr-CA" altLang="fr-FR" sz="2000" b="0" i="0" u="none" strike="noStrike" cap="none" normalizeH="0" baseline="0" dirty="0" smtClean="0">
                          <a:ln>
                            <a:noFill/>
                          </a:ln>
                          <a:solidFill>
                            <a:schemeClr val="tx1"/>
                          </a:solidFill>
                          <a:effectLst/>
                          <a:latin typeface="Trebuchet MS" panose="020B0603020202020204" pitchFamily="34" charset="0"/>
                        </a:rPr>
                        <a:t>\</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2000" b="0" i="0" u="none" strike="noStrike" cap="none" normalizeH="0" baseline="0" dirty="0" smtClean="0">
                          <a:ln>
                            <a:noFill/>
                          </a:ln>
                          <a:solidFill>
                            <a:schemeClr val="tx1"/>
                          </a:solidFill>
                          <a:effectLst/>
                          <a:latin typeface="Trebuchet MS" panose="020B0603020202020204" pitchFamily="34" charset="0"/>
                        </a:rPr>
                        <a:t>\forms90web</a:t>
                      </a:r>
                      <a:r>
                        <a:rPr kumimoji="0" lang="fr-FR" altLang="fr-FR" sz="2000" b="0" i="0" u="none" strike="noStrike" cap="none" normalizeH="0" baseline="0" dirty="0" smtClean="0">
                          <a:ln>
                            <a:noFill/>
                          </a:ln>
                          <a:solidFill>
                            <a:schemeClr val="tx1"/>
                          </a:solidFill>
                          <a:effectLst/>
                          <a:latin typeface="Trebuchet MS" panose="020B0603020202020204" pitchFamily="34" charset="0"/>
                        </a:rPr>
                        <a:t>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Configuration des chemins virtuels pour l’affichage des pages HTML et des images.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416">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smtClean="0">
                          <a:ln>
                            <a:noFill/>
                          </a:ln>
                          <a:solidFill>
                            <a:schemeClr val="tx1"/>
                          </a:solidFill>
                          <a:effectLst/>
                          <a:latin typeface="Trebuchet MS" panose="020B0603020202020204" pitchFamily="34" charset="0"/>
                        </a:rPr>
                        <a:t>orion-web.xml</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smtClean="0">
                          <a:ln>
                            <a:noFill/>
                          </a:ln>
                          <a:solidFill>
                            <a:schemeClr val="tx1"/>
                          </a:solidFill>
                          <a:effectLst/>
                          <a:latin typeface="Trebuchet MS" panose="020B0603020202020204" pitchFamily="34" charset="0"/>
                        </a:rPr>
                        <a:t>(version 10g)</a:t>
                      </a:r>
                      <a:endParaRPr kumimoji="0" lang="fr-FR" altLang="fr-FR" sz="2000" b="0" i="0" u="none" strike="noStrike" cap="none" normalizeH="0" baseline="0" smtClean="0">
                        <a:ln>
                          <a:noFill/>
                        </a:ln>
                        <a:solidFill>
                          <a:schemeClr val="tx1"/>
                        </a:solidFill>
                        <a:effectLst/>
                        <a:latin typeface="Trebuchet MS" panose="020B0603020202020204" pitchFamily="34"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err="1" smtClean="0">
                          <a:ln>
                            <a:noFill/>
                          </a:ln>
                          <a:solidFill>
                            <a:schemeClr val="tx1"/>
                          </a:solidFill>
                          <a:effectLst/>
                          <a:latin typeface="Trebuchet MS" panose="020B0603020202020204" pitchFamily="34" charset="0"/>
                        </a:rPr>
                        <a:t>Oracle_home</a:t>
                      </a:r>
                      <a:r>
                        <a:rPr kumimoji="0" lang="fr-CA" altLang="fr-FR" sz="2000" b="0" i="0" u="none" strike="noStrike" cap="none" normalizeH="0" baseline="0" dirty="0" smtClean="0">
                          <a:ln>
                            <a:noFill/>
                          </a:ln>
                          <a:solidFill>
                            <a:schemeClr val="tx1"/>
                          </a:solidFill>
                          <a:effectLst/>
                          <a:latin typeface="Trebuchet MS" panose="020B0603020202020204" pitchFamily="34" charset="0"/>
                        </a:rPr>
                        <a:t>\j2ee\</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DevSuite</a:t>
                      </a:r>
                      <a:r>
                        <a:rPr kumimoji="0" lang="fr-CA" altLang="fr-FR" sz="2000" b="0" i="0" u="none" strike="noStrike" cap="none" normalizeH="0" baseline="0" dirty="0" smtClean="0">
                          <a:ln>
                            <a:noFill/>
                          </a:ln>
                          <a:solidFill>
                            <a:schemeClr val="tx1"/>
                          </a:solidFill>
                          <a:effectLst/>
                          <a:latin typeface="Trebuchet MS" panose="020B0603020202020204" pitchFamily="34" charset="0"/>
                        </a:rPr>
                        <a:t>\application-</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deployments</a:t>
                      </a:r>
                      <a:r>
                        <a:rPr kumimoji="0" lang="fr-CA" altLang="fr-FR" sz="2000" b="0" i="0" u="none" strike="noStrike" cap="none" normalizeH="0" baseline="0" dirty="0" smtClean="0">
                          <a:ln>
                            <a:noFill/>
                          </a:ln>
                          <a:solidFill>
                            <a:schemeClr val="tx1"/>
                          </a:solidFill>
                          <a:effectLst/>
                          <a:latin typeface="Trebuchet MS" panose="020B0603020202020204" pitchFamily="34" charset="0"/>
                        </a:rPr>
                        <a:t>\</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2000" b="0" i="0" u="none" strike="noStrike" cap="none" normalizeH="0" baseline="0" dirty="0" smtClean="0">
                          <a:ln>
                            <a:noFill/>
                          </a:ln>
                          <a:solidFill>
                            <a:schemeClr val="tx1"/>
                          </a:solidFill>
                          <a:effectLst/>
                          <a:latin typeface="Trebuchet MS" panose="020B0603020202020204" pitchFamily="34" charset="0"/>
                        </a:rPr>
                        <a:t>\</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formsweb</a:t>
                      </a:r>
                      <a:r>
                        <a:rPr kumimoji="0" lang="fr-FR" altLang="fr-FR" sz="2000" b="0" i="0" u="none" strike="noStrike" cap="none" normalizeH="0" baseline="0" dirty="0" smtClean="0">
                          <a:ln>
                            <a:noFill/>
                          </a:ln>
                          <a:solidFill>
                            <a:schemeClr val="tx1"/>
                          </a:solidFill>
                          <a:effectLst/>
                          <a:latin typeface="Trebuchet MS" panose="020B0603020202020204" pitchFamily="34" charset="0"/>
                        </a:rPr>
                        <a:t>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Configuration des chemins virtuels pour l’affichage des pages HTML et des images.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20">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smtClean="0">
                          <a:ln>
                            <a:noFill/>
                          </a:ln>
                          <a:solidFill>
                            <a:schemeClr val="tx1"/>
                          </a:solidFill>
                          <a:effectLst/>
                          <a:latin typeface="Trebuchet MS" panose="020B0603020202020204" pitchFamily="34" charset="0"/>
                        </a:rPr>
                        <a:t>.RES</a:t>
                      </a:r>
                      <a:endParaRPr kumimoji="0" lang="fr-FR" altLang="fr-FR" sz="2000" b="0" i="0" u="none" strike="noStrike" cap="none" normalizeH="0" baseline="0" smtClean="0">
                        <a:ln>
                          <a:noFill/>
                        </a:ln>
                        <a:solidFill>
                          <a:schemeClr val="tx1"/>
                        </a:solidFill>
                        <a:effectLst/>
                        <a:latin typeface="Trebuchet MS" panose="020B0603020202020204" pitchFamily="34"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err="1" smtClean="0">
                          <a:ln>
                            <a:noFill/>
                          </a:ln>
                          <a:solidFill>
                            <a:schemeClr val="tx1"/>
                          </a:solidFill>
                          <a:effectLst/>
                          <a:latin typeface="Trebuchet MS" panose="020B0603020202020204" pitchFamily="34" charset="0"/>
                        </a:rPr>
                        <a:t>Oracle_home</a:t>
                      </a:r>
                      <a:r>
                        <a:rPr kumimoji="0" lang="fr-CA" altLang="fr-FR" sz="2000" b="0" i="0" u="none" strike="noStrike" cap="none" normalizeH="0" baseline="0" dirty="0" smtClean="0">
                          <a:ln>
                            <a:noFill/>
                          </a:ln>
                          <a:solidFill>
                            <a:schemeClr val="tx1"/>
                          </a:solidFill>
                          <a:effectLst/>
                          <a:latin typeface="Trebuchet MS" panose="020B0603020202020204" pitchFamily="34" charset="0"/>
                        </a:rPr>
                        <a:t>\</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2000" b="0" i="0" u="none" strike="noStrike" cap="none" normalizeH="0" baseline="0" dirty="0" smtClean="0">
                          <a:ln>
                            <a:noFill/>
                          </a:ln>
                          <a:solidFill>
                            <a:schemeClr val="tx1"/>
                          </a:solidFill>
                          <a:effectLst/>
                          <a:latin typeface="Trebuchet MS" panose="020B0603020202020204" pitchFamily="34" charset="0"/>
                        </a:rPr>
                        <a:t> </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Fichiers de ressources pour les clés fonctions.</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986718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custDataLst>
              <p:tags r:id="rId1"/>
            </p:custDataLst>
          </p:nvPr>
        </p:nvSpPr>
        <p:spPr/>
        <p:txBody>
          <a:bodyPr/>
          <a:lstStyle/>
          <a:p>
            <a:pPr eaLnBrk="1" hangingPunct="1"/>
            <a:r>
              <a:rPr lang="fr-CA" altLang="fr-FR" sz="3200" smtClean="0"/>
              <a:t>Configuration Forms</a:t>
            </a:r>
          </a:p>
        </p:txBody>
      </p:sp>
      <p:graphicFrame>
        <p:nvGraphicFramePr>
          <p:cNvPr id="256056" name="Group 56"/>
          <p:cNvGraphicFramePr>
            <a:graphicFrameLocks noGrp="1"/>
          </p:cNvGraphicFramePr>
          <p:nvPr>
            <p:ph type="tbl" idx="1"/>
            <p:custDataLst>
              <p:tags r:id="rId2"/>
            </p:custDataLst>
            <p:extLst>
              <p:ext uri="{D42A27DB-BD31-4B8C-83A1-F6EECF244321}">
                <p14:modId xmlns:p14="http://schemas.microsoft.com/office/powerpoint/2010/main" val="417861824"/>
              </p:ext>
            </p:extLst>
          </p:nvPr>
        </p:nvGraphicFramePr>
        <p:xfrm>
          <a:off x="179388" y="2205038"/>
          <a:ext cx="8856662" cy="3699382"/>
        </p:xfrm>
        <a:graphic>
          <a:graphicData uri="http://schemas.openxmlformats.org/drawingml/2006/table">
            <a:tbl>
              <a:tblPr/>
              <a:tblGrid>
                <a:gridCol w="1871662"/>
                <a:gridCol w="3021013"/>
                <a:gridCol w="3963987"/>
              </a:tblGrid>
              <a:tr h="335251">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800" b="1" i="0" u="none" strike="noStrike" cap="none" normalizeH="0" baseline="0" dirty="0" smtClean="0">
                          <a:ln>
                            <a:noFill/>
                          </a:ln>
                          <a:solidFill>
                            <a:schemeClr val="tx1"/>
                          </a:solidFill>
                          <a:effectLst/>
                          <a:latin typeface="Trebuchet MS" panose="020B0603020202020204" pitchFamily="34" charset="0"/>
                        </a:rPr>
                        <a:t>Fichier</a:t>
                      </a:r>
                      <a:endParaRPr kumimoji="0" lang="fr-FR" altLang="fr-FR" sz="1800" b="1" i="0" u="none" strike="noStrike" cap="none" normalizeH="0" baseline="0" dirty="0" smtClean="0">
                        <a:ln>
                          <a:noFill/>
                        </a:ln>
                        <a:solidFill>
                          <a:schemeClr val="tx1"/>
                        </a:solidFill>
                        <a:effectLst/>
                        <a:latin typeface="Trebuchet MS" panose="020B0603020202020204"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800" b="1" i="0" u="none" strike="noStrike" cap="none" normalizeH="0" baseline="0" dirty="0" smtClean="0">
                          <a:ln>
                            <a:noFill/>
                          </a:ln>
                          <a:solidFill>
                            <a:schemeClr val="tx1"/>
                          </a:solidFill>
                          <a:effectLst/>
                          <a:latin typeface="Trebuchet MS" panose="020B0603020202020204" pitchFamily="34" charset="0"/>
                        </a:rPr>
                        <a:t>Répertoire</a:t>
                      </a:r>
                      <a:endParaRPr kumimoji="0" lang="fr-FR" altLang="fr-FR" sz="1800" b="1" i="0" u="none" strike="noStrike" cap="none" normalizeH="0" baseline="0" dirty="0" smtClean="0">
                        <a:ln>
                          <a:noFill/>
                        </a:ln>
                        <a:solidFill>
                          <a:schemeClr val="tx1"/>
                        </a:solidFill>
                        <a:effectLst/>
                        <a:latin typeface="Trebuchet MS" panose="020B0603020202020204"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800" b="1" i="0" u="none" strike="noStrike" cap="none" normalizeH="0" baseline="0" dirty="0" smtClean="0">
                          <a:ln>
                            <a:noFill/>
                          </a:ln>
                          <a:solidFill>
                            <a:schemeClr val="tx1"/>
                          </a:solidFill>
                          <a:effectLst/>
                          <a:latin typeface="Trebuchet MS" panose="020B0603020202020204" pitchFamily="34" charset="0"/>
                        </a:rPr>
                        <a:t>Description</a:t>
                      </a:r>
                      <a:endParaRPr kumimoji="0" lang="fr-FR" altLang="fr-FR" sz="1800" b="1" i="0" u="none" strike="noStrike" cap="none" normalizeH="0" baseline="0" dirty="0" smtClean="0">
                        <a:ln>
                          <a:noFill/>
                        </a:ln>
                        <a:solidFill>
                          <a:schemeClr val="tx1"/>
                        </a:solidFill>
                        <a:effectLst/>
                        <a:latin typeface="Trebuchet MS" panose="020B0603020202020204"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1200046">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rPr>
                        <a:t>formsweb.cfg</a:t>
                      </a:r>
                      <a:r>
                        <a:rPr kumimoji="0" lang="fr-FR" altLang="fr-FR" sz="1600" b="0" i="0" u="none" strike="noStrike" cap="none" normalizeH="0" baseline="0" dirty="0" smtClean="0">
                          <a:ln>
                            <a:noFill/>
                          </a:ln>
                          <a:solidFill>
                            <a:schemeClr val="tx1"/>
                          </a:solidFill>
                          <a:effectLst/>
                          <a:latin typeface="Trebuchet MS" panose="020B0603020202020204" pitchFamily="34" charset="0"/>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rPr>
                        <a:t>Oracle_home</a:t>
                      </a:r>
                      <a:r>
                        <a:rPr kumimoji="0" lang="fr-CA" altLang="fr-FR" sz="1600" b="0" i="0" u="none" strike="noStrike" cap="none" normalizeH="0" baseline="0" dirty="0" smtClean="0">
                          <a:ln>
                            <a:noFill/>
                          </a:ln>
                          <a:solidFill>
                            <a:schemeClr val="tx1"/>
                          </a:solidFill>
                          <a:effectLst/>
                          <a:latin typeface="Trebuchet MS" panose="020B0603020202020204" pitchFamily="34" charset="0"/>
                        </a:rPr>
                        <a:t>\</a:t>
                      </a:r>
                      <a:r>
                        <a:rPr kumimoji="0" lang="fr-CA" altLang="fr-FR" sz="16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1600" b="0" i="0" u="none" strike="noStrike" cap="none" normalizeH="0" baseline="0" dirty="0" smtClean="0">
                          <a:ln>
                            <a:noFill/>
                          </a:ln>
                          <a:solidFill>
                            <a:schemeClr val="tx1"/>
                          </a:solidFill>
                          <a:effectLst/>
                          <a:latin typeface="Trebuchet MS" panose="020B0603020202020204" pitchFamily="34" charset="0"/>
                        </a:rPr>
                        <a:t>\server</a:t>
                      </a:r>
                      <a:r>
                        <a:rPr kumimoji="0" lang="fr-FR" altLang="fr-FR" sz="1600" b="0" i="0" u="none" strike="noStrike" cap="none" normalizeH="0" baseline="0" dirty="0" smtClean="0">
                          <a:ln>
                            <a:noFill/>
                          </a:ln>
                          <a:solidFill>
                            <a:schemeClr val="tx1"/>
                          </a:solidFill>
                          <a:effectLst/>
                          <a:latin typeface="Trebuchet MS" panose="020B0603020202020204" pitchFamily="34"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rPr>
                        <a:t>Fichiers contenant les différentes configurations disponibles au démarrage de </a:t>
                      </a:r>
                      <a:r>
                        <a:rPr kumimoji="0" lang="fr-CA" altLang="fr-FR" sz="16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1600" b="0" i="0" u="none" strike="noStrike" cap="none" normalizeH="0" baseline="0" dirty="0" smtClean="0">
                          <a:ln>
                            <a:noFill/>
                          </a:ln>
                          <a:solidFill>
                            <a:schemeClr val="tx1"/>
                          </a:solidFill>
                          <a:effectLst/>
                          <a:latin typeface="Trebuchet MS" panose="020B0603020202020204" pitchFamily="34" charset="0"/>
                        </a:rPr>
                        <a:t>, tel que le fichier de ressources, la forme à démarrer, etc.</a:t>
                      </a:r>
                      <a:endParaRPr kumimoji="0" lang="fr-FR" altLang="fr-FR" sz="1600" b="0" i="0" u="none" strike="noStrike" cap="none" normalizeH="0" baseline="0" dirty="0" smtClean="0">
                        <a:ln>
                          <a:noFill/>
                        </a:ln>
                        <a:solidFill>
                          <a:schemeClr val="tx1"/>
                        </a:solidFill>
                        <a:effectLst/>
                        <a:latin typeface="Trebuchet MS" panose="020B0603020202020204"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708">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rPr>
                        <a:t>.env</a:t>
                      </a:r>
                      <a:r>
                        <a:rPr kumimoji="0" lang="fr-FR" altLang="fr-FR" sz="1600" b="0" i="0" u="none" strike="noStrike" cap="none" normalizeH="0" baseline="0" smtClean="0">
                          <a:ln>
                            <a:noFill/>
                          </a:ln>
                          <a:solidFill>
                            <a:schemeClr val="tx1"/>
                          </a:solidFill>
                          <a:effectLst/>
                          <a:latin typeface="Trebuchet MS" panose="020B0603020202020204" pitchFamily="34" charset="0"/>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rPr>
                        <a:t>Oracle_home</a:t>
                      </a:r>
                      <a:r>
                        <a:rPr kumimoji="0" lang="fr-CA" altLang="fr-FR" sz="1600" b="0" i="0" u="none" strike="noStrike" cap="none" normalizeH="0" baseline="0" dirty="0" smtClean="0">
                          <a:ln>
                            <a:noFill/>
                          </a:ln>
                          <a:solidFill>
                            <a:schemeClr val="tx1"/>
                          </a:solidFill>
                          <a:effectLst/>
                          <a:latin typeface="Trebuchet MS" panose="020B0603020202020204" pitchFamily="34" charset="0"/>
                        </a:rPr>
                        <a:t>\</a:t>
                      </a:r>
                      <a:r>
                        <a:rPr kumimoji="0" lang="fr-CA" altLang="fr-FR" sz="16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1600" b="0" i="0" u="none" strike="noStrike" cap="none" normalizeH="0" baseline="0" dirty="0" smtClean="0">
                          <a:ln>
                            <a:noFill/>
                          </a:ln>
                          <a:solidFill>
                            <a:schemeClr val="tx1"/>
                          </a:solidFill>
                          <a:effectLst/>
                          <a:latin typeface="Trebuchet MS" panose="020B0603020202020204" pitchFamily="34" charset="0"/>
                        </a:rPr>
                        <a:t>\server</a:t>
                      </a:r>
                      <a:r>
                        <a:rPr kumimoji="0" lang="fr-FR" altLang="fr-FR" sz="1600" b="0" i="0" u="none" strike="noStrike" cap="none" normalizeH="0" baseline="0" dirty="0" smtClean="0">
                          <a:ln>
                            <a:noFill/>
                          </a:ln>
                          <a:solidFill>
                            <a:schemeClr val="tx1"/>
                          </a:solidFill>
                          <a:effectLst/>
                          <a:latin typeface="Trebuchet MS" panose="020B0603020202020204" pitchFamily="34"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rPr>
                        <a:t>Fichier d’environnement contenant les variables d’environnement associées à une configuration telles que le</a:t>
                      </a:r>
                      <a:br>
                        <a:rPr kumimoji="0" lang="fr-CA" altLang="fr-FR" sz="1600" b="0" i="0" u="none" strike="noStrike" cap="none" normalizeH="0" baseline="0" dirty="0" smtClean="0">
                          <a:ln>
                            <a:noFill/>
                          </a:ln>
                          <a:solidFill>
                            <a:schemeClr val="tx1"/>
                          </a:solidFill>
                          <a:effectLst/>
                          <a:latin typeface="Trebuchet MS" panose="020B0603020202020204" pitchFamily="34" charset="0"/>
                        </a:rPr>
                      </a:br>
                      <a:r>
                        <a:rPr kumimoji="0" lang="fr-CA" altLang="fr-FR" sz="1600" b="0" i="0" u="none" strike="noStrike" cap="none" normalizeH="0" baseline="0" dirty="0" smtClean="0">
                          <a:ln>
                            <a:noFill/>
                          </a:ln>
                          <a:solidFill>
                            <a:schemeClr val="tx1"/>
                          </a:solidFill>
                          <a:effectLst/>
                          <a:latin typeface="Trebuchet MS" panose="020B0603020202020204" pitchFamily="34" charset="0"/>
                        </a:rPr>
                        <a:t>FORMS90_PATH.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708">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rPr>
                        <a:t>registry.dat </a:t>
                      </a:r>
                      <a:endParaRPr kumimoji="0" lang="fr-FR" altLang="fr-FR" sz="1600" b="0" i="0" u="none" strike="noStrike" cap="none" normalizeH="0" baseline="0" smtClean="0">
                        <a:ln>
                          <a:noFill/>
                        </a:ln>
                        <a:solidFill>
                          <a:schemeClr val="tx1"/>
                        </a:solidFill>
                        <a:effectLst/>
                        <a:latin typeface="Trebuchet MS" panose="020B0603020202020204"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rPr>
                        <a:t>Oracle_home</a:t>
                      </a:r>
                      <a:r>
                        <a:rPr kumimoji="0" lang="fr-CA" altLang="fr-FR" sz="1600" b="0" i="0" u="none" strike="noStrike" cap="none" normalizeH="0" baseline="0" dirty="0" smtClean="0">
                          <a:ln>
                            <a:noFill/>
                          </a:ln>
                          <a:solidFill>
                            <a:schemeClr val="tx1"/>
                          </a:solidFill>
                          <a:effectLst/>
                          <a:latin typeface="Trebuchet MS" panose="020B0603020202020204" pitchFamily="34" charset="0"/>
                        </a:rPr>
                        <a:t>\</a:t>
                      </a:r>
                      <a:r>
                        <a:rPr kumimoji="0" lang="fr-CA" altLang="fr-FR" sz="16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1600" b="0" i="0" u="none" strike="noStrike" cap="none" normalizeH="0" baseline="0" dirty="0" smtClean="0">
                          <a:ln>
                            <a:noFill/>
                          </a:ln>
                          <a:solidFill>
                            <a:schemeClr val="tx1"/>
                          </a:solidFill>
                          <a:effectLst/>
                          <a:latin typeface="Trebuchet MS" panose="020B0603020202020204" pitchFamily="34" charset="0"/>
                        </a:rPr>
                        <a:t>\java\oracle\</a:t>
                      </a:r>
                      <a:r>
                        <a:rPr kumimoji="0" lang="fr-CA" altLang="fr-FR" sz="16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1600" b="0" i="0" u="none" strike="noStrike" cap="none" normalizeH="0" baseline="0" dirty="0" smtClean="0">
                          <a:ln>
                            <a:noFill/>
                          </a:ln>
                          <a:solidFill>
                            <a:schemeClr val="tx1"/>
                          </a:solidFill>
                          <a:effectLst/>
                          <a:latin typeface="Trebuchet MS" panose="020B0603020202020204" pitchFamily="34" charset="0"/>
                        </a:rPr>
                        <a:t>\</a:t>
                      </a:r>
                      <a:r>
                        <a:rPr kumimoji="0" lang="fr-CA" altLang="fr-FR" sz="1600" b="0" i="0" u="none" strike="noStrike" cap="none" normalizeH="0" baseline="0" dirty="0" err="1" smtClean="0">
                          <a:ln>
                            <a:noFill/>
                          </a:ln>
                          <a:solidFill>
                            <a:schemeClr val="tx1"/>
                          </a:solidFill>
                          <a:effectLst/>
                          <a:latin typeface="Trebuchet MS" panose="020B0603020202020204" pitchFamily="34" charset="0"/>
                        </a:rPr>
                        <a:t>registry</a:t>
                      </a:r>
                      <a:endParaRPr kumimoji="0" lang="fr-FR" altLang="fr-FR" sz="1600" b="0" i="0" u="none" strike="noStrike" cap="none" normalizeH="0" baseline="0" dirty="0" smtClean="0">
                        <a:ln>
                          <a:noFill/>
                        </a:ln>
                        <a:solidFill>
                          <a:schemeClr val="tx1"/>
                        </a:solidFill>
                        <a:effectLst/>
                        <a:latin typeface="Trebuchet MS" panose="020B0603020202020204"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rPr>
                        <a:t>Fichier permettant de configurer le chemin virtuel à utiliser pour l’affichage des icônes ainsi que les polices de caractères à utiliser.</a:t>
                      </a:r>
                      <a:endParaRPr kumimoji="0" lang="fr-FR" altLang="fr-FR" sz="1600" b="0" i="0" u="none" strike="noStrike" cap="none" normalizeH="0" baseline="0" dirty="0" smtClean="0">
                        <a:ln>
                          <a:noFill/>
                        </a:ln>
                        <a:solidFill>
                          <a:schemeClr val="tx1"/>
                        </a:solidFill>
                        <a:effectLst/>
                        <a:latin typeface="Trebuchet MS" panose="020B0603020202020204"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809" name="Rectangle 25"/>
          <p:cNvSpPr>
            <a:spLocks noGrp="1" noChangeArrowheads="1"/>
          </p:cNvSpPr>
          <p:nvPr>
            <p:ph type="body" idx="1"/>
            <p:custDataLst>
              <p:tags r:id="rId3"/>
            </p:custDataLst>
          </p:nvPr>
        </p:nvSpPr>
        <p:spPr>
          <a:xfrm>
            <a:off x="457200" y="1124744"/>
            <a:ext cx="8229600" cy="792162"/>
          </a:xfrm>
        </p:spPr>
        <p:txBody>
          <a:bodyPr/>
          <a:lstStyle/>
          <a:p>
            <a:pPr eaLnBrk="1" hangingPunct="1"/>
            <a:r>
              <a:rPr lang="fr-CA" altLang="fr-FR" sz="2400" dirty="0" smtClean="0"/>
              <a:t>La configuration de </a:t>
            </a:r>
            <a:r>
              <a:rPr lang="fr-CA" altLang="fr-FR" sz="2400" dirty="0" err="1" smtClean="0"/>
              <a:t>Forms</a:t>
            </a:r>
            <a:r>
              <a:rPr lang="fr-CA" altLang="fr-FR" sz="2400" dirty="0" smtClean="0"/>
              <a:t> se fait à l’aide de plusieurs fichiers de configuration, soit (suite) :</a:t>
            </a:r>
          </a:p>
        </p:txBody>
      </p:sp>
    </p:spTree>
    <p:extLst>
      <p:ext uri="{BB962C8B-B14F-4D97-AF65-F5344CB8AC3E}">
        <p14:creationId xmlns:p14="http://schemas.microsoft.com/office/powerpoint/2010/main" val="1587121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Objets d’un formulaire</a:t>
            </a:r>
          </a:p>
        </p:txBody>
      </p:sp>
      <p:sp>
        <p:nvSpPr>
          <p:cNvPr id="27651" name="Rectangle 3"/>
          <p:cNvSpPr>
            <a:spLocks noGrp="1" noChangeArrowheads="1"/>
          </p:cNvSpPr>
          <p:nvPr>
            <p:ph type="body" idx="1"/>
            <p:custDataLst>
              <p:tags r:id="rId2"/>
            </p:custDataLst>
          </p:nvPr>
        </p:nvSpPr>
        <p:spPr/>
        <p:txBody>
          <a:bodyPr/>
          <a:lstStyle/>
          <a:p>
            <a:pPr eaLnBrk="1" hangingPunct="1"/>
            <a:r>
              <a:rPr lang="fr-CA" altLang="fr-FR" u="sng" smtClean="0"/>
              <a:t>Classe de propriétés (Property class)</a:t>
            </a:r>
          </a:p>
          <a:p>
            <a:pPr lvl="1" eaLnBrk="1" hangingPunct="1"/>
            <a:r>
              <a:rPr lang="fr-CA" altLang="fr-FR" smtClean="0"/>
              <a:t>Regroupement d’un ensemble de propriétés qui peuvent être assignées à des objets. Utilisé pour standardiser le développement.</a:t>
            </a:r>
          </a:p>
          <a:p>
            <a:pPr eaLnBrk="1" hangingPunct="1"/>
            <a:r>
              <a:rPr lang="fr-CA" altLang="fr-FR" u="sng" smtClean="0"/>
              <a:t>Groupe d’enregistrements (Record group)</a:t>
            </a:r>
          </a:p>
          <a:p>
            <a:pPr lvl="1" eaLnBrk="1" hangingPunct="1"/>
            <a:r>
              <a:rPr lang="fr-CA" altLang="fr-FR" smtClean="0"/>
              <a:t>Structure de données matricielles contenant des données statiques ou dynamiques (énoncé SQL).</a:t>
            </a:r>
          </a:p>
          <a:p>
            <a:pPr eaLnBrk="1" hangingPunct="1"/>
            <a:r>
              <a:rPr lang="fr-CA" altLang="fr-FR" u="sng" smtClean="0"/>
              <a:t>État (Report)</a:t>
            </a:r>
          </a:p>
          <a:p>
            <a:pPr lvl="1" eaLnBrk="1" hangingPunct="1"/>
            <a:r>
              <a:rPr lang="fr-CA" altLang="fr-FR" smtClean="0"/>
              <a:t>Regroupement de propriétés d’un rapport qui seront utilisées lors de l’utilisation du « package » intégré RUN_REPORT_OBJECT.</a:t>
            </a:r>
          </a:p>
          <a:p>
            <a:pPr eaLnBrk="1" hangingPunct="1"/>
            <a:endParaRPr lang="fr-CA" altLang="fr-FR" smtClean="0"/>
          </a:p>
        </p:txBody>
      </p:sp>
    </p:spTree>
    <p:extLst>
      <p:ext uri="{BB962C8B-B14F-4D97-AF65-F5344CB8AC3E}">
        <p14:creationId xmlns:p14="http://schemas.microsoft.com/office/powerpoint/2010/main" val="29937669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custDataLst>
              <p:tags r:id="rId1"/>
            </p:custDataLst>
          </p:nvPr>
        </p:nvSpPr>
        <p:spPr/>
        <p:txBody>
          <a:bodyPr/>
          <a:lstStyle/>
          <a:p>
            <a:pPr eaLnBrk="1" hangingPunct="1"/>
            <a:r>
              <a:rPr lang="fr-CA" altLang="fr-FR" sz="3200" smtClean="0"/>
              <a:t>Configuration Forms</a:t>
            </a:r>
          </a:p>
        </p:txBody>
      </p:sp>
      <p:sp>
        <p:nvSpPr>
          <p:cNvPr id="248835" name="Rectangle 3"/>
          <p:cNvSpPr>
            <a:spLocks noGrp="1" noChangeArrowheads="1"/>
          </p:cNvSpPr>
          <p:nvPr>
            <p:ph type="body" idx="1"/>
            <p:custDataLst>
              <p:tags r:id="rId2"/>
            </p:custDataLst>
          </p:nvPr>
        </p:nvSpPr>
        <p:spPr/>
        <p:txBody>
          <a:bodyPr/>
          <a:lstStyle/>
          <a:p>
            <a:pPr eaLnBrk="1" hangingPunct="1"/>
            <a:r>
              <a:rPr lang="fr-CA" altLang="fr-FR" smtClean="0"/>
              <a:t>Deux possibilités s’offrent à nous afin de pouvoir visualiser les icônes et images lors de l’exécution de nos modules, la première :</a:t>
            </a:r>
          </a:p>
          <a:p>
            <a:pPr lvl="1" eaLnBrk="1" hangingPunct="1"/>
            <a:r>
              <a:rPr lang="fr-CA" altLang="fr-FR" smtClean="0"/>
              <a:t>Créer un répertoire virtuel ( orion-web.xml )</a:t>
            </a:r>
          </a:p>
          <a:p>
            <a:pPr lvl="2" eaLnBrk="1" hangingPunct="1"/>
            <a:r>
              <a:rPr lang="fr-CA" altLang="fr-FR" smtClean="0"/>
              <a:t>&lt;virtual-directory virtual-path="/icons" real-path="C:\ds904/cgenf61/ADMIN/ICONS/PC" /&gt;</a:t>
            </a:r>
          </a:p>
          <a:p>
            <a:pPr lvl="1" eaLnBrk="1" hangingPunct="1"/>
            <a:r>
              <a:rPr lang="fr-CA" altLang="fr-FR" smtClean="0"/>
              <a:t>et ajuster le fichier REGISTRY.DAT en conséquence.</a:t>
            </a:r>
          </a:p>
          <a:p>
            <a:pPr lvl="2" eaLnBrk="1" hangingPunct="1"/>
            <a:r>
              <a:rPr lang="fr-CA" altLang="fr-FR" smtClean="0"/>
              <a:t>default.icons.iconpath=icons/</a:t>
            </a:r>
          </a:p>
        </p:txBody>
      </p:sp>
    </p:spTree>
    <p:extLst>
      <p:ext uri="{BB962C8B-B14F-4D97-AF65-F5344CB8AC3E}">
        <p14:creationId xmlns:p14="http://schemas.microsoft.com/office/powerpoint/2010/main" val="33173791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custDataLst>
              <p:tags r:id="rId1"/>
            </p:custDataLst>
          </p:nvPr>
        </p:nvSpPr>
        <p:spPr/>
        <p:txBody>
          <a:bodyPr/>
          <a:lstStyle/>
          <a:p>
            <a:pPr eaLnBrk="1" hangingPunct="1"/>
            <a:r>
              <a:rPr lang="fr-CA" altLang="fr-FR" sz="3200" smtClean="0"/>
              <a:t>Configuration Forms</a:t>
            </a:r>
          </a:p>
        </p:txBody>
      </p:sp>
      <p:sp>
        <p:nvSpPr>
          <p:cNvPr id="250883" name="Rectangle 3"/>
          <p:cNvSpPr>
            <a:spLocks noGrp="1" noChangeArrowheads="1"/>
          </p:cNvSpPr>
          <p:nvPr>
            <p:ph type="body" idx="1"/>
            <p:custDataLst>
              <p:tags r:id="rId2"/>
            </p:custDataLst>
          </p:nvPr>
        </p:nvSpPr>
        <p:spPr/>
        <p:txBody>
          <a:bodyPr/>
          <a:lstStyle/>
          <a:p>
            <a:pPr eaLnBrk="1" hangingPunct="1"/>
            <a:r>
              <a:rPr lang="fr-CA" altLang="fr-FR" smtClean="0"/>
              <a:t>La deuxième solution afin de visualiser nos images et icônes est la suivante :</a:t>
            </a:r>
          </a:p>
          <a:p>
            <a:pPr lvl="1" eaLnBrk="1" hangingPunct="1"/>
            <a:r>
              <a:rPr lang="fr-CA" altLang="fr-FR" smtClean="0"/>
              <a:t>Placer les fichiers dans une archive .jar</a:t>
            </a:r>
          </a:p>
          <a:p>
            <a:pPr lvl="2" eaLnBrk="1" hangingPunct="1"/>
            <a:r>
              <a:rPr lang="fr-CA" altLang="fr-FR" smtClean="0"/>
              <a:t>%ORACLE_HOME%\jdk\bin\jar –cvf icons.jar *.gif</a:t>
            </a:r>
          </a:p>
          <a:p>
            <a:pPr lvl="1" eaLnBrk="1" hangingPunct="1"/>
            <a:r>
              <a:rPr lang="fr-CA" altLang="fr-FR" smtClean="0"/>
              <a:t>Copier le fichier icons.jar sous</a:t>
            </a:r>
          </a:p>
          <a:p>
            <a:pPr lvl="2" eaLnBrk="1" hangingPunct="1"/>
            <a:r>
              <a:rPr lang="fr-CA" altLang="fr-FR" smtClean="0"/>
              <a:t>%ORACLE_HOME%\forms\java </a:t>
            </a:r>
          </a:p>
          <a:p>
            <a:pPr lvl="1" eaLnBrk="1" hangingPunct="1"/>
            <a:r>
              <a:rPr lang="fr-CA" altLang="fr-FR" smtClean="0"/>
              <a:t>Ajouter ces paramètres au FORMSWEB.CFG</a:t>
            </a:r>
          </a:p>
          <a:p>
            <a:pPr lvl="2" eaLnBrk="1" hangingPunct="1"/>
            <a:r>
              <a:rPr lang="fr-CA" altLang="fr-FR" smtClean="0"/>
              <a:t>Archive_jini=frmall_jinit.jar,icons.jar</a:t>
            </a:r>
          </a:p>
          <a:p>
            <a:pPr lvl="2" eaLnBrk="1" hangingPunct="1"/>
            <a:r>
              <a:rPr lang="fr-CA" altLang="fr-FR" smtClean="0"/>
              <a:t>imageBase=codeBase</a:t>
            </a:r>
          </a:p>
          <a:p>
            <a:pPr lvl="1" eaLnBrk="1" hangingPunct="1"/>
            <a:r>
              <a:rPr lang="fr-CA" altLang="fr-FR" smtClean="0"/>
              <a:t>Ajuster le fichier REGISTRY.DAT en conséquence.</a:t>
            </a:r>
          </a:p>
          <a:p>
            <a:pPr lvl="2" eaLnBrk="1" hangingPunct="1"/>
            <a:r>
              <a:rPr lang="fr-CA" altLang="fr-FR" smtClean="0"/>
              <a:t>default.icons.iconpath=</a:t>
            </a:r>
          </a:p>
        </p:txBody>
      </p:sp>
    </p:spTree>
    <p:extLst>
      <p:ext uri="{BB962C8B-B14F-4D97-AF65-F5344CB8AC3E}">
        <p14:creationId xmlns:p14="http://schemas.microsoft.com/office/powerpoint/2010/main" val="176298392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body" idx="1"/>
            <p:custDataLst>
              <p:tags r:id="rId1"/>
            </p:custDataLst>
          </p:nvPr>
        </p:nvSpPr>
        <p:spPr/>
        <p:txBody>
          <a:bodyPr/>
          <a:lstStyle/>
          <a:p>
            <a:pPr eaLnBrk="1" hangingPunct="1"/>
            <a:r>
              <a:rPr lang="fr-CA" altLang="fr-FR" sz="2400" smtClean="0"/>
              <a:t>Par défaut, Oracle installe un fichier de ressources propres au Web qui est différent du mode client-serveur. Si vous désirez utiliser le même fichier de ressources qu’en mode client-serveur, vous devez :</a:t>
            </a:r>
          </a:p>
          <a:p>
            <a:pPr lvl="1" eaLnBrk="1" hangingPunct="1"/>
            <a:r>
              <a:rPr lang="fr-CA" altLang="fr-FR" sz="2000" smtClean="0"/>
              <a:t>Accéder au répertoire Oracle_home/forms;</a:t>
            </a:r>
          </a:p>
          <a:p>
            <a:pPr lvl="1" eaLnBrk="1" hangingPunct="1"/>
            <a:r>
              <a:rPr lang="fr-CA" altLang="fr-FR" sz="2000" smtClean="0"/>
              <a:t>Prendre une copie du fichier fmrwebfrc.res (fichier pour les clés de fonctions Web pour la langue</a:t>
            </a:r>
            <a:br>
              <a:rPr lang="fr-CA" altLang="fr-FR" sz="2000" smtClean="0"/>
            </a:br>
            <a:r>
              <a:rPr lang="fr-CA" altLang="fr-FR" sz="2000" smtClean="0"/>
              <a:t>canadian french_canada);</a:t>
            </a:r>
          </a:p>
          <a:p>
            <a:pPr lvl="1" eaLnBrk="1" hangingPunct="1"/>
            <a:r>
              <a:rPr lang="fr-CA" altLang="fr-FR" sz="2000" smtClean="0"/>
              <a:t>Supprimer le fichier fmrwebfrc.res;</a:t>
            </a:r>
          </a:p>
          <a:p>
            <a:pPr lvl="1" eaLnBrk="1" hangingPunct="1"/>
            <a:r>
              <a:rPr lang="fr-CA" altLang="fr-FR" sz="2000" smtClean="0"/>
              <a:t>Prendre une copie du fichier fmrpcwebfrc.res (fichier pour les clés de fonctions client-serveur pour la langue canadian french_canada) et la renommer pour fmrwebfrc.res.</a:t>
            </a:r>
          </a:p>
        </p:txBody>
      </p:sp>
      <p:sp>
        <p:nvSpPr>
          <p:cNvPr id="252931" name="Rectangle 3"/>
          <p:cNvSpPr>
            <a:spLocks noGrp="1" noChangeArrowheads="1"/>
          </p:cNvSpPr>
          <p:nvPr>
            <p:ph type="title"/>
            <p:custDataLst>
              <p:tags r:id="rId2"/>
            </p:custDataLst>
          </p:nvPr>
        </p:nvSpPr>
        <p:spPr/>
        <p:txBody>
          <a:bodyPr/>
          <a:lstStyle/>
          <a:p>
            <a:pPr eaLnBrk="1" hangingPunct="1"/>
            <a:r>
              <a:rPr lang="fr-CA" altLang="fr-FR" sz="3200" smtClean="0"/>
              <a:t>.RES – Fichiers de ressources standards</a:t>
            </a:r>
          </a:p>
        </p:txBody>
      </p:sp>
    </p:spTree>
    <p:extLst>
      <p:ext uri="{BB962C8B-B14F-4D97-AF65-F5344CB8AC3E}">
        <p14:creationId xmlns:p14="http://schemas.microsoft.com/office/powerpoint/2010/main" val="381048730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custDataLst>
              <p:tags r:id="rId1"/>
            </p:custDataLst>
          </p:nvPr>
        </p:nvSpPr>
        <p:spPr/>
        <p:txBody>
          <a:bodyPr/>
          <a:lstStyle/>
          <a:p>
            <a:pPr eaLnBrk="1" hangingPunct="1"/>
            <a:r>
              <a:rPr lang="fr-CA" altLang="fr-FR" sz="3200" smtClean="0"/>
              <a:t>.RES – Fichiers de ressources du client</a:t>
            </a:r>
          </a:p>
        </p:txBody>
      </p:sp>
      <p:sp>
        <p:nvSpPr>
          <p:cNvPr id="254979" name="Rectangle 3"/>
          <p:cNvSpPr>
            <a:spLocks noGrp="1" noChangeArrowheads="1"/>
          </p:cNvSpPr>
          <p:nvPr>
            <p:ph type="body" idx="1"/>
            <p:custDataLst>
              <p:tags r:id="rId2"/>
            </p:custDataLst>
          </p:nvPr>
        </p:nvSpPr>
        <p:spPr/>
        <p:txBody>
          <a:bodyPr/>
          <a:lstStyle/>
          <a:p>
            <a:pPr eaLnBrk="1" hangingPunct="1"/>
            <a:r>
              <a:rPr lang="fr-CA" altLang="fr-FR" smtClean="0"/>
              <a:t>Pour utiliser un fichier de ressources que vous avez vous-même défini, vous devez :</a:t>
            </a:r>
          </a:p>
          <a:p>
            <a:pPr lvl="1" eaLnBrk="1" hangingPunct="1"/>
            <a:r>
              <a:rPr lang="fr-CA" altLang="fr-FR" sz="2000" smtClean="0"/>
              <a:t>Copier votre fichier de ressources dans le répertoire</a:t>
            </a:r>
            <a:br>
              <a:rPr lang="fr-CA" altLang="fr-FR" sz="2000" smtClean="0"/>
            </a:br>
            <a:r>
              <a:rPr lang="fr-CA" altLang="fr-FR" sz="2000" smtClean="0"/>
              <a:t>Oracle_home/forms;</a:t>
            </a:r>
          </a:p>
          <a:p>
            <a:pPr lvl="1" eaLnBrk="1" hangingPunct="1"/>
            <a:r>
              <a:rPr lang="fr-CA" altLang="fr-FR" sz="2000" smtClean="0"/>
              <a:t>Spécifier le fichier au niveau des paramètres de démarrage dans le fichier formsweb.cfg :</a:t>
            </a:r>
          </a:p>
          <a:p>
            <a:pPr lvl="3" eaLnBrk="1" hangingPunct="1">
              <a:buFontTx/>
              <a:buNone/>
            </a:pPr>
            <a:r>
              <a:rPr lang="fr-CA" altLang="fr-FR" sz="1800" smtClean="0"/>
              <a:t># Sous argument de otherparams </a:t>
            </a:r>
          </a:p>
          <a:p>
            <a:pPr lvl="3" eaLnBrk="1" hangingPunct="1">
              <a:buFontTx/>
              <a:buNone/>
            </a:pPr>
            <a:r>
              <a:rPr lang="fr-CA" altLang="fr-FR" sz="1800" smtClean="0"/>
              <a:t>term=C:\ds904\forms\fmrpcwebf.res </a:t>
            </a:r>
          </a:p>
          <a:p>
            <a:pPr lvl="3" eaLnBrk="1" hangingPunct="1">
              <a:buFontTx/>
              <a:buNone/>
            </a:pPr>
            <a:r>
              <a:rPr lang="fr-CA" altLang="fr-FR" sz="1800" smtClean="0"/>
              <a:t>•pour une configuration spécifique : </a:t>
            </a:r>
          </a:p>
          <a:p>
            <a:pPr lvl="3" eaLnBrk="1" hangingPunct="1">
              <a:buFontTx/>
              <a:buNone/>
            </a:pPr>
            <a:r>
              <a:rPr lang="fr-CA" altLang="fr-FR" sz="1800" smtClean="0"/>
              <a:t>[config_spécifique] </a:t>
            </a:r>
          </a:p>
          <a:p>
            <a:pPr lvl="3" eaLnBrk="1" hangingPunct="1">
              <a:buFontTx/>
              <a:buNone/>
            </a:pPr>
            <a:r>
              <a:rPr lang="fr-CA" altLang="fr-FR" sz="1800" smtClean="0"/>
              <a:t>… </a:t>
            </a:r>
          </a:p>
          <a:p>
            <a:pPr lvl="3" eaLnBrk="1" hangingPunct="1">
              <a:buFontTx/>
              <a:buNone/>
            </a:pPr>
            <a:r>
              <a:rPr lang="fr-CA" altLang="fr-FR" sz="1800" smtClean="0"/>
              <a:t>otherparams=term=C:\ds904\forms\fmrpcwebf.res</a:t>
            </a:r>
          </a:p>
        </p:txBody>
      </p:sp>
    </p:spTree>
    <p:extLst>
      <p:ext uri="{BB962C8B-B14F-4D97-AF65-F5344CB8AC3E}">
        <p14:creationId xmlns:p14="http://schemas.microsoft.com/office/powerpoint/2010/main" val="32246529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body" idx="1"/>
            <p:custDataLst>
              <p:tags r:id="rId1"/>
            </p:custDataLst>
          </p:nvPr>
        </p:nvSpPr>
        <p:spPr/>
        <p:txBody>
          <a:bodyPr/>
          <a:lstStyle/>
          <a:p>
            <a:pPr eaLnBrk="1" hangingPunct="1"/>
            <a:r>
              <a:rPr lang="fr-CA" altLang="fr-FR" sz="2400" smtClean="0"/>
              <a:t>Le fichier formsweb.cfg permet de définir les paramètres généraux pour Forms, tels que :</a:t>
            </a:r>
          </a:p>
          <a:p>
            <a:pPr lvl="1" eaLnBrk="1" hangingPunct="1"/>
            <a:r>
              <a:rPr lang="fr-CA" altLang="fr-FR" sz="2000" smtClean="0"/>
              <a:t>Utilisation de J-Initiator;</a:t>
            </a:r>
          </a:p>
          <a:p>
            <a:pPr lvl="1" eaLnBrk="1" hangingPunct="1"/>
            <a:r>
              <a:rPr lang="fr-CA" altLang="fr-FR" sz="2000" smtClean="0"/>
              <a:t>Page HTML pour le démarrage de Forms;</a:t>
            </a:r>
          </a:p>
          <a:p>
            <a:pPr lvl="1" eaLnBrk="1" hangingPunct="1"/>
            <a:r>
              <a:rPr lang="fr-CA" altLang="fr-FR" sz="2000" smtClean="0"/>
              <a:t>Fichier d’environnement à utiliser;</a:t>
            </a:r>
          </a:p>
          <a:p>
            <a:pPr lvl="1" eaLnBrk="1" hangingPunct="1"/>
            <a:r>
              <a:rPr lang="fr-CA" altLang="fr-FR" sz="2000" smtClean="0"/>
              <a:t>Etc. </a:t>
            </a:r>
          </a:p>
          <a:p>
            <a:pPr eaLnBrk="1" hangingPunct="1"/>
            <a:r>
              <a:rPr lang="fr-CA" altLang="fr-FR" sz="2400" smtClean="0"/>
              <a:t>Puisque la configuration est souvent propre à chaque application, vous pouvez créer plusieurs configurations différentes. Lors de l’appel à Forms, il suffit de spécifier la configuration à utiliser pour que les paramètres qui s’y rattachent s’appliquent.</a:t>
            </a:r>
          </a:p>
        </p:txBody>
      </p:sp>
      <p:sp>
        <p:nvSpPr>
          <p:cNvPr id="257027" name="Rectangle 3"/>
          <p:cNvSpPr>
            <a:spLocks noGrp="1" noChangeArrowheads="1"/>
          </p:cNvSpPr>
          <p:nvPr>
            <p:ph type="title"/>
            <p:custDataLst>
              <p:tags r:id="rId2"/>
            </p:custDataLst>
          </p:nvPr>
        </p:nvSpPr>
        <p:spPr/>
        <p:txBody>
          <a:bodyPr/>
          <a:lstStyle/>
          <a:p>
            <a:pPr eaLnBrk="1" hangingPunct="1"/>
            <a:r>
              <a:rPr lang="fr-CA" altLang="fr-FR" sz="3200" smtClean="0"/>
              <a:t>FORMSWEB.CFG</a:t>
            </a:r>
          </a:p>
        </p:txBody>
      </p:sp>
    </p:spTree>
    <p:extLst>
      <p:ext uri="{BB962C8B-B14F-4D97-AF65-F5344CB8AC3E}">
        <p14:creationId xmlns:p14="http://schemas.microsoft.com/office/powerpoint/2010/main" val="2687555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custDataLst>
              <p:tags r:id="rId1"/>
            </p:custDataLst>
          </p:nvPr>
        </p:nvSpPr>
        <p:spPr/>
        <p:txBody>
          <a:bodyPr/>
          <a:lstStyle/>
          <a:p>
            <a:pPr eaLnBrk="1" hangingPunct="1"/>
            <a:r>
              <a:rPr lang="fr-CA" altLang="fr-FR" sz="3200" smtClean="0"/>
              <a:t>FORMSWEB.CFG</a:t>
            </a:r>
          </a:p>
        </p:txBody>
      </p:sp>
      <p:sp>
        <p:nvSpPr>
          <p:cNvPr id="259075" name="Rectangle 3"/>
          <p:cNvSpPr>
            <a:spLocks noGrp="1" noChangeArrowheads="1"/>
          </p:cNvSpPr>
          <p:nvPr>
            <p:ph type="body" idx="1"/>
            <p:custDataLst>
              <p:tags r:id="rId2"/>
            </p:custDataLst>
          </p:nvPr>
        </p:nvSpPr>
        <p:spPr>
          <a:xfrm>
            <a:off x="457200" y="1341438"/>
            <a:ext cx="8229600" cy="4392612"/>
          </a:xfrm>
        </p:spPr>
        <p:txBody>
          <a:bodyPr/>
          <a:lstStyle/>
          <a:p>
            <a:pPr eaLnBrk="1" hangingPunct="1"/>
            <a:r>
              <a:rPr lang="fr-CA" altLang="fr-FR" sz="2400" smtClean="0"/>
              <a:t>Les paramètres à fournir pour créer une configuration sont les suivants :</a:t>
            </a:r>
          </a:p>
        </p:txBody>
      </p:sp>
      <p:graphicFrame>
        <p:nvGraphicFramePr>
          <p:cNvPr id="268321" name="Group 33"/>
          <p:cNvGraphicFramePr>
            <a:graphicFrameLocks noGrp="1"/>
          </p:cNvGraphicFramePr>
          <p:nvPr>
            <p:ph type="tbl" idx="1"/>
            <p:custDataLst>
              <p:tags r:id="rId3"/>
            </p:custDataLst>
            <p:extLst>
              <p:ext uri="{D42A27DB-BD31-4B8C-83A1-F6EECF244321}">
                <p14:modId xmlns:p14="http://schemas.microsoft.com/office/powerpoint/2010/main" val="3255565274"/>
              </p:ext>
            </p:extLst>
          </p:nvPr>
        </p:nvGraphicFramePr>
        <p:xfrm>
          <a:off x="468313" y="2305050"/>
          <a:ext cx="8229600" cy="3505200"/>
        </p:xfrm>
        <a:graphic>
          <a:graphicData uri="http://schemas.openxmlformats.org/drawingml/2006/table">
            <a:tbl>
              <a:tblPr/>
              <a:tblGrid>
                <a:gridCol w="2819400"/>
                <a:gridCol w="5410200"/>
              </a:tblGrid>
              <a:tr h="387350">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Paramètre</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Description</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r>
              <a:tr h="971550">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a:t>
                      </a:r>
                      <a:r>
                        <a:rPr kumimoji="0" lang="fr-CA" altLang="fr-FR" sz="2000" b="0" i="1" u="none" strike="noStrike" cap="none" normalizeH="0" baseline="0" dirty="0" err="1" smtClean="0">
                          <a:ln>
                            <a:noFill/>
                          </a:ln>
                          <a:solidFill>
                            <a:schemeClr val="tx1"/>
                          </a:solidFill>
                          <a:effectLst/>
                          <a:latin typeface="Trebuchet MS" panose="020B0603020202020204" pitchFamily="34" charset="0"/>
                        </a:rPr>
                        <a:t>nom_config</a:t>
                      </a:r>
                      <a:r>
                        <a:rPr kumimoji="0" lang="fr-CA" altLang="fr-FR" sz="2000" b="0" i="0" u="none" strike="noStrike" cap="none" normalizeH="0" baseline="0" dirty="0" smtClean="0">
                          <a:ln>
                            <a:noFill/>
                          </a:ln>
                          <a:solidFill>
                            <a:schemeClr val="tx1"/>
                          </a:solidFill>
                          <a:effectLst/>
                          <a:latin typeface="Trebuchet MS" panose="020B0603020202020204" pitchFamily="34" charset="0"/>
                        </a:rPr>
                        <a:t>]</a:t>
                      </a:r>
                      <a:r>
                        <a:rPr kumimoji="0" lang="fr-FR" altLang="fr-FR" sz="2000" b="0" i="0" u="none" strike="noStrike" cap="none" normalizeH="0" baseline="0" dirty="0" smtClean="0">
                          <a:ln>
                            <a:noFill/>
                          </a:ln>
                          <a:solidFill>
                            <a:schemeClr val="tx1"/>
                          </a:solidFill>
                          <a:effectLst/>
                          <a:latin typeface="Trebuchet MS" panose="020B0603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Nom de la configuration. Ce nom sera utilisé lors de l’appel au service </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2000" b="0" i="0" u="none" strike="noStrike" cap="none" normalizeH="0" baseline="0" dirty="0" smtClean="0">
                          <a:ln>
                            <a:noFill/>
                          </a:ln>
                          <a:solidFill>
                            <a:schemeClr val="tx1"/>
                          </a:solidFill>
                          <a:effectLst/>
                          <a:latin typeface="Trebuchet MS" panose="020B0603020202020204" pitchFamily="34" charset="0"/>
                        </a:rPr>
                        <a:t> pour indiquer les paramètres à utiliser.</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smtClean="0">
                          <a:ln>
                            <a:noFill/>
                          </a:ln>
                          <a:solidFill>
                            <a:schemeClr val="tx1"/>
                          </a:solidFill>
                          <a:effectLst/>
                          <a:latin typeface="Trebuchet MS" panose="020B0603020202020204" pitchFamily="34" charset="0"/>
                        </a:rPr>
                        <a:t>background</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Utilisation d’un arrière-plan.</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1550">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smtClean="0">
                          <a:ln>
                            <a:noFill/>
                          </a:ln>
                          <a:solidFill>
                            <a:schemeClr val="tx1"/>
                          </a:solidFill>
                          <a:effectLst/>
                          <a:latin typeface="Trebuchet MS" panose="020B0603020202020204" pitchFamily="34" charset="0"/>
                        </a:rPr>
                        <a:t>baseHTMLjinitiator</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Nom de la page HTML à utiliser pour générer la page de démarrage de </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2000" b="0" i="0" u="none" strike="noStrike" cap="none" normalizeH="0" baseline="0" dirty="0" smtClean="0">
                          <a:ln>
                            <a:noFill/>
                          </a:ln>
                          <a:solidFill>
                            <a:schemeClr val="tx1"/>
                          </a:solidFill>
                          <a:effectLst/>
                          <a:latin typeface="Trebuchet MS" panose="020B0603020202020204" pitchFamily="34" charset="0"/>
                        </a:rPr>
                        <a:t> avec l’utilisation de J-</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Initiator</a:t>
                      </a:r>
                      <a:r>
                        <a:rPr kumimoji="0" lang="fr-CA" altLang="fr-FR" sz="2000" b="0" i="0" u="none" strike="noStrike" cap="none" normalizeH="0" baseline="0" dirty="0" smtClean="0">
                          <a:ln>
                            <a:noFill/>
                          </a:ln>
                          <a:solidFill>
                            <a:schemeClr val="tx1"/>
                          </a:solidFill>
                          <a:effectLst/>
                          <a:latin typeface="Trebuchet MS" panose="020B0603020202020204" pitchFamily="34" charset="0"/>
                        </a:rPr>
                        <a:t>.</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smtClean="0">
                          <a:ln>
                            <a:noFill/>
                          </a:ln>
                          <a:solidFill>
                            <a:schemeClr val="tx1"/>
                          </a:solidFill>
                          <a:effectLst/>
                          <a:latin typeface="Trebuchet MS" panose="020B0603020202020204" pitchFamily="34" charset="0"/>
                        </a:rPr>
                        <a:t>pageTitle</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Titre à afficher dans la page HTML de démarrage.</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3975918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custDataLst>
              <p:tags r:id="rId1"/>
            </p:custDataLst>
          </p:nvPr>
        </p:nvSpPr>
        <p:spPr/>
        <p:txBody>
          <a:bodyPr/>
          <a:lstStyle/>
          <a:p>
            <a:pPr eaLnBrk="1" hangingPunct="1"/>
            <a:r>
              <a:rPr lang="fr-CA" altLang="fr-FR" sz="3200" smtClean="0"/>
              <a:t>FORMSWEB.CFG</a:t>
            </a:r>
          </a:p>
        </p:txBody>
      </p:sp>
      <p:sp>
        <p:nvSpPr>
          <p:cNvPr id="261123" name="Rectangle 3"/>
          <p:cNvSpPr>
            <a:spLocks noGrp="1" noChangeArrowheads="1"/>
          </p:cNvSpPr>
          <p:nvPr>
            <p:ph type="body" idx="1"/>
            <p:custDataLst>
              <p:tags r:id="rId2"/>
            </p:custDataLst>
          </p:nvPr>
        </p:nvSpPr>
        <p:spPr>
          <a:xfrm>
            <a:off x="457200" y="1268413"/>
            <a:ext cx="8229600" cy="4392612"/>
          </a:xfrm>
        </p:spPr>
        <p:txBody>
          <a:bodyPr/>
          <a:lstStyle/>
          <a:p>
            <a:pPr eaLnBrk="1" hangingPunct="1"/>
            <a:r>
              <a:rPr lang="fr-CA" altLang="fr-FR" sz="2400" smtClean="0"/>
              <a:t>Les paramètres à fournir pour créer une configuration sont les suivants (suite) :</a:t>
            </a:r>
          </a:p>
        </p:txBody>
      </p:sp>
      <p:graphicFrame>
        <p:nvGraphicFramePr>
          <p:cNvPr id="270370" name="Group 34"/>
          <p:cNvGraphicFramePr>
            <a:graphicFrameLocks noGrp="1"/>
          </p:cNvGraphicFramePr>
          <p:nvPr>
            <p:ph type="tbl" idx="1"/>
            <p:custDataLst>
              <p:tags r:id="rId3"/>
            </p:custDataLst>
            <p:extLst>
              <p:ext uri="{D42A27DB-BD31-4B8C-83A1-F6EECF244321}">
                <p14:modId xmlns:p14="http://schemas.microsoft.com/office/powerpoint/2010/main" val="2923348488"/>
              </p:ext>
            </p:extLst>
          </p:nvPr>
        </p:nvGraphicFramePr>
        <p:xfrm>
          <a:off x="471488" y="2349500"/>
          <a:ext cx="8229600" cy="3080005"/>
        </p:xfrm>
        <a:graphic>
          <a:graphicData uri="http://schemas.openxmlformats.org/drawingml/2006/table">
            <a:tbl>
              <a:tblPr/>
              <a:tblGrid>
                <a:gridCol w="2819400"/>
                <a:gridCol w="5410200"/>
              </a:tblGrid>
              <a:tr h="396158">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Paramètre</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Description</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r>
              <a:tr h="396158">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err="1" smtClean="0">
                          <a:ln>
                            <a:noFill/>
                          </a:ln>
                          <a:solidFill>
                            <a:schemeClr val="tx1"/>
                          </a:solidFill>
                          <a:effectLst/>
                          <a:latin typeface="Trebuchet MS" panose="020B0603020202020204" pitchFamily="34" charset="0"/>
                        </a:rPr>
                        <a:t>width</a:t>
                      </a:r>
                      <a:r>
                        <a:rPr kumimoji="0" lang="fr-FR" altLang="fr-FR" sz="2000" b="0" i="0" u="none" strike="noStrike" cap="none" normalizeH="0" baseline="0" dirty="0" smtClean="0">
                          <a:ln>
                            <a:noFill/>
                          </a:ln>
                          <a:solidFill>
                            <a:schemeClr val="tx1"/>
                          </a:solidFill>
                          <a:effectLst/>
                          <a:latin typeface="Trebuchet MS" panose="020B0603020202020204" pitchFamily="34" charset="0"/>
                        </a:rPr>
                        <a:t>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smtClean="0">
                          <a:ln>
                            <a:noFill/>
                          </a:ln>
                          <a:solidFill>
                            <a:schemeClr val="tx1"/>
                          </a:solidFill>
                          <a:effectLst/>
                          <a:latin typeface="Trebuchet MS" panose="020B0603020202020204" pitchFamily="34" charset="0"/>
                        </a:rPr>
                        <a:t>Largeur de la fenêtre associée à l’applet.</a:t>
                      </a:r>
                      <a:endParaRPr kumimoji="0" lang="fr-FR" altLang="fr-FR" sz="2000" b="0" i="0" u="none" strike="noStrike" cap="none" normalizeH="0" baseline="0" smtClean="0">
                        <a:ln>
                          <a:noFill/>
                        </a:ln>
                        <a:solidFill>
                          <a:schemeClr val="tx1"/>
                        </a:solidFill>
                        <a:effectLst/>
                        <a:latin typeface="Trebuchet MS" panose="020B0603020202020204"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58">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err="1" smtClean="0">
                          <a:ln>
                            <a:noFill/>
                          </a:ln>
                          <a:solidFill>
                            <a:schemeClr val="tx1"/>
                          </a:solidFill>
                          <a:effectLst/>
                          <a:latin typeface="Trebuchet MS" panose="020B0603020202020204" pitchFamily="34" charset="0"/>
                        </a:rPr>
                        <a:t>height</a:t>
                      </a:r>
                      <a:r>
                        <a:rPr kumimoji="0" lang="fr-FR" altLang="fr-FR" sz="2000" b="0" i="0" u="none" strike="noStrike" cap="none" normalizeH="0" baseline="0" dirty="0" smtClean="0">
                          <a:ln>
                            <a:noFill/>
                          </a:ln>
                          <a:solidFill>
                            <a:schemeClr val="tx1"/>
                          </a:solidFill>
                          <a:effectLst/>
                          <a:latin typeface="Trebuchet MS" panose="020B0603020202020204" pitchFamily="34" charset="0"/>
                        </a:rPr>
                        <a:t>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Hauteur de la fenêtre associée à l’applet.</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58">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smtClean="0">
                          <a:ln>
                            <a:noFill/>
                          </a:ln>
                          <a:solidFill>
                            <a:schemeClr val="tx1"/>
                          </a:solidFill>
                          <a:effectLst/>
                          <a:latin typeface="Trebuchet MS" panose="020B0603020202020204" pitchFamily="34" charset="0"/>
                        </a:rPr>
                        <a:t>Form</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Nom de la </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a:t>
                      </a:r>
                      <a:r>
                        <a:rPr kumimoji="0" lang="fr-CA" altLang="fr-FR" sz="2000" b="0" i="0" u="none" strike="noStrike" cap="none" normalizeH="0" baseline="0" dirty="0" smtClean="0">
                          <a:ln>
                            <a:noFill/>
                          </a:ln>
                          <a:solidFill>
                            <a:schemeClr val="tx1"/>
                          </a:solidFill>
                          <a:effectLst/>
                          <a:latin typeface="Trebuchet MS" panose="020B0603020202020204" pitchFamily="34" charset="0"/>
                        </a:rPr>
                        <a:t> à exécuter.</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5117">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fr-FR" sz="2000" b="0" i="0" u="none" strike="noStrike" cap="none" normalizeH="0" baseline="0" smtClean="0">
                          <a:ln>
                            <a:noFill/>
                          </a:ln>
                          <a:solidFill>
                            <a:schemeClr val="tx1"/>
                          </a:solidFill>
                          <a:effectLst/>
                          <a:latin typeface="Trebuchet MS" panose="020B0603020202020204" pitchFamily="34" charset="0"/>
                        </a:rPr>
                        <a:t>Otherparams</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Inscrire les paramètres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 paramètre du traitement </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2000" b="0" i="0" u="none" strike="noStrike" cap="none" normalizeH="0" baseline="0" dirty="0" smtClean="0">
                          <a:ln>
                            <a:noFill/>
                          </a:ln>
                          <a:solidFill>
                            <a:schemeClr val="tx1"/>
                          </a:solidFill>
                          <a:effectLst/>
                          <a:latin typeface="Trebuchet MS" panose="020B0603020202020204" pitchFamily="34" charset="0"/>
                        </a:rPr>
                        <a:t> appelé;</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 paramètre </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2000" b="0" i="0" u="none" strike="noStrike" cap="none" normalizeH="0" baseline="0" dirty="0" smtClean="0">
                          <a:ln>
                            <a:noFill/>
                          </a:ln>
                          <a:solidFill>
                            <a:schemeClr val="tx1"/>
                          </a:solidFill>
                          <a:effectLst/>
                          <a:latin typeface="Trebuchet MS" panose="020B0603020202020204" pitchFamily="34" charset="0"/>
                        </a:rPr>
                        <a:t> (ex. : </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term</a:t>
                      </a:r>
                      <a:r>
                        <a:rPr kumimoji="0" lang="fr-CA" altLang="fr-FR" sz="2000" b="0" i="0" u="none" strike="noStrike" cap="none" normalizeH="0" baseline="0" dirty="0" smtClean="0">
                          <a:ln>
                            <a:noFill/>
                          </a:ln>
                          <a:solidFill>
                            <a:schemeClr val="tx1"/>
                          </a:solidFill>
                          <a:effectLst/>
                          <a:latin typeface="Trebuchet MS" panose="020B0603020202020204" pitchFamily="34" charset="0"/>
                        </a:rPr>
                        <a:t>=C :\oracle\oraas10g\</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2000" b="0" i="0" u="none" strike="noStrike" cap="none" normalizeH="0" baseline="0" dirty="0" smtClean="0">
                          <a:ln>
                            <a:noFill/>
                          </a:ln>
                          <a:solidFill>
                            <a:schemeClr val="tx1"/>
                          </a:solidFill>
                          <a:effectLst/>
                          <a:latin typeface="Trebuchet MS" panose="020B0603020202020204" pitchFamily="34" charset="0"/>
                        </a:rPr>
                        <a:t>\fmrwebfrc.res).</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9302862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custDataLst>
              <p:tags r:id="rId1"/>
            </p:custDataLst>
          </p:nvPr>
        </p:nvSpPr>
        <p:spPr/>
        <p:txBody>
          <a:bodyPr/>
          <a:lstStyle/>
          <a:p>
            <a:pPr eaLnBrk="1" hangingPunct="1"/>
            <a:r>
              <a:rPr lang="fr-CA" altLang="fr-FR" sz="3200" smtClean="0"/>
              <a:t>FORMSWEB.CFG</a:t>
            </a:r>
          </a:p>
        </p:txBody>
      </p:sp>
      <p:sp>
        <p:nvSpPr>
          <p:cNvPr id="263171" name="Rectangle 3"/>
          <p:cNvSpPr>
            <a:spLocks noGrp="1" noChangeArrowheads="1"/>
          </p:cNvSpPr>
          <p:nvPr>
            <p:ph type="body" idx="1"/>
            <p:custDataLst>
              <p:tags r:id="rId2"/>
            </p:custDataLst>
          </p:nvPr>
        </p:nvSpPr>
        <p:spPr>
          <a:xfrm>
            <a:off x="457200" y="1196975"/>
            <a:ext cx="8229600" cy="4392613"/>
          </a:xfrm>
        </p:spPr>
        <p:txBody>
          <a:bodyPr/>
          <a:lstStyle/>
          <a:p>
            <a:pPr eaLnBrk="1" hangingPunct="1"/>
            <a:r>
              <a:rPr lang="fr-CA" altLang="fr-FR" sz="2400" dirty="0" smtClean="0"/>
              <a:t>Les paramètres à fournir pour créer une configuration sont les suivants (suite) :</a:t>
            </a:r>
          </a:p>
        </p:txBody>
      </p:sp>
      <p:graphicFrame>
        <p:nvGraphicFramePr>
          <p:cNvPr id="272435" name="Group 51"/>
          <p:cNvGraphicFramePr>
            <a:graphicFrameLocks noGrp="1"/>
          </p:cNvGraphicFramePr>
          <p:nvPr>
            <p:ph type="tbl" idx="1"/>
            <p:custDataLst>
              <p:tags r:id="rId3"/>
            </p:custDataLst>
            <p:extLst>
              <p:ext uri="{D42A27DB-BD31-4B8C-83A1-F6EECF244321}">
                <p14:modId xmlns:p14="http://schemas.microsoft.com/office/powerpoint/2010/main" val="1893391795"/>
              </p:ext>
            </p:extLst>
          </p:nvPr>
        </p:nvGraphicFramePr>
        <p:xfrm>
          <a:off x="250825" y="2060575"/>
          <a:ext cx="8642350" cy="3832225"/>
        </p:xfrm>
        <a:graphic>
          <a:graphicData uri="http://schemas.openxmlformats.org/drawingml/2006/table">
            <a:tbl>
              <a:tblPr/>
              <a:tblGrid>
                <a:gridCol w="2960688"/>
                <a:gridCol w="5681662"/>
              </a:tblGrid>
              <a:tr h="382588">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Paramètre</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Description</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r>
              <a:tr h="677863">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fr-FR" sz="2000" b="0" i="0" u="none" strike="noStrike" cap="none" normalizeH="0" baseline="0" dirty="0" err="1" smtClean="0">
                          <a:ln>
                            <a:noFill/>
                          </a:ln>
                          <a:solidFill>
                            <a:schemeClr val="tx1"/>
                          </a:solidFill>
                          <a:effectLst/>
                          <a:latin typeface="Trebuchet MS" panose="020B0603020202020204" pitchFamily="34" charset="0"/>
                        </a:rPr>
                        <a:t>Userid</a:t>
                      </a:r>
                      <a:r>
                        <a:rPr kumimoji="0" lang="fr-FR" altLang="fr-FR" sz="2000" b="0" i="0" u="none" strike="noStrike" cap="none" normalizeH="0" baseline="0" dirty="0" smtClean="0">
                          <a:ln>
                            <a:noFill/>
                          </a:ln>
                          <a:solidFill>
                            <a:schemeClr val="tx1"/>
                          </a:solidFill>
                          <a:effectLst/>
                          <a:latin typeface="Trebuchet MS" panose="020B0603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Identification pour la connexion à la base de données (utilisateur/mot de </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passe@bd</a:t>
                      </a:r>
                      <a:r>
                        <a:rPr kumimoji="0" lang="fr-CA" altLang="fr-FR" sz="2000" b="0" i="0" u="none" strike="noStrike" cap="none" normalizeH="0" baseline="0" dirty="0" smtClean="0">
                          <a:ln>
                            <a:noFill/>
                          </a:ln>
                          <a:solidFill>
                            <a:schemeClr val="tx1"/>
                          </a:solidFill>
                          <a:effectLst/>
                          <a:latin typeface="Trebuchet MS" panose="020B0603020202020204" pitchFamily="34" charset="0"/>
                        </a:rPr>
                        <a:t>).</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fr-FR" sz="2000" b="0" i="0" u="none" strike="noStrike" cap="none" normalizeH="0" baseline="0" smtClean="0">
                          <a:ln>
                            <a:noFill/>
                          </a:ln>
                          <a:solidFill>
                            <a:schemeClr val="tx1"/>
                          </a:solidFill>
                          <a:effectLst/>
                          <a:latin typeface="Trebuchet MS" panose="020B0603020202020204" pitchFamily="34" charset="0"/>
                        </a:rPr>
                        <a:t>Lookandfeel</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Apparence de l’écran.</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fr-FR" sz="2000" b="0" i="0" u="none" strike="noStrike" cap="none" normalizeH="0" baseline="0" smtClean="0">
                          <a:ln>
                            <a:noFill/>
                          </a:ln>
                          <a:solidFill>
                            <a:schemeClr val="tx1"/>
                          </a:solidFill>
                          <a:effectLst/>
                          <a:latin typeface="Trebuchet MS" panose="020B0603020202020204" pitchFamily="34" charset="0"/>
                        </a:rPr>
                        <a:t>Separateframe</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Affichage de l’applet à l’intérieur ou à l’extérieur du fureteur.</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1425">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fr-FR" sz="2000" b="0" i="0" u="none" strike="noStrike" cap="none" normalizeH="0" baseline="0" smtClean="0">
                          <a:ln>
                            <a:noFill/>
                          </a:ln>
                          <a:solidFill>
                            <a:schemeClr val="tx1"/>
                          </a:solidFill>
                          <a:effectLst/>
                          <a:latin typeface="Trebuchet MS" panose="020B0603020202020204" pitchFamily="34" charset="0"/>
                        </a:rPr>
                        <a:t>Serverapp</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Nom du serveur d’applications. Cette information permettra de rattacher un fichier</a:t>
                      </a:r>
                      <a:br>
                        <a:rPr kumimoji="0" lang="fr-CA" altLang="fr-FR" sz="2000" b="0" i="0" u="none" strike="noStrike" cap="none" normalizeH="0" baseline="0" dirty="0" smtClean="0">
                          <a:ln>
                            <a:noFill/>
                          </a:ln>
                          <a:solidFill>
                            <a:schemeClr val="tx1"/>
                          </a:solidFill>
                          <a:effectLst/>
                          <a:latin typeface="Trebuchet MS" panose="020B0603020202020204" pitchFamily="34" charset="0"/>
                        </a:rPr>
                      </a:br>
                      <a:r>
                        <a:rPr kumimoji="0" lang="fr-CA" altLang="fr-FR" sz="2000" b="0" i="0" u="none" strike="noStrike" cap="none" normalizeH="0" baseline="0" dirty="0" smtClean="0">
                          <a:ln>
                            <a:noFill/>
                          </a:ln>
                          <a:solidFill>
                            <a:schemeClr val="tx1"/>
                          </a:solidFill>
                          <a:effectLst/>
                          <a:latin typeface="Trebuchet MS" panose="020B0603020202020204" pitchFamily="34" charset="0"/>
                        </a:rPr>
                        <a:t>registry.dat propre à une application.</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fr-FR" sz="2000" b="0" i="0" u="none" strike="noStrike" cap="none" normalizeH="0" baseline="0" smtClean="0">
                          <a:ln>
                            <a:noFill/>
                          </a:ln>
                          <a:solidFill>
                            <a:schemeClr val="tx1"/>
                          </a:solidFill>
                          <a:effectLst/>
                          <a:latin typeface="Trebuchet MS" panose="020B0603020202020204" pitchFamily="34" charset="0"/>
                        </a:rPr>
                        <a:t>Serverurl</a:t>
                      </a:r>
                      <a:r>
                        <a:rPr kumimoji="0" lang="fr-FR" altLang="fr-FR" sz="2000" b="0" i="0" u="none" strike="noStrike" cap="none" normalizeH="0" baseline="0" smtClean="0">
                          <a:ln>
                            <a:noFill/>
                          </a:ln>
                          <a:solidFill>
                            <a:schemeClr val="tx1"/>
                          </a:solidFill>
                          <a:effectLst/>
                          <a:latin typeface="Trebuchet MS" panose="020B0603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URL pour le </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Listener</a:t>
                      </a:r>
                      <a:r>
                        <a:rPr kumimoji="0" lang="fr-CA" altLang="fr-FR" sz="2000" b="0" i="0" u="none" strike="noStrike" cap="none" normalizeH="0" baseline="0" dirty="0" smtClean="0">
                          <a:ln>
                            <a:noFill/>
                          </a:ln>
                          <a:solidFill>
                            <a:schemeClr val="tx1"/>
                          </a:solidFill>
                          <a:effectLst/>
                          <a:latin typeface="Trebuchet MS" panose="020B0603020202020204" pitchFamily="34" charset="0"/>
                        </a:rPr>
                        <a:t> </a:t>
                      </a:r>
                      <a:r>
                        <a:rPr kumimoji="0" lang="fr-CA" altLang="fr-FR" sz="2000" b="0" i="0" u="none" strike="noStrike" cap="none" normalizeH="0" baseline="0" dirty="0" err="1" smtClean="0">
                          <a:ln>
                            <a:noFill/>
                          </a:ln>
                          <a:solidFill>
                            <a:schemeClr val="tx1"/>
                          </a:solidFill>
                          <a:effectLst/>
                          <a:latin typeface="Trebuchet MS" panose="020B0603020202020204" pitchFamily="34" charset="0"/>
                        </a:rPr>
                        <a:t>Forms</a:t>
                      </a:r>
                      <a:r>
                        <a:rPr kumimoji="0" lang="fr-CA" altLang="fr-FR" sz="2000" b="0" i="0" u="none" strike="noStrike" cap="none" normalizeH="0" baseline="0" dirty="0" smtClean="0">
                          <a:ln>
                            <a:noFill/>
                          </a:ln>
                          <a:solidFill>
                            <a:schemeClr val="tx1"/>
                          </a:solidFill>
                          <a:effectLst/>
                          <a:latin typeface="Trebuchet MS" panose="020B0603020202020204" pitchFamily="34" charset="0"/>
                        </a:rPr>
                        <a:t>.</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8609266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custDataLst>
              <p:tags r:id="rId1"/>
            </p:custDataLst>
          </p:nvPr>
        </p:nvSpPr>
        <p:spPr/>
        <p:txBody>
          <a:bodyPr/>
          <a:lstStyle/>
          <a:p>
            <a:pPr eaLnBrk="1" hangingPunct="1"/>
            <a:r>
              <a:rPr lang="fr-CA" altLang="fr-FR" sz="3200" smtClean="0"/>
              <a:t>FORMSWEB.CFG</a:t>
            </a:r>
          </a:p>
        </p:txBody>
      </p:sp>
      <p:sp>
        <p:nvSpPr>
          <p:cNvPr id="265219" name="Rectangle 3"/>
          <p:cNvSpPr>
            <a:spLocks noGrp="1" noChangeArrowheads="1"/>
          </p:cNvSpPr>
          <p:nvPr>
            <p:ph type="body" idx="1"/>
            <p:custDataLst>
              <p:tags r:id="rId2"/>
            </p:custDataLst>
          </p:nvPr>
        </p:nvSpPr>
        <p:spPr/>
        <p:txBody>
          <a:bodyPr/>
          <a:lstStyle/>
          <a:p>
            <a:pPr eaLnBrk="1" hangingPunct="1"/>
            <a:r>
              <a:rPr lang="fr-CA" altLang="fr-FR" smtClean="0"/>
              <a:t>Les paramètres à fournir pour créer une configuration sont les suivants (suite) :</a:t>
            </a:r>
          </a:p>
        </p:txBody>
      </p:sp>
      <p:graphicFrame>
        <p:nvGraphicFramePr>
          <p:cNvPr id="274451" name="Group 19"/>
          <p:cNvGraphicFramePr>
            <a:graphicFrameLocks noGrp="1"/>
          </p:cNvGraphicFramePr>
          <p:nvPr>
            <p:ph type="tbl" idx="1"/>
            <p:custDataLst>
              <p:tags r:id="rId3"/>
            </p:custDataLst>
            <p:extLst>
              <p:ext uri="{D42A27DB-BD31-4B8C-83A1-F6EECF244321}">
                <p14:modId xmlns:p14="http://schemas.microsoft.com/office/powerpoint/2010/main" val="4146714259"/>
              </p:ext>
            </p:extLst>
          </p:nvPr>
        </p:nvGraphicFramePr>
        <p:xfrm>
          <a:off x="468313" y="2420888"/>
          <a:ext cx="8229600" cy="792408"/>
        </p:xfrm>
        <a:graphic>
          <a:graphicData uri="http://schemas.openxmlformats.org/drawingml/2006/table">
            <a:tbl>
              <a:tblPr/>
              <a:tblGrid>
                <a:gridCol w="2819400"/>
                <a:gridCol w="5410200"/>
              </a:tblGrid>
              <a:tr h="396082">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Paramètre</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1" i="0" u="none" strike="noStrike" cap="none" normalizeH="0" baseline="0" dirty="0" smtClean="0">
                          <a:ln>
                            <a:noFill/>
                          </a:ln>
                          <a:solidFill>
                            <a:schemeClr val="tx1"/>
                          </a:solidFill>
                          <a:effectLst/>
                          <a:latin typeface="Trebuchet MS" panose="020B0603020202020204" pitchFamily="34" charset="0"/>
                        </a:rPr>
                        <a:t>Description</a:t>
                      </a:r>
                      <a:endParaRPr kumimoji="0" lang="fr-FR" altLang="fr-FR" sz="2000" b="1" i="0" u="none" strike="noStrike" cap="none" normalizeH="0" baseline="0" dirty="0" smtClean="0">
                        <a:ln>
                          <a:noFill/>
                        </a:ln>
                        <a:solidFill>
                          <a:schemeClr val="tx1"/>
                        </a:solidFill>
                        <a:effectLst/>
                        <a:latin typeface="Trebuchet MS" panose="020B0603020202020204" pitchFamily="34"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r>
              <a:tr h="396082">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err="1" smtClean="0">
                          <a:ln>
                            <a:noFill/>
                          </a:ln>
                          <a:solidFill>
                            <a:schemeClr val="tx1"/>
                          </a:solidFill>
                          <a:effectLst/>
                          <a:latin typeface="Trebuchet MS" panose="020B0603020202020204" pitchFamily="34" charset="0"/>
                        </a:rPr>
                        <a:t>Envfile</a:t>
                      </a:r>
                      <a:r>
                        <a:rPr kumimoji="0" lang="fr-FR" altLang="fr-FR" sz="2000" b="0" i="0" u="none" strike="noStrike" cap="none" normalizeH="0" baseline="0" dirty="0" smtClean="0">
                          <a:ln>
                            <a:noFill/>
                          </a:ln>
                          <a:solidFill>
                            <a:schemeClr val="tx1"/>
                          </a:solidFill>
                          <a:effectLst/>
                          <a:latin typeface="Trebuchet MS" panose="020B0603020202020204" pitchFamily="34" charset="0"/>
                        </a:rPr>
                        <a:t>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fr-FR" sz="2000" b="0" i="0" u="none" strike="noStrike" cap="none" normalizeH="0" baseline="0" dirty="0" smtClean="0">
                          <a:ln>
                            <a:noFill/>
                          </a:ln>
                          <a:solidFill>
                            <a:schemeClr val="tx1"/>
                          </a:solidFill>
                          <a:effectLst/>
                          <a:latin typeface="Trebuchet MS" panose="020B0603020202020204" pitchFamily="34" charset="0"/>
                        </a:rPr>
                        <a:t>Nom du fichier d’environnement à utiliser.</a:t>
                      </a:r>
                      <a:endParaRPr kumimoji="0" lang="fr-FR" altLang="fr-FR" sz="2000" b="0" i="0" u="none" strike="noStrike" cap="none" normalizeH="0" baseline="0" dirty="0" smtClean="0">
                        <a:ln>
                          <a:noFill/>
                        </a:ln>
                        <a:solidFill>
                          <a:schemeClr val="tx1"/>
                        </a:solidFill>
                        <a:effectLst/>
                        <a:latin typeface="Trebuchet MS" panose="020B0603020202020204" pitchFamily="34"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8516099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11" name="Rectangle 47"/>
          <p:cNvSpPr>
            <a:spLocks noGrp="1" noChangeArrowheads="1"/>
          </p:cNvSpPr>
          <p:nvPr>
            <p:ph type="body" idx="1"/>
            <p:custDataLst>
              <p:tags r:id="rId1"/>
            </p:custDataLst>
          </p:nvPr>
        </p:nvSpPr>
        <p:spPr/>
        <p:txBody>
          <a:bodyPr/>
          <a:lstStyle/>
          <a:p>
            <a:pPr eaLnBrk="1" hangingPunct="1"/>
            <a:r>
              <a:rPr lang="fr-CA" altLang="fr-FR" dirty="0" smtClean="0"/>
              <a:t>Exemple d’une configuration :</a:t>
            </a:r>
          </a:p>
        </p:txBody>
      </p:sp>
      <p:sp>
        <p:nvSpPr>
          <p:cNvPr id="267266" name="Rectangle 2"/>
          <p:cNvSpPr>
            <a:spLocks noGrp="1" noChangeArrowheads="1"/>
          </p:cNvSpPr>
          <p:nvPr>
            <p:ph type="title"/>
            <p:custDataLst>
              <p:tags r:id="rId2"/>
            </p:custDataLst>
          </p:nvPr>
        </p:nvSpPr>
        <p:spPr/>
        <p:txBody>
          <a:bodyPr/>
          <a:lstStyle/>
          <a:p>
            <a:pPr eaLnBrk="1" hangingPunct="1"/>
            <a:r>
              <a:rPr lang="fr-CA" altLang="fr-FR" sz="3200" smtClean="0"/>
              <a:t>FORMSWEB.CFG</a:t>
            </a:r>
          </a:p>
        </p:txBody>
      </p:sp>
      <p:graphicFrame>
        <p:nvGraphicFramePr>
          <p:cNvPr id="276553" name="Group 73"/>
          <p:cNvGraphicFramePr>
            <a:graphicFrameLocks noGrp="1"/>
          </p:cNvGraphicFramePr>
          <p:nvPr>
            <p:ph sz="half" idx="4294967295"/>
            <p:custDataLst>
              <p:tags r:id="rId3"/>
            </p:custDataLst>
            <p:extLst>
              <p:ext uri="{D42A27DB-BD31-4B8C-83A1-F6EECF244321}">
                <p14:modId xmlns:p14="http://schemas.microsoft.com/office/powerpoint/2010/main" val="2018363966"/>
              </p:ext>
            </p:extLst>
          </p:nvPr>
        </p:nvGraphicFramePr>
        <p:xfrm>
          <a:off x="2123728" y="1772816"/>
          <a:ext cx="4752975" cy="4417157"/>
        </p:xfrm>
        <a:graphic>
          <a:graphicData uri="http://schemas.openxmlformats.org/drawingml/2006/table">
            <a:tbl>
              <a:tblPr/>
              <a:tblGrid>
                <a:gridCol w="2201863"/>
                <a:gridCol w="2551112"/>
              </a:tblGrid>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800" b="1"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Nom</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800" b="1"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Valeur</a:t>
                      </a: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a:t>
                      </a:r>
                      <a:r>
                        <a:rPr kumimoji="0" lang="fr-CA" altLang="fr-FR" sz="1600" b="0" i="0" u="none" strike="noStrike" cap="none" normalizeH="0" baseline="0" dirty="0" err="1"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demo</a:t>
                      </a:r>
                      <a:r>
                        <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fr-FR" sz="1600" b="0" i="0" u="none" strike="noStrike" cap="none" normalizeH="0" baseline="0" smtClean="0">
                        <a:ln>
                          <a:noFill/>
                        </a:ln>
                        <a:solidFill>
                          <a:schemeClr val="tx1"/>
                        </a:solidFill>
                        <a:effectLst/>
                        <a:latin typeface="Trebuchet MS" panose="020B0603020202020204" pitchFamily="34" charset="0"/>
                        <a:cs typeface="Arial" panose="020B0604020202020204" pitchFamily="34" charset="0"/>
                      </a:endParaRP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background</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No</a:t>
                      </a: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485">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baseHTMLjinitiator</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basejini.htm</a:t>
                      </a: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pageTitle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rPr>
                        <a:t>Test d'un environnement</a:t>
                      </a: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Width</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1024</a:t>
                      </a: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Height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768</a:t>
                      </a: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Form</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demo.fmx</a:t>
                      </a:r>
                      <a:endPar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endParaRP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cs typeface="Arial" panose="020B0604020202020204" pitchFamily="34" charset="0"/>
                        </a:rPr>
                        <a:t>Userid</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rgbClr val="660033"/>
                          </a:solidFill>
                          <a:latin typeface="Trebuchet MS" panose="020B0603020202020204" pitchFamily="34" charset="0"/>
                        </a:defRPr>
                      </a:lvl1pPr>
                      <a:lvl2pPr>
                        <a:spcBef>
                          <a:spcPct val="20000"/>
                        </a:spcBef>
                        <a:defRPr sz="2000">
                          <a:solidFill>
                            <a:srgbClr val="001523"/>
                          </a:solidFill>
                          <a:latin typeface="Trebuchet MS" panose="020B0603020202020204" pitchFamily="34" charset="0"/>
                        </a:defRPr>
                      </a:lvl2pPr>
                      <a:lvl3pPr>
                        <a:spcBef>
                          <a:spcPct val="20000"/>
                        </a:spcBef>
                        <a:defRPr>
                          <a:solidFill>
                            <a:srgbClr val="001523"/>
                          </a:solidFill>
                          <a:latin typeface="Trebuchet MS" panose="020B0603020202020204" pitchFamily="34" charset="0"/>
                        </a:defRPr>
                      </a:lvl3pPr>
                      <a:lvl4pPr>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cs typeface="Arial" panose="020B0604020202020204" pitchFamily="34" charset="0"/>
                        </a:rPr>
                        <a:t>Demo</a:t>
                      </a:r>
                      <a:r>
                        <a:rPr kumimoji="0" lang="fr-CA" altLang="fr-FR" sz="1600" b="0" i="0" u="none" strike="noStrike" cap="none" normalizeH="0" baseline="0" dirty="0" smtClean="0">
                          <a:ln>
                            <a:noFill/>
                          </a:ln>
                          <a:solidFill>
                            <a:schemeClr val="tx1"/>
                          </a:solidFill>
                          <a:effectLst/>
                          <a:latin typeface="Trebuchet MS" panose="020B0603020202020204" pitchFamily="34" charset="0"/>
                          <a:cs typeface="Arial" panose="020B0604020202020204" pitchFamily="34" charset="0"/>
                        </a:rPr>
                        <a:t>/demo@ora9i</a:t>
                      </a: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Lookandfeel</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Generic</a:t>
                      </a:r>
                      <a:endPar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endParaRP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Separateframe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True</a:t>
                      </a:r>
                      <a:endPar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endParaRP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serverURL</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a:t>
                      </a:r>
                      <a:r>
                        <a:rPr kumimoji="0" lang="fr-CA" altLang="fr-FR" sz="1600" b="0" i="0" u="none" strike="noStrike" cap="none" normalizeH="0" baseline="0" dirty="0" err="1"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forms</a:t>
                      </a:r>
                      <a:r>
                        <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/l90servlet</a:t>
                      </a: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1">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Envfile</a:t>
                      </a:r>
                      <a:endPar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400">
                          <a:solidFill>
                            <a:srgbClr val="660033"/>
                          </a:solidFill>
                          <a:latin typeface="Trebuchet MS" panose="020B0603020202020204" pitchFamily="34" charset="0"/>
                        </a:defRPr>
                      </a:lvl1pPr>
                      <a:lvl2pPr marL="742950" indent="-285750">
                        <a:spcBef>
                          <a:spcPct val="20000"/>
                        </a:spcBef>
                        <a:defRPr sz="2000">
                          <a:solidFill>
                            <a:srgbClr val="001523"/>
                          </a:solidFill>
                          <a:latin typeface="Trebuchet MS" panose="020B0603020202020204" pitchFamily="34" charset="0"/>
                        </a:defRPr>
                      </a:lvl2pPr>
                      <a:lvl3pPr marL="1143000" indent="-228600">
                        <a:spcBef>
                          <a:spcPct val="20000"/>
                        </a:spcBef>
                        <a:defRPr>
                          <a:solidFill>
                            <a:srgbClr val="001523"/>
                          </a:solidFill>
                          <a:latin typeface="Trebuchet MS" panose="020B0603020202020204" pitchFamily="34" charset="0"/>
                        </a:defRPr>
                      </a:lvl3pPr>
                      <a:lvl4pPr marL="1600200" indent="-228600">
                        <a:spcBef>
                          <a:spcPct val="20000"/>
                        </a:spcBef>
                        <a:defRPr sz="1400">
                          <a:solidFill>
                            <a:schemeClr val="tx1"/>
                          </a:solidFill>
                          <a:latin typeface="Trebuchet MS" panose="020B0603020202020204" pitchFamily="34" charset="0"/>
                        </a:defRPr>
                      </a:lvl4pPr>
                      <a:lvl5pPr>
                        <a:spcBef>
                          <a:spcPct val="20000"/>
                        </a:spcBef>
                        <a:defRPr>
                          <a:solidFill>
                            <a:schemeClr val="tx1"/>
                          </a:solidFill>
                          <a:latin typeface="Trebuchet MS" panose="020B0603020202020204" pitchFamily="34" charset="0"/>
                        </a:defRPr>
                      </a:lvl5pPr>
                      <a:lvl6pPr fontAlgn="base">
                        <a:spcBef>
                          <a:spcPct val="20000"/>
                        </a:spcBef>
                        <a:spcAft>
                          <a:spcPct val="0"/>
                        </a:spcAft>
                        <a:defRPr>
                          <a:solidFill>
                            <a:schemeClr val="tx1"/>
                          </a:solidFill>
                          <a:latin typeface="Trebuchet MS" panose="020B0603020202020204" pitchFamily="34" charset="0"/>
                        </a:defRPr>
                      </a:lvl6pPr>
                      <a:lvl7pPr fontAlgn="base">
                        <a:spcBef>
                          <a:spcPct val="20000"/>
                        </a:spcBef>
                        <a:spcAft>
                          <a:spcPct val="0"/>
                        </a:spcAft>
                        <a:defRPr>
                          <a:solidFill>
                            <a:schemeClr val="tx1"/>
                          </a:solidFill>
                          <a:latin typeface="Trebuchet MS" panose="020B0603020202020204" pitchFamily="34" charset="0"/>
                        </a:defRPr>
                      </a:lvl7pPr>
                      <a:lvl8pPr fontAlgn="base">
                        <a:spcBef>
                          <a:spcPct val="20000"/>
                        </a:spcBef>
                        <a:spcAft>
                          <a:spcPct val="0"/>
                        </a:spcAft>
                        <a:defRPr>
                          <a:solidFill>
                            <a:schemeClr val="tx1"/>
                          </a:solidFill>
                          <a:latin typeface="Trebuchet MS" panose="020B0603020202020204" pitchFamily="34" charset="0"/>
                        </a:defRPr>
                      </a:lvl8pPr>
                      <a:lvl9pPr fontAlgn="base">
                        <a:spcBef>
                          <a:spcPct val="20000"/>
                        </a:spcBef>
                        <a:spcAft>
                          <a:spcPct val="0"/>
                        </a:spcAft>
                        <a:defRPr>
                          <a:solidFill>
                            <a:schemeClr val="tx1"/>
                          </a:solidFill>
                          <a:latin typeface="Trebuchet MS" panose="020B0603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CA" altLang="fr-FR" sz="1600" b="0" i="0" u="none" strike="noStrike" cap="none" normalizeH="0" baseline="0" dirty="0" err="1"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rPr>
                        <a:t>demo.env</a:t>
                      </a:r>
                      <a:endParaRPr kumimoji="0" lang="fr-CA" altLang="fr-FR" sz="1600" b="0" i="0" u="none" strike="noStrike" cap="none" normalizeH="0" baseline="0" dirty="0" smtClean="0">
                        <a:ln>
                          <a:noFill/>
                        </a:ln>
                        <a:solidFill>
                          <a:schemeClr val="tx1"/>
                        </a:solidFill>
                        <a:effectLst/>
                        <a:latin typeface="Trebuchet MS" panose="020B0603020202020204" pitchFamily="34" charset="0"/>
                        <a:ea typeface="Times New Roman" panose="02020603050405020304" pitchFamily="18" charset="0"/>
                        <a:cs typeface="Arial" panose="020B0604020202020204" pitchFamily="34" charset="0"/>
                      </a:endParaRPr>
                    </a:p>
                  </a:txBody>
                  <a:tcPr marT="45713" marB="45713"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39041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Objets d’un formulaire</a:t>
            </a:r>
          </a:p>
        </p:txBody>
      </p:sp>
      <p:sp>
        <p:nvSpPr>
          <p:cNvPr id="29699" name="Rectangle 3"/>
          <p:cNvSpPr>
            <a:spLocks noGrp="1" noChangeArrowheads="1"/>
          </p:cNvSpPr>
          <p:nvPr>
            <p:ph type="body" idx="1"/>
            <p:custDataLst>
              <p:tags r:id="rId2"/>
            </p:custDataLst>
          </p:nvPr>
        </p:nvSpPr>
        <p:spPr/>
        <p:txBody>
          <a:bodyPr/>
          <a:lstStyle/>
          <a:p>
            <a:pPr eaLnBrk="1" hangingPunct="1"/>
            <a:r>
              <a:rPr lang="fr-CA" altLang="fr-FR" u="sng" smtClean="0"/>
              <a:t>Attribut visuel (Visual attribute)</a:t>
            </a:r>
          </a:p>
          <a:p>
            <a:pPr lvl="1" eaLnBrk="1" hangingPunct="1"/>
            <a:r>
              <a:rPr lang="fr-CA" altLang="fr-FR" smtClean="0"/>
              <a:t>Regroupement de propriétés visuelles telles que la couleur, la police et autres qui sont regroupées et qui peuvent être assignées aux éléments. Utilisé pour standardiser le développement.</a:t>
            </a:r>
          </a:p>
          <a:p>
            <a:pPr eaLnBrk="1" hangingPunct="1"/>
            <a:r>
              <a:rPr lang="fr-CA" altLang="fr-FR" u="sng" smtClean="0"/>
              <a:t>Fenêtre (Window)</a:t>
            </a:r>
          </a:p>
          <a:p>
            <a:pPr lvl="1" eaLnBrk="1" hangingPunct="1"/>
            <a:r>
              <a:rPr lang="fr-CA" altLang="fr-FR" smtClean="0"/>
              <a:t>Fenêtre de l’environnement graphique du système d’exploitation qui affiche un canevas contenant les éléments.</a:t>
            </a:r>
          </a:p>
        </p:txBody>
      </p:sp>
    </p:spTree>
    <p:extLst>
      <p:ext uri="{BB962C8B-B14F-4D97-AF65-F5344CB8AC3E}">
        <p14:creationId xmlns:p14="http://schemas.microsoft.com/office/powerpoint/2010/main" val="422218791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body" idx="1"/>
            <p:custDataLst>
              <p:tags r:id="rId1"/>
            </p:custDataLst>
          </p:nvPr>
        </p:nvSpPr>
        <p:spPr/>
        <p:txBody>
          <a:bodyPr/>
          <a:lstStyle/>
          <a:p>
            <a:pPr eaLnBrk="1" hangingPunct="1"/>
            <a:r>
              <a:rPr lang="fr-CA" altLang="fr-FR" smtClean="0"/>
              <a:t>Les fichiers d’environnement permettent de configurer les variables d’environnement spécifiques à une application, telles que :</a:t>
            </a:r>
          </a:p>
          <a:p>
            <a:pPr lvl="1" eaLnBrk="1" hangingPunct="1"/>
            <a:r>
              <a:rPr lang="fr-CA" altLang="fr-FR" smtClean="0"/>
              <a:t>FORMS_PATH=C :\Travail\webutil\demo</a:t>
            </a:r>
          </a:p>
          <a:p>
            <a:pPr lvl="1" eaLnBrk="1" hangingPunct="1"/>
            <a:r>
              <a:rPr lang="fr-FR" altLang="fr-FR" smtClean="0"/>
              <a:t>NLS_LANG=CANADIAN FRENCH_CANADA.WE8ISO8859P1</a:t>
            </a:r>
          </a:p>
          <a:p>
            <a:pPr lvl="1" eaLnBrk="1" hangingPunct="1"/>
            <a:r>
              <a:rPr lang="fr-FR" altLang="fr-FR" smtClean="0"/>
              <a:t>NLS_DATE_FORMAT=YYYY-MM-DD </a:t>
            </a:r>
          </a:p>
        </p:txBody>
      </p:sp>
      <p:sp>
        <p:nvSpPr>
          <p:cNvPr id="269315" name="Rectangle 3"/>
          <p:cNvSpPr>
            <a:spLocks noGrp="1" noChangeArrowheads="1"/>
          </p:cNvSpPr>
          <p:nvPr>
            <p:ph type="title"/>
            <p:custDataLst>
              <p:tags r:id="rId2"/>
            </p:custDataLst>
          </p:nvPr>
        </p:nvSpPr>
        <p:spPr/>
        <p:txBody>
          <a:bodyPr/>
          <a:lstStyle/>
          <a:p>
            <a:pPr eaLnBrk="1" hangingPunct="1"/>
            <a:r>
              <a:rPr lang="fr-CA" altLang="fr-FR" sz="3200" smtClean="0"/>
              <a:t>.ENV</a:t>
            </a:r>
          </a:p>
        </p:txBody>
      </p:sp>
    </p:spTree>
    <p:extLst>
      <p:ext uri="{BB962C8B-B14F-4D97-AF65-F5344CB8AC3E}">
        <p14:creationId xmlns:p14="http://schemas.microsoft.com/office/powerpoint/2010/main" val="35373954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body" idx="1"/>
            <p:custDataLst>
              <p:tags r:id="rId1"/>
            </p:custDataLst>
          </p:nvPr>
        </p:nvSpPr>
        <p:spPr/>
        <p:txBody>
          <a:bodyPr/>
          <a:lstStyle/>
          <a:p>
            <a:pPr eaLnBrk="1" hangingPunct="1"/>
            <a:r>
              <a:rPr lang="fr-CA" altLang="fr-FR" smtClean="0"/>
              <a:t>Le fichier registry.dat permet de configurer le chemin d’accès virtuel pour l’affichage des icônes ainsi que les polices de caractères à utiliser dans les écrans Forms</a:t>
            </a:r>
            <a:r>
              <a:rPr lang="fr-FR" altLang="fr-FR" smtClean="0"/>
              <a:t>.</a:t>
            </a:r>
          </a:p>
          <a:p>
            <a:pPr eaLnBrk="1" hangingPunct="1"/>
            <a:r>
              <a:rPr lang="fr-CA" altLang="fr-FR" smtClean="0"/>
              <a:t>Si vous désirez que les chemins virtuels ne soient pas les mêmes pour toutes les applications ou les environnements, vous devez créer un fichier .dat par configuration désirée. Le nom du fichier .dat doit correspondre au nom inscrit dans le paramètre</a:t>
            </a:r>
            <a:br>
              <a:rPr lang="fr-CA" altLang="fr-FR" smtClean="0"/>
            </a:br>
            <a:r>
              <a:rPr lang="fr-CA" altLang="fr-FR" smtClean="0">
                <a:ea typeface="Times New Roman" pitchFamily="18" charset="0"/>
                <a:cs typeface="Arial" charset="0"/>
              </a:rPr>
              <a:t>Serverapp</a:t>
            </a:r>
            <a:r>
              <a:rPr lang="fr-CA" altLang="fr-FR" smtClean="0"/>
              <a:t> du fichier formsweb.cfg.</a:t>
            </a:r>
          </a:p>
        </p:txBody>
      </p:sp>
      <p:sp>
        <p:nvSpPr>
          <p:cNvPr id="271363" name="Rectangle 3"/>
          <p:cNvSpPr>
            <a:spLocks noGrp="1" noChangeArrowheads="1"/>
          </p:cNvSpPr>
          <p:nvPr>
            <p:ph type="title"/>
            <p:custDataLst>
              <p:tags r:id="rId2"/>
            </p:custDataLst>
          </p:nvPr>
        </p:nvSpPr>
        <p:spPr/>
        <p:txBody>
          <a:bodyPr/>
          <a:lstStyle/>
          <a:p>
            <a:pPr eaLnBrk="1" hangingPunct="1"/>
            <a:r>
              <a:rPr lang="fr-CA" altLang="fr-FR" sz="3200" smtClean="0"/>
              <a:t>REGISTRY.DAT</a:t>
            </a:r>
          </a:p>
        </p:txBody>
      </p:sp>
    </p:spTree>
    <p:extLst>
      <p:ext uri="{BB962C8B-B14F-4D97-AF65-F5344CB8AC3E}">
        <p14:creationId xmlns:p14="http://schemas.microsoft.com/office/powerpoint/2010/main" val="137519529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body" idx="1"/>
            <p:custDataLst>
              <p:tags r:id="rId1"/>
            </p:custDataLst>
          </p:nvPr>
        </p:nvSpPr>
        <p:spPr/>
        <p:txBody>
          <a:bodyPr/>
          <a:lstStyle/>
          <a:p>
            <a:pPr eaLnBrk="1" hangingPunct="1"/>
            <a:r>
              <a:rPr lang="fr-CA" altLang="fr-FR" smtClean="0"/>
              <a:t>Pour ajuster le chemin d’accès virtuel pour l’affichage des icônes, modifier les lignes suivantes :</a:t>
            </a:r>
          </a:p>
          <a:p>
            <a:pPr marL="533400" lvl="1" indent="0" eaLnBrk="1" hangingPunct="1">
              <a:buFontTx/>
              <a:buNone/>
            </a:pPr>
            <a:r>
              <a:rPr lang="en-CA" altLang="fr-FR" b="1" smtClean="0"/>
              <a:t>	</a:t>
            </a:r>
            <a:r>
              <a:rPr lang="en-CA" altLang="fr-FR" smtClean="0"/>
              <a:t>default.icons.iconpath=/images/</a:t>
            </a:r>
          </a:p>
          <a:p>
            <a:pPr marL="533400" lvl="1" indent="0" eaLnBrk="1" hangingPunct="1">
              <a:buFontTx/>
              <a:buNone/>
            </a:pPr>
            <a:r>
              <a:rPr lang="fr-CA" altLang="fr-FR" smtClean="0"/>
              <a:t>	default.icons.iconextension=gif</a:t>
            </a:r>
          </a:p>
        </p:txBody>
      </p:sp>
      <p:sp>
        <p:nvSpPr>
          <p:cNvPr id="273411" name="Rectangle 3"/>
          <p:cNvSpPr>
            <a:spLocks noGrp="1" noChangeArrowheads="1"/>
          </p:cNvSpPr>
          <p:nvPr>
            <p:ph type="title"/>
            <p:custDataLst>
              <p:tags r:id="rId2"/>
            </p:custDataLst>
          </p:nvPr>
        </p:nvSpPr>
        <p:spPr/>
        <p:txBody>
          <a:bodyPr/>
          <a:lstStyle/>
          <a:p>
            <a:pPr eaLnBrk="1" hangingPunct="1"/>
            <a:r>
              <a:rPr lang="fr-CA" altLang="fr-FR" sz="3200" smtClean="0"/>
              <a:t>REGISTRY.DAT</a:t>
            </a:r>
          </a:p>
        </p:txBody>
      </p:sp>
    </p:spTree>
    <p:extLst>
      <p:ext uri="{BB962C8B-B14F-4D97-AF65-F5344CB8AC3E}">
        <p14:creationId xmlns:p14="http://schemas.microsoft.com/office/powerpoint/2010/main" val="7098078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custDataLst>
              <p:tags r:id="rId1"/>
            </p:custDataLst>
          </p:nvPr>
        </p:nvSpPr>
        <p:spPr/>
        <p:txBody>
          <a:bodyPr/>
          <a:lstStyle/>
          <a:p>
            <a:pPr eaLnBrk="1" hangingPunct="1"/>
            <a:r>
              <a:rPr lang="fr-CA" altLang="fr-FR" sz="3200" smtClean="0"/>
              <a:t>Appel au service Forms</a:t>
            </a:r>
          </a:p>
        </p:txBody>
      </p:sp>
      <p:sp>
        <p:nvSpPr>
          <p:cNvPr id="275459" name="Rectangle 3"/>
          <p:cNvSpPr>
            <a:spLocks noGrp="1" noChangeArrowheads="1"/>
          </p:cNvSpPr>
          <p:nvPr>
            <p:ph type="body" idx="1"/>
            <p:custDataLst>
              <p:tags r:id="rId2"/>
            </p:custDataLst>
          </p:nvPr>
        </p:nvSpPr>
        <p:spPr>
          <a:xfrm>
            <a:off x="457200" y="1163638"/>
            <a:ext cx="8229600" cy="5360987"/>
          </a:xfrm>
        </p:spPr>
        <p:txBody>
          <a:bodyPr/>
          <a:lstStyle/>
          <a:p>
            <a:pPr eaLnBrk="1" hangingPunct="1"/>
            <a:r>
              <a:rPr lang="fr-CA" altLang="fr-FR" sz="2400" smtClean="0"/>
              <a:t>Pour utiliser le service Forms sur un poste de développeur, vous devez préalablement démarrer l’instance OC4J prévue à cet effet : </a:t>
            </a:r>
          </a:p>
          <a:p>
            <a:pPr lvl="1" eaLnBrk="1" hangingPunct="1"/>
            <a:r>
              <a:rPr lang="fr-CA" altLang="fr-FR" sz="2000" smtClean="0"/>
              <a:t>Menu Démarrer;</a:t>
            </a:r>
          </a:p>
          <a:p>
            <a:pPr lvl="1" eaLnBrk="1" hangingPunct="1"/>
            <a:r>
              <a:rPr lang="fr-CA" altLang="fr-FR" sz="2000" smtClean="0"/>
              <a:t>Programme;</a:t>
            </a:r>
          </a:p>
          <a:p>
            <a:pPr lvl="1" eaLnBrk="1" hangingPunct="1"/>
            <a:r>
              <a:rPr lang="fr-CA" altLang="fr-FR" sz="2000" smtClean="0"/>
              <a:t>Oracle 9i Developer Suite;</a:t>
            </a:r>
          </a:p>
          <a:p>
            <a:pPr lvl="1" eaLnBrk="1" hangingPunct="1"/>
            <a:r>
              <a:rPr lang="fr-CA" altLang="fr-FR" sz="2000" smtClean="0"/>
              <a:t>Forms Developer;</a:t>
            </a:r>
          </a:p>
          <a:p>
            <a:pPr lvl="1" eaLnBrk="1" hangingPunct="1"/>
            <a:r>
              <a:rPr lang="fr-CA" altLang="fr-FR" sz="2000" smtClean="0"/>
              <a:t>Start OC4J Instance.</a:t>
            </a:r>
          </a:p>
          <a:p>
            <a:pPr eaLnBrk="1" hangingPunct="1"/>
            <a:r>
              <a:rPr lang="fr-CA" altLang="fr-FR" sz="2400" smtClean="0"/>
              <a:t>Lorsque vous ajustez des fichiers de configuration, vous devez arrêter et redémarrer l’instance OC4J pour que les changements prennent effet.</a:t>
            </a:r>
          </a:p>
          <a:p>
            <a:pPr eaLnBrk="1" hangingPunct="1"/>
            <a:r>
              <a:rPr lang="fr-CA" altLang="fr-FR" sz="2400" smtClean="0"/>
              <a:t>N’oubliez pas d’arrêter l’instance OC4J lorsque vous avez terminé.</a:t>
            </a:r>
          </a:p>
        </p:txBody>
      </p:sp>
    </p:spTree>
    <p:extLst>
      <p:ext uri="{BB962C8B-B14F-4D97-AF65-F5344CB8AC3E}">
        <p14:creationId xmlns:p14="http://schemas.microsoft.com/office/powerpoint/2010/main" val="12967288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custDataLst>
              <p:tags r:id="rId1"/>
            </p:custDataLst>
          </p:nvPr>
        </p:nvSpPr>
        <p:spPr/>
        <p:txBody>
          <a:bodyPr/>
          <a:lstStyle/>
          <a:p>
            <a:pPr eaLnBrk="1" hangingPunct="1"/>
            <a:r>
              <a:rPr lang="fr-CA" altLang="fr-FR" sz="3200" smtClean="0"/>
              <a:t>Appel au service Forms</a:t>
            </a:r>
          </a:p>
        </p:txBody>
      </p:sp>
      <p:sp>
        <p:nvSpPr>
          <p:cNvPr id="277507" name="Rectangle 3"/>
          <p:cNvSpPr>
            <a:spLocks noGrp="1" noChangeArrowheads="1"/>
          </p:cNvSpPr>
          <p:nvPr>
            <p:ph type="body" idx="1"/>
            <p:custDataLst>
              <p:tags r:id="rId2"/>
            </p:custDataLst>
          </p:nvPr>
        </p:nvSpPr>
        <p:spPr/>
        <p:txBody>
          <a:bodyPr/>
          <a:lstStyle/>
          <a:p>
            <a:pPr eaLnBrk="1" hangingPunct="1"/>
            <a:r>
              <a:rPr lang="fr-CA" altLang="fr-FR" sz="2400" smtClean="0"/>
              <a:t>Lors du démarrage de l’instance OC4J, l’écran suivant s’affiche. Cette fenêtre doit rester ouverte pour permettre l’utilisation du service Forms.</a:t>
            </a:r>
          </a:p>
        </p:txBody>
      </p:sp>
      <p:pic>
        <p:nvPicPr>
          <p:cNvPr id="277508"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1331640" y="2492896"/>
            <a:ext cx="63627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62067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Grp="1" noChangeArrowheads="1"/>
          </p:cNvSpPr>
          <p:nvPr>
            <p:ph type="body" idx="1"/>
            <p:custDataLst>
              <p:tags r:id="rId1"/>
            </p:custDataLst>
          </p:nvPr>
        </p:nvSpPr>
        <p:spPr/>
        <p:txBody>
          <a:bodyPr/>
          <a:lstStyle/>
          <a:p>
            <a:pPr eaLnBrk="1" hangingPunct="1"/>
            <a:r>
              <a:rPr lang="fr-CA" altLang="fr-FR" sz="2400" smtClean="0"/>
              <a:t>L’appel pour vérifier le fonctionnement du service Forms se fait comme suit :</a:t>
            </a:r>
          </a:p>
          <a:p>
            <a:pPr lvl="1" eaLnBrk="1" hangingPunct="1"/>
            <a:r>
              <a:rPr lang="fr-CA" altLang="fr-FR" sz="2000" smtClean="0">
                <a:hlinkClick r:id="rId6"/>
              </a:rPr>
              <a:t>http://hostname:port/forms/lservlet</a:t>
            </a:r>
            <a:r>
              <a:rPr lang="fr-CA" altLang="fr-FR" sz="2000" smtClean="0"/>
              <a:t> </a:t>
            </a:r>
          </a:p>
        </p:txBody>
      </p:sp>
      <p:sp>
        <p:nvSpPr>
          <p:cNvPr id="279554" name="Rectangle 2"/>
          <p:cNvSpPr>
            <a:spLocks noGrp="1" noChangeArrowheads="1"/>
          </p:cNvSpPr>
          <p:nvPr>
            <p:ph type="title"/>
            <p:custDataLst>
              <p:tags r:id="rId2"/>
            </p:custDataLst>
          </p:nvPr>
        </p:nvSpPr>
        <p:spPr/>
        <p:txBody>
          <a:bodyPr/>
          <a:lstStyle/>
          <a:p>
            <a:pPr eaLnBrk="1" hangingPunct="1"/>
            <a:r>
              <a:rPr lang="fr-CA" altLang="fr-FR" sz="3200" smtClean="0"/>
              <a:t>Appel au service Forms</a:t>
            </a:r>
          </a:p>
        </p:txBody>
      </p:sp>
      <p:pic>
        <p:nvPicPr>
          <p:cNvPr id="279555" name="Picture 3"/>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1188169" y="2780928"/>
            <a:ext cx="6480175"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86864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custDataLst>
              <p:tags r:id="rId1"/>
            </p:custDataLst>
          </p:nvPr>
        </p:nvSpPr>
        <p:spPr/>
        <p:txBody>
          <a:bodyPr/>
          <a:lstStyle/>
          <a:p>
            <a:pPr eaLnBrk="1" hangingPunct="1"/>
            <a:r>
              <a:rPr lang="fr-CA" altLang="fr-FR" sz="3200" smtClean="0"/>
              <a:t>Appel au service Forms</a:t>
            </a:r>
          </a:p>
        </p:txBody>
      </p:sp>
      <p:sp>
        <p:nvSpPr>
          <p:cNvPr id="281603" name="Rectangle 3"/>
          <p:cNvSpPr>
            <a:spLocks noGrp="1" noChangeArrowheads="1"/>
          </p:cNvSpPr>
          <p:nvPr>
            <p:ph type="body" idx="1"/>
            <p:custDataLst>
              <p:tags r:id="rId2"/>
            </p:custDataLst>
          </p:nvPr>
        </p:nvSpPr>
        <p:spPr/>
        <p:txBody>
          <a:bodyPr/>
          <a:lstStyle/>
          <a:p>
            <a:pPr eaLnBrk="1" hangingPunct="1"/>
            <a:r>
              <a:rPr lang="fr-CA" altLang="fr-FR" smtClean="0"/>
              <a:t>L’appel au service Forms pour exécuter une forme se fait comme suit :</a:t>
            </a:r>
          </a:p>
          <a:p>
            <a:pPr lvl="1" eaLnBrk="1" hangingPunct="1"/>
            <a:r>
              <a:rPr lang="fr-CA" altLang="fr-FR" smtClean="0">
                <a:hlinkClick r:id="rId5"/>
              </a:rPr>
              <a:t>http://hostname:port/forms/fservlet?config=nom_configuration</a:t>
            </a:r>
            <a:r>
              <a:rPr lang="fr-CA" altLang="fr-FR" smtClean="0"/>
              <a:t> </a:t>
            </a:r>
          </a:p>
          <a:p>
            <a:pPr lvl="1" eaLnBrk="1" hangingPunct="1">
              <a:buFontTx/>
              <a:buNone/>
            </a:pPr>
            <a:r>
              <a:rPr lang="fr-CA" altLang="fr-FR" smtClean="0"/>
              <a:t>Ex. :</a:t>
            </a:r>
          </a:p>
          <a:p>
            <a:pPr lvl="1" eaLnBrk="1" hangingPunct="1"/>
            <a:r>
              <a:rPr lang="fr-CA" altLang="fr-FR" smtClean="0">
                <a:hlinkClick r:id="rId6"/>
              </a:rPr>
              <a:t>http://momportable10:8889/forms/fservlet?config=demo</a:t>
            </a:r>
            <a:r>
              <a:rPr lang="fr-CA" altLang="fr-FR" smtClean="0"/>
              <a:t> </a:t>
            </a:r>
          </a:p>
        </p:txBody>
      </p:sp>
    </p:spTree>
    <p:extLst>
      <p:ext uri="{BB962C8B-B14F-4D97-AF65-F5344CB8AC3E}">
        <p14:creationId xmlns:p14="http://schemas.microsoft.com/office/powerpoint/2010/main" val="312868911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3132138" y="3357563"/>
            <a:ext cx="5326062" cy="1519237"/>
          </a:xfrm>
        </p:spPr>
        <p:txBody>
          <a:bodyPr/>
          <a:lstStyle/>
          <a:p>
            <a:pPr>
              <a:defRPr/>
            </a:pPr>
            <a:r>
              <a:rPr lang="fr-CA" dirty="0" smtClean="0">
                <a:ea typeface="+mj-ea"/>
              </a:rPr>
              <a:t>Exercices</a:t>
            </a:r>
            <a:endParaRPr lang="fr-CA" dirty="0">
              <a:ea typeface="+mj-ea"/>
            </a:endParaRPr>
          </a:p>
        </p:txBody>
      </p:sp>
    </p:spTree>
    <p:extLst>
      <p:ext uri="{BB962C8B-B14F-4D97-AF65-F5344CB8AC3E}">
        <p14:creationId xmlns:p14="http://schemas.microsoft.com/office/powerpoint/2010/main" val="398090809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custDataLst>
              <p:tags r:id="rId1"/>
            </p:custDataLst>
          </p:nvPr>
        </p:nvSpPr>
        <p:spPr/>
        <p:txBody>
          <a:bodyPr/>
          <a:lstStyle/>
          <a:p>
            <a:pPr eaLnBrk="1" hangingPunct="1"/>
            <a:r>
              <a:rPr lang="fr-CA" altLang="fr-FR" sz="3200" smtClean="0"/>
              <a:t>Exercices</a:t>
            </a:r>
          </a:p>
        </p:txBody>
      </p:sp>
      <p:sp>
        <p:nvSpPr>
          <p:cNvPr id="285699" name="Rectangle 3"/>
          <p:cNvSpPr>
            <a:spLocks noGrp="1" noChangeArrowheads="1"/>
          </p:cNvSpPr>
          <p:nvPr>
            <p:ph type="body" idx="1"/>
            <p:custDataLst>
              <p:tags r:id="rId2"/>
            </p:custDataLst>
          </p:nvPr>
        </p:nvSpPr>
        <p:spPr/>
        <p:txBody>
          <a:bodyPr/>
          <a:lstStyle/>
          <a:p>
            <a:pPr eaLnBrk="1" hangingPunct="1"/>
            <a:r>
              <a:rPr lang="fr-CA" altLang="fr-FR" smtClean="0"/>
              <a:t>Assurez-vous que vos formulaires seront enregistrés avant la compilation et qu’ils seront compilés avant leur exécution.</a:t>
            </a:r>
          </a:p>
          <a:p>
            <a:pPr eaLnBrk="1" hangingPunct="1"/>
            <a:r>
              <a:rPr lang="fr-CA" altLang="fr-FR" smtClean="0"/>
              <a:t>Assurez-vous que l’adresse du serveur Web et le nom de la configuration à utiliser sont exacts.</a:t>
            </a:r>
          </a:p>
        </p:txBody>
      </p:sp>
      <p:sp>
        <p:nvSpPr>
          <p:cNvPr id="285700" name="Text Box 4"/>
          <p:cNvSpPr txBox="1">
            <a:spLocks noChangeArrowheads="1"/>
          </p:cNvSpPr>
          <p:nvPr>
            <p:custDataLst>
              <p:tags r:id="rId3"/>
            </p:custDataLst>
          </p:nvPr>
        </p:nvSpPr>
        <p:spPr bwMode="auto">
          <a:xfrm>
            <a:off x="1115962" y="4149725"/>
            <a:ext cx="7056438" cy="466725"/>
          </a:xfrm>
          <a:prstGeom prst="rect">
            <a:avLst/>
          </a:prstGeom>
          <a:solidFill>
            <a:srgbClr val="0000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pPr>
            <a:r>
              <a:rPr lang="fr-CA" altLang="fr-FR" sz="2400">
                <a:solidFill>
                  <a:schemeClr val="bg1"/>
                </a:solidFill>
                <a:cs typeface="Arial" charset="0"/>
              </a:rPr>
              <a:t>Indice : Menu outil</a:t>
            </a:r>
          </a:p>
        </p:txBody>
      </p:sp>
    </p:spTree>
    <p:extLst>
      <p:ext uri="{BB962C8B-B14F-4D97-AF65-F5344CB8AC3E}">
        <p14:creationId xmlns:p14="http://schemas.microsoft.com/office/powerpoint/2010/main" val="278144388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2"/>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119013" y="1412875"/>
            <a:ext cx="6837363"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747" name="Rectangle 3"/>
          <p:cNvSpPr>
            <a:spLocks noGrp="1" noChangeArrowheads="1"/>
          </p:cNvSpPr>
          <p:nvPr>
            <p:ph type="title"/>
            <p:custDataLst>
              <p:tags r:id="rId2"/>
            </p:custDataLst>
          </p:nvPr>
        </p:nvSpPr>
        <p:spPr/>
        <p:txBody>
          <a:bodyPr/>
          <a:lstStyle/>
          <a:p>
            <a:pPr eaLnBrk="1" hangingPunct="1"/>
            <a:r>
              <a:rPr lang="fr-CA" altLang="fr-FR" sz="3200" smtClean="0"/>
              <a:t>Exercices</a:t>
            </a:r>
          </a:p>
        </p:txBody>
      </p:sp>
    </p:spTree>
    <p:extLst>
      <p:ext uri="{BB962C8B-B14F-4D97-AF65-F5344CB8AC3E}">
        <p14:creationId xmlns:p14="http://schemas.microsoft.com/office/powerpoint/2010/main" val="3461584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custDataLst>
              <p:tags r:id="rId1"/>
            </p:custDataLst>
          </p:nvPr>
        </p:nvPicPr>
        <p:blipFill>
          <a:blip r:embed="rId23">
            <a:extLst>
              <a:ext uri="{28A0092B-C50C-407E-A947-70E740481C1C}">
                <a14:useLocalDpi xmlns:a14="http://schemas.microsoft.com/office/drawing/2010/main" val="0"/>
              </a:ext>
            </a:extLst>
          </a:blip>
          <a:srcRect/>
          <a:stretch>
            <a:fillRect/>
          </a:stretch>
        </p:blipFill>
        <p:spPr bwMode="auto">
          <a:xfrm>
            <a:off x="2484438" y="2060848"/>
            <a:ext cx="4105275"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7" name="Line 3"/>
          <p:cNvSpPr>
            <a:spLocks noChangeShapeType="1"/>
          </p:cNvSpPr>
          <p:nvPr>
            <p:custDataLst>
              <p:tags r:id="rId2"/>
            </p:custDataLst>
          </p:nvPr>
        </p:nvSpPr>
        <p:spPr bwMode="auto">
          <a:xfrm flipV="1">
            <a:off x="3708400" y="5299348"/>
            <a:ext cx="3168650" cy="1666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48" name="Line 4"/>
          <p:cNvSpPr>
            <a:spLocks noChangeShapeType="1"/>
          </p:cNvSpPr>
          <p:nvPr>
            <p:custDataLst>
              <p:tags r:id="rId3"/>
            </p:custDataLst>
          </p:nvPr>
        </p:nvSpPr>
        <p:spPr bwMode="auto">
          <a:xfrm>
            <a:off x="1812925" y="5667648"/>
            <a:ext cx="1103313" cy="14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49" name="Line 5"/>
          <p:cNvSpPr>
            <a:spLocks noChangeShapeType="1"/>
          </p:cNvSpPr>
          <p:nvPr>
            <p:custDataLst>
              <p:tags r:id="rId4"/>
            </p:custDataLst>
          </p:nvPr>
        </p:nvSpPr>
        <p:spPr bwMode="auto">
          <a:xfrm>
            <a:off x="1757363" y="4761186"/>
            <a:ext cx="1014412" cy="776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50" name="Line 6"/>
          <p:cNvSpPr>
            <a:spLocks noChangeShapeType="1"/>
          </p:cNvSpPr>
          <p:nvPr>
            <p:custDataLst>
              <p:tags r:id="rId5"/>
            </p:custDataLst>
          </p:nvPr>
        </p:nvSpPr>
        <p:spPr bwMode="auto">
          <a:xfrm>
            <a:off x="1620838" y="3521348"/>
            <a:ext cx="984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51" name="Rectangle 7"/>
          <p:cNvSpPr>
            <a:spLocks noGrp="1" noChangeArrowheads="1"/>
          </p:cNvSpPr>
          <p:nvPr>
            <p:ph type="title"/>
            <p:custDataLst>
              <p:tags r:id="rId6"/>
            </p:custDataLst>
          </p:nvPr>
        </p:nvSpPr>
        <p:spPr/>
        <p:txBody>
          <a:bodyPr/>
          <a:lstStyle/>
          <a:p>
            <a:pPr eaLnBrk="1" hangingPunct="1"/>
            <a:r>
              <a:rPr lang="fr-CA" altLang="fr-FR" sz="2600" smtClean="0"/>
              <a:t>Développement d’un premier formulaire</a:t>
            </a:r>
            <a:br>
              <a:rPr lang="fr-CA" altLang="fr-FR" sz="2600" smtClean="0"/>
            </a:br>
            <a:r>
              <a:rPr lang="fr-CA" altLang="fr-FR" sz="2600" smtClean="0"/>
              <a:t>Concepts du navigateur d’objets</a:t>
            </a:r>
          </a:p>
        </p:txBody>
      </p:sp>
      <p:sp>
        <p:nvSpPr>
          <p:cNvPr id="31752" name="Rectangle 8"/>
          <p:cNvSpPr>
            <a:spLocks noGrp="1" noChangeArrowheads="1"/>
          </p:cNvSpPr>
          <p:nvPr>
            <p:ph type="body" idx="1"/>
            <p:custDataLst>
              <p:tags r:id="rId7"/>
            </p:custDataLst>
          </p:nvPr>
        </p:nvSpPr>
        <p:spPr/>
        <p:txBody>
          <a:bodyPr/>
          <a:lstStyle/>
          <a:p>
            <a:pPr eaLnBrk="1" hangingPunct="1"/>
            <a:r>
              <a:rPr lang="fr-CA" altLang="fr-FR" sz="2400" smtClean="0"/>
              <a:t>Le navigateur d’objets permet d’accéder à tous les objets du module Forms.</a:t>
            </a:r>
          </a:p>
        </p:txBody>
      </p:sp>
      <p:sp>
        <p:nvSpPr>
          <p:cNvPr id="31753" name="Line 9"/>
          <p:cNvSpPr>
            <a:spLocks noChangeShapeType="1"/>
          </p:cNvSpPr>
          <p:nvPr>
            <p:custDataLst>
              <p:tags r:id="rId8"/>
            </p:custDataLst>
          </p:nvPr>
        </p:nvSpPr>
        <p:spPr bwMode="auto">
          <a:xfrm>
            <a:off x="2413000" y="3521348"/>
            <a:ext cx="0" cy="1163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54" name="Line 10"/>
          <p:cNvSpPr>
            <a:spLocks noChangeShapeType="1"/>
          </p:cNvSpPr>
          <p:nvPr>
            <p:custDataLst>
              <p:tags r:id="rId9"/>
            </p:custDataLst>
          </p:nvPr>
        </p:nvSpPr>
        <p:spPr bwMode="auto">
          <a:xfrm>
            <a:off x="2413000" y="3521348"/>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55" name="Line 11"/>
          <p:cNvSpPr>
            <a:spLocks noChangeShapeType="1"/>
          </p:cNvSpPr>
          <p:nvPr>
            <p:custDataLst>
              <p:tags r:id="rId10"/>
            </p:custDataLst>
          </p:nvPr>
        </p:nvSpPr>
        <p:spPr bwMode="auto">
          <a:xfrm flipV="1">
            <a:off x="2438400" y="4673873"/>
            <a:ext cx="622300" cy="11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56" name="Text Box 12"/>
          <p:cNvSpPr txBox="1">
            <a:spLocks noChangeArrowheads="1"/>
          </p:cNvSpPr>
          <p:nvPr>
            <p:custDataLst>
              <p:tags r:id="rId11"/>
            </p:custDataLst>
          </p:nvPr>
        </p:nvSpPr>
        <p:spPr bwMode="auto">
          <a:xfrm>
            <a:off x="769938" y="3153048"/>
            <a:ext cx="1258887"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Objets du module Forms</a:t>
            </a:r>
          </a:p>
        </p:txBody>
      </p:sp>
      <p:sp>
        <p:nvSpPr>
          <p:cNvPr id="31757" name="Line 13"/>
          <p:cNvSpPr>
            <a:spLocks noChangeShapeType="1"/>
          </p:cNvSpPr>
          <p:nvPr>
            <p:custDataLst>
              <p:tags r:id="rId12"/>
            </p:custDataLst>
          </p:nvPr>
        </p:nvSpPr>
        <p:spPr bwMode="auto">
          <a:xfrm flipV="1">
            <a:off x="3205163" y="3522936"/>
            <a:ext cx="3659187" cy="16541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58" name="Text Box 14"/>
          <p:cNvSpPr txBox="1">
            <a:spLocks noChangeArrowheads="1"/>
          </p:cNvSpPr>
          <p:nvPr>
            <p:custDataLst>
              <p:tags r:id="rId13"/>
            </p:custDataLst>
          </p:nvPr>
        </p:nvSpPr>
        <p:spPr bwMode="auto">
          <a:xfrm>
            <a:off x="6732588" y="3402286"/>
            <a:ext cx="1800225"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Module Menu</a:t>
            </a:r>
          </a:p>
        </p:txBody>
      </p:sp>
      <p:sp>
        <p:nvSpPr>
          <p:cNvPr id="31759" name="Text Box 15"/>
          <p:cNvSpPr txBox="1">
            <a:spLocks noChangeArrowheads="1"/>
          </p:cNvSpPr>
          <p:nvPr>
            <p:custDataLst>
              <p:tags r:id="rId14"/>
            </p:custDataLst>
          </p:nvPr>
        </p:nvSpPr>
        <p:spPr bwMode="auto">
          <a:xfrm>
            <a:off x="6732588" y="3859486"/>
            <a:ext cx="1760537" cy="7143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Module Bibliothèque PL/SQL</a:t>
            </a:r>
          </a:p>
        </p:txBody>
      </p:sp>
      <p:sp>
        <p:nvSpPr>
          <p:cNvPr id="31760" name="Text Box 16"/>
          <p:cNvSpPr txBox="1">
            <a:spLocks noChangeArrowheads="1"/>
          </p:cNvSpPr>
          <p:nvPr>
            <p:custDataLst>
              <p:tags r:id="rId15"/>
            </p:custDataLst>
          </p:nvPr>
        </p:nvSpPr>
        <p:spPr bwMode="auto">
          <a:xfrm>
            <a:off x="6732588" y="4723086"/>
            <a:ext cx="1800225" cy="7080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Module</a:t>
            </a:r>
            <a:br>
              <a:rPr lang="fr-CA" altLang="fr-FR" sz="1400">
                <a:solidFill>
                  <a:schemeClr val="bg1"/>
                </a:solidFill>
                <a:cs typeface="Arial" charset="0"/>
              </a:rPr>
            </a:br>
            <a:r>
              <a:rPr lang="fr-CA" altLang="fr-FR" sz="1400">
                <a:solidFill>
                  <a:schemeClr val="bg1"/>
                </a:solidFill>
                <a:cs typeface="Arial" charset="0"/>
              </a:rPr>
              <a:t>Bibliothèque d’objets</a:t>
            </a:r>
          </a:p>
        </p:txBody>
      </p:sp>
      <p:sp>
        <p:nvSpPr>
          <p:cNvPr id="31761" name="Line 17"/>
          <p:cNvSpPr>
            <a:spLocks noChangeShapeType="1"/>
          </p:cNvSpPr>
          <p:nvPr>
            <p:custDataLst>
              <p:tags r:id="rId16"/>
            </p:custDataLst>
          </p:nvPr>
        </p:nvSpPr>
        <p:spPr bwMode="auto">
          <a:xfrm flipV="1">
            <a:off x="3708400" y="4384948"/>
            <a:ext cx="3024188" cy="93662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62" name="Text Box 18"/>
          <p:cNvSpPr txBox="1">
            <a:spLocks noChangeArrowheads="1"/>
          </p:cNvSpPr>
          <p:nvPr>
            <p:custDataLst>
              <p:tags r:id="rId17"/>
            </p:custDataLst>
          </p:nvPr>
        </p:nvSpPr>
        <p:spPr bwMode="auto">
          <a:xfrm>
            <a:off x="754063" y="4227786"/>
            <a:ext cx="1258887"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Liste des packages intégrés</a:t>
            </a:r>
          </a:p>
        </p:txBody>
      </p:sp>
      <p:sp>
        <p:nvSpPr>
          <p:cNvPr id="31763" name="Line 19"/>
          <p:cNvSpPr>
            <a:spLocks noChangeShapeType="1"/>
          </p:cNvSpPr>
          <p:nvPr>
            <p:custDataLst>
              <p:tags r:id="rId18"/>
            </p:custDataLst>
          </p:nvPr>
        </p:nvSpPr>
        <p:spPr bwMode="auto">
          <a:xfrm flipH="1">
            <a:off x="3563938" y="2994298"/>
            <a:ext cx="3322637" cy="311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1764" name="Text Box 20"/>
          <p:cNvSpPr txBox="1">
            <a:spLocks noChangeArrowheads="1"/>
          </p:cNvSpPr>
          <p:nvPr>
            <p:custDataLst>
              <p:tags r:id="rId19"/>
            </p:custDataLst>
          </p:nvPr>
        </p:nvSpPr>
        <p:spPr bwMode="auto">
          <a:xfrm>
            <a:off x="6710363" y="2826023"/>
            <a:ext cx="180975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Module Forms</a:t>
            </a:r>
          </a:p>
        </p:txBody>
      </p:sp>
      <p:sp>
        <p:nvSpPr>
          <p:cNvPr id="31765" name="Text Box 21"/>
          <p:cNvSpPr txBox="1">
            <a:spLocks noChangeArrowheads="1"/>
          </p:cNvSpPr>
          <p:nvPr>
            <p:custDataLst>
              <p:tags r:id="rId20"/>
            </p:custDataLst>
          </p:nvPr>
        </p:nvSpPr>
        <p:spPr bwMode="auto">
          <a:xfrm>
            <a:off x="754063" y="5294586"/>
            <a:ext cx="1258887" cy="725487"/>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Consulter les objets de B.D.</a:t>
            </a:r>
          </a:p>
        </p:txBody>
      </p:sp>
    </p:spTree>
    <p:extLst>
      <p:ext uri="{BB962C8B-B14F-4D97-AF65-F5344CB8AC3E}">
        <p14:creationId xmlns:p14="http://schemas.microsoft.com/office/powerpoint/2010/main" val="36648953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190897" y="1412875"/>
            <a:ext cx="6621463" cy="447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9795" name="Rectangle 3"/>
          <p:cNvSpPr>
            <a:spLocks noGrp="1" noChangeArrowheads="1"/>
          </p:cNvSpPr>
          <p:nvPr>
            <p:ph type="title"/>
            <p:custDataLst>
              <p:tags r:id="rId2"/>
            </p:custDataLst>
          </p:nvPr>
        </p:nvSpPr>
        <p:spPr/>
        <p:txBody>
          <a:bodyPr/>
          <a:lstStyle/>
          <a:p>
            <a:pPr eaLnBrk="1" hangingPunct="1"/>
            <a:r>
              <a:rPr lang="fr-CA" altLang="fr-FR" sz="3200" smtClean="0"/>
              <a:t>Exercices</a:t>
            </a:r>
          </a:p>
        </p:txBody>
      </p:sp>
    </p:spTree>
    <p:extLst>
      <p:ext uri="{BB962C8B-B14F-4D97-AF65-F5344CB8AC3E}">
        <p14:creationId xmlns:p14="http://schemas.microsoft.com/office/powerpoint/2010/main" val="39873568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custDataLst>
              <p:tags r:id="rId1"/>
            </p:custDataLst>
          </p:nvPr>
        </p:nvSpPr>
        <p:spPr/>
        <p:txBody>
          <a:bodyPr/>
          <a:lstStyle/>
          <a:p>
            <a:pPr eaLnBrk="1" hangingPunct="1"/>
            <a:r>
              <a:rPr lang="fr-CA" altLang="fr-FR" sz="3200" smtClean="0"/>
              <a:t>Exercices</a:t>
            </a:r>
          </a:p>
        </p:txBody>
      </p:sp>
      <p:pic>
        <p:nvPicPr>
          <p:cNvPr id="291843" name="Picture 3"/>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187722" y="1412776"/>
            <a:ext cx="6624638"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80264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custDataLst>
              <p:tags r:id="rId1"/>
            </p:custDataLst>
          </p:nvPr>
        </p:nvSpPr>
        <p:spPr/>
        <p:txBody>
          <a:bodyPr/>
          <a:lstStyle/>
          <a:p>
            <a:pPr eaLnBrk="1" hangingPunct="1"/>
            <a:r>
              <a:rPr lang="fr-CA" altLang="fr-FR" sz="3200" smtClean="0"/>
              <a:t>Exercices</a:t>
            </a:r>
          </a:p>
        </p:txBody>
      </p:sp>
      <p:pic>
        <p:nvPicPr>
          <p:cNvPr id="293891" name="Picture 3"/>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116285" y="1341438"/>
            <a:ext cx="6696075"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74508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custDataLst>
              <p:tags r:id="rId1"/>
            </p:custDataLst>
          </p:nvPr>
        </p:nvSpPr>
        <p:spPr/>
        <p:txBody>
          <a:bodyPr/>
          <a:lstStyle/>
          <a:p>
            <a:pPr eaLnBrk="1" hangingPunct="1"/>
            <a:r>
              <a:rPr lang="fr-CA" altLang="fr-FR" sz="3200" smtClean="0"/>
              <a:t>Exercices</a:t>
            </a:r>
          </a:p>
        </p:txBody>
      </p:sp>
      <p:sp>
        <p:nvSpPr>
          <p:cNvPr id="295939" name="AutoShape 3"/>
          <p:cNvSpPr>
            <a:spLocks noChangeArrowheads="1"/>
          </p:cNvSpPr>
          <p:nvPr>
            <p:custDataLst>
              <p:tags r:id="rId2"/>
            </p:custDataLst>
          </p:nvPr>
        </p:nvSpPr>
        <p:spPr bwMode="auto">
          <a:xfrm>
            <a:off x="107950" y="1700213"/>
            <a:ext cx="576263" cy="433387"/>
          </a:xfrm>
          <a:prstGeom prst="wedgeEllipse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endParaRPr lang="fr-FR" altLang="fr-FR" sz="2400">
              <a:cs typeface="Arial" charset="0"/>
            </a:endParaRPr>
          </a:p>
        </p:txBody>
      </p:sp>
      <p:pic>
        <p:nvPicPr>
          <p:cNvPr id="295940"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1187722" y="1412776"/>
            <a:ext cx="6624638"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12949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custDataLst>
              <p:tags r:id="rId1"/>
            </p:custDataLst>
          </p:nvPr>
        </p:nvSpPr>
        <p:spPr/>
        <p:txBody>
          <a:bodyPr/>
          <a:lstStyle/>
          <a:p>
            <a:pPr eaLnBrk="1" hangingPunct="1"/>
            <a:r>
              <a:rPr lang="fr-CA" altLang="fr-FR" sz="3200" smtClean="0"/>
              <a:t>Exercices</a:t>
            </a:r>
          </a:p>
        </p:txBody>
      </p:sp>
      <p:pic>
        <p:nvPicPr>
          <p:cNvPr id="297987" name="Picture 3"/>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187722" y="1341438"/>
            <a:ext cx="662463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6605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034" name="Picture 2"/>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188293" y="1412875"/>
            <a:ext cx="669607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0035" name="Rectangle 3"/>
          <p:cNvSpPr>
            <a:spLocks noGrp="1" noChangeArrowheads="1"/>
          </p:cNvSpPr>
          <p:nvPr>
            <p:ph type="title"/>
            <p:custDataLst>
              <p:tags r:id="rId2"/>
            </p:custDataLst>
          </p:nvPr>
        </p:nvSpPr>
        <p:spPr/>
        <p:txBody>
          <a:bodyPr/>
          <a:lstStyle/>
          <a:p>
            <a:pPr eaLnBrk="1" hangingPunct="1"/>
            <a:r>
              <a:rPr lang="fr-CA" altLang="fr-FR" sz="3200" smtClean="0"/>
              <a:t>Exercices</a:t>
            </a:r>
          </a:p>
        </p:txBody>
      </p:sp>
    </p:spTree>
    <p:extLst>
      <p:ext uri="{BB962C8B-B14F-4D97-AF65-F5344CB8AC3E}">
        <p14:creationId xmlns:p14="http://schemas.microsoft.com/office/powerpoint/2010/main" val="4170439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custDataLst>
              <p:tags r:id="rId1"/>
            </p:custDataLst>
          </p:nvPr>
        </p:nvPicPr>
        <p:blipFill>
          <a:blip r:embed="rId28">
            <a:extLst>
              <a:ext uri="{28A0092B-C50C-407E-A947-70E740481C1C}">
                <a14:useLocalDpi xmlns:a14="http://schemas.microsoft.com/office/drawing/2010/main" val="0"/>
              </a:ext>
            </a:extLst>
          </a:blip>
          <a:srcRect/>
          <a:stretch>
            <a:fillRect/>
          </a:stretch>
        </p:blipFill>
        <p:spPr bwMode="auto">
          <a:xfrm>
            <a:off x="2601913" y="2349500"/>
            <a:ext cx="4105275"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3"/>
          <p:cNvSpPr>
            <a:spLocks noGrp="1" noChangeArrowheads="1"/>
          </p:cNvSpPr>
          <p:nvPr>
            <p:ph type="title"/>
            <p:custDataLst>
              <p:tags r:id="rId2"/>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Concepts du navigateur d’objets</a:t>
            </a:r>
          </a:p>
        </p:txBody>
      </p:sp>
      <p:sp>
        <p:nvSpPr>
          <p:cNvPr id="33796" name="Rectangle 4"/>
          <p:cNvSpPr>
            <a:spLocks noGrp="1" noChangeArrowheads="1"/>
          </p:cNvSpPr>
          <p:nvPr>
            <p:ph type="body" idx="1"/>
            <p:custDataLst>
              <p:tags r:id="rId3"/>
            </p:custDataLst>
          </p:nvPr>
        </p:nvSpPr>
        <p:spPr>
          <a:xfrm>
            <a:off x="457200" y="1268760"/>
            <a:ext cx="8229600" cy="758825"/>
          </a:xfrm>
        </p:spPr>
        <p:txBody>
          <a:bodyPr/>
          <a:lstStyle/>
          <a:p>
            <a:pPr eaLnBrk="1" hangingPunct="1"/>
            <a:r>
              <a:rPr lang="fr-CA" altLang="fr-FR" sz="2400" smtClean="0"/>
              <a:t>Plusieurs modes de travail sont offerts par le navigateur d’objets.</a:t>
            </a:r>
          </a:p>
        </p:txBody>
      </p:sp>
      <p:sp>
        <p:nvSpPr>
          <p:cNvPr id="33797" name="Line 5"/>
          <p:cNvSpPr>
            <a:spLocks noChangeShapeType="1"/>
          </p:cNvSpPr>
          <p:nvPr>
            <p:custDataLst>
              <p:tags r:id="rId4"/>
            </p:custDataLst>
          </p:nvPr>
        </p:nvSpPr>
        <p:spPr bwMode="auto">
          <a:xfrm flipH="1" flipV="1">
            <a:off x="5842000" y="3284538"/>
            <a:ext cx="1177925"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3798" name="Text Box 6"/>
          <p:cNvSpPr txBox="1">
            <a:spLocks noChangeArrowheads="1"/>
          </p:cNvSpPr>
          <p:nvPr>
            <p:custDataLst>
              <p:tags r:id="rId5"/>
            </p:custDataLst>
          </p:nvPr>
        </p:nvSpPr>
        <p:spPr bwMode="auto">
          <a:xfrm>
            <a:off x="6875463" y="3630613"/>
            <a:ext cx="1800225"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Recherche par le nom d’objet</a:t>
            </a:r>
          </a:p>
        </p:txBody>
      </p:sp>
      <p:sp>
        <p:nvSpPr>
          <p:cNvPr id="33799" name="Oval 7"/>
          <p:cNvSpPr>
            <a:spLocks noChangeArrowheads="1"/>
          </p:cNvSpPr>
          <p:nvPr>
            <p:custDataLst>
              <p:tags r:id="rId6"/>
            </p:custDataLst>
          </p:nvPr>
        </p:nvSpPr>
        <p:spPr bwMode="auto">
          <a:xfrm>
            <a:off x="4402138" y="3068638"/>
            <a:ext cx="14478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33800" name="Text Box 8"/>
          <p:cNvSpPr txBox="1">
            <a:spLocks noChangeArrowheads="1"/>
          </p:cNvSpPr>
          <p:nvPr>
            <p:custDataLst>
              <p:tags r:id="rId7"/>
            </p:custDataLst>
          </p:nvPr>
        </p:nvSpPr>
        <p:spPr bwMode="auto">
          <a:xfrm>
            <a:off x="6877050" y="4292600"/>
            <a:ext cx="1800225" cy="735013"/>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Navigation rapide par sélection d’objets</a:t>
            </a:r>
          </a:p>
        </p:txBody>
      </p:sp>
      <p:sp>
        <p:nvSpPr>
          <p:cNvPr id="33801" name="Oval 9"/>
          <p:cNvSpPr>
            <a:spLocks noChangeArrowheads="1"/>
          </p:cNvSpPr>
          <p:nvPr>
            <p:custDataLst>
              <p:tags r:id="rId8"/>
            </p:custDataLst>
          </p:nvPr>
        </p:nvSpPr>
        <p:spPr bwMode="auto">
          <a:xfrm>
            <a:off x="2601913" y="3068638"/>
            <a:ext cx="1447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33802" name="Line 10"/>
          <p:cNvSpPr>
            <a:spLocks noChangeShapeType="1"/>
          </p:cNvSpPr>
          <p:nvPr>
            <p:custDataLst>
              <p:tags r:id="rId9"/>
            </p:custDataLst>
          </p:nvPr>
        </p:nvSpPr>
        <p:spPr bwMode="auto">
          <a:xfrm flipH="1" flipV="1">
            <a:off x="3033713" y="3357563"/>
            <a:ext cx="3914775" cy="14017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3803" name="Text Box 11"/>
          <p:cNvSpPr txBox="1">
            <a:spLocks noChangeArrowheads="1"/>
          </p:cNvSpPr>
          <p:nvPr>
            <p:custDataLst>
              <p:tags r:id="rId10"/>
            </p:custDataLst>
          </p:nvPr>
        </p:nvSpPr>
        <p:spPr bwMode="auto">
          <a:xfrm>
            <a:off x="539750" y="3357563"/>
            <a:ext cx="1800225"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Nouveau, Ouvrir , Sauver un module</a:t>
            </a:r>
          </a:p>
        </p:txBody>
      </p:sp>
      <p:sp>
        <p:nvSpPr>
          <p:cNvPr id="33804" name="Oval 12"/>
          <p:cNvSpPr>
            <a:spLocks noChangeArrowheads="1"/>
          </p:cNvSpPr>
          <p:nvPr>
            <p:custDataLst>
              <p:tags r:id="rId11"/>
            </p:custDataLst>
          </p:nvPr>
        </p:nvSpPr>
        <p:spPr bwMode="auto">
          <a:xfrm>
            <a:off x="2600325" y="2636838"/>
            <a:ext cx="576263" cy="287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33805" name="Text Box 13"/>
          <p:cNvSpPr txBox="1">
            <a:spLocks noChangeArrowheads="1"/>
          </p:cNvSpPr>
          <p:nvPr>
            <p:custDataLst>
              <p:tags r:id="rId12"/>
            </p:custDataLst>
          </p:nvPr>
        </p:nvSpPr>
        <p:spPr bwMode="auto">
          <a:xfrm>
            <a:off x="6875463" y="2349500"/>
            <a:ext cx="1800225" cy="9715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Exécuter, exécuter en mode Web, activer le mode débogage</a:t>
            </a:r>
          </a:p>
        </p:txBody>
      </p:sp>
      <p:sp>
        <p:nvSpPr>
          <p:cNvPr id="33806" name="Line 14"/>
          <p:cNvSpPr>
            <a:spLocks noChangeShapeType="1"/>
          </p:cNvSpPr>
          <p:nvPr>
            <p:custDataLst>
              <p:tags r:id="rId13"/>
            </p:custDataLst>
          </p:nvPr>
        </p:nvSpPr>
        <p:spPr bwMode="auto">
          <a:xfrm flipH="1" flipV="1">
            <a:off x="5984875" y="2781300"/>
            <a:ext cx="10350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3807" name="Oval 15"/>
          <p:cNvSpPr>
            <a:spLocks noChangeArrowheads="1"/>
          </p:cNvSpPr>
          <p:nvPr>
            <p:custDataLst>
              <p:tags r:id="rId14"/>
            </p:custDataLst>
          </p:nvPr>
        </p:nvSpPr>
        <p:spPr bwMode="auto">
          <a:xfrm>
            <a:off x="4473575" y="2492375"/>
            <a:ext cx="15113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33808" name="Oval 16"/>
          <p:cNvSpPr>
            <a:spLocks noChangeArrowheads="1"/>
          </p:cNvSpPr>
          <p:nvPr>
            <p:custDataLst>
              <p:tags r:id="rId15"/>
            </p:custDataLst>
          </p:nvPr>
        </p:nvSpPr>
        <p:spPr bwMode="auto">
          <a:xfrm>
            <a:off x="3321050" y="2636838"/>
            <a:ext cx="6477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33809" name="Line 17"/>
          <p:cNvSpPr>
            <a:spLocks noChangeShapeType="1"/>
          </p:cNvSpPr>
          <p:nvPr>
            <p:custDataLst>
              <p:tags r:id="rId16"/>
            </p:custDataLst>
          </p:nvPr>
        </p:nvSpPr>
        <p:spPr bwMode="auto">
          <a:xfrm>
            <a:off x="2195513" y="2455863"/>
            <a:ext cx="1270000" cy="180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3810" name="Text Box 18"/>
          <p:cNvSpPr txBox="1">
            <a:spLocks noChangeArrowheads="1"/>
          </p:cNvSpPr>
          <p:nvPr>
            <p:custDataLst>
              <p:tags r:id="rId17"/>
            </p:custDataLst>
          </p:nvPr>
        </p:nvSpPr>
        <p:spPr bwMode="auto">
          <a:xfrm>
            <a:off x="539750" y="2276475"/>
            <a:ext cx="1800225"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Couper, copier, coller une sélection</a:t>
            </a:r>
          </a:p>
        </p:txBody>
      </p:sp>
      <p:sp>
        <p:nvSpPr>
          <p:cNvPr id="33811" name="Oval 19"/>
          <p:cNvSpPr>
            <a:spLocks noChangeArrowheads="1"/>
          </p:cNvSpPr>
          <p:nvPr>
            <p:custDataLst>
              <p:tags r:id="rId18"/>
            </p:custDataLst>
          </p:nvPr>
        </p:nvSpPr>
        <p:spPr bwMode="auto">
          <a:xfrm>
            <a:off x="2601913" y="3403600"/>
            <a:ext cx="312737" cy="3857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33812" name="Line 20"/>
          <p:cNvSpPr>
            <a:spLocks noChangeShapeType="1"/>
          </p:cNvSpPr>
          <p:nvPr>
            <p:custDataLst>
              <p:tags r:id="rId19"/>
            </p:custDataLst>
          </p:nvPr>
        </p:nvSpPr>
        <p:spPr bwMode="auto">
          <a:xfrm flipV="1">
            <a:off x="2211388" y="3789363"/>
            <a:ext cx="342900" cy="430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3813" name="Text Box 21"/>
          <p:cNvSpPr txBox="1">
            <a:spLocks noChangeArrowheads="1"/>
          </p:cNvSpPr>
          <p:nvPr>
            <p:custDataLst>
              <p:tags r:id="rId20"/>
            </p:custDataLst>
          </p:nvPr>
        </p:nvSpPr>
        <p:spPr bwMode="auto">
          <a:xfrm>
            <a:off x="539750" y="4149725"/>
            <a:ext cx="1800225"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Ajouter et éliminer un objet</a:t>
            </a:r>
          </a:p>
        </p:txBody>
      </p:sp>
      <p:sp>
        <p:nvSpPr>
          <p:cNvPr id="33814" name="Oval 22"/>
          <p:cNvSpPr>
            <a:spLocks noChangeArrowheads="1"/>
          </p:cNvSpPr>
          <p:nvPr>
            <p:custDataLst>
              <p:tags r:id="rId21"/>
            </p:custDataLst>
          </p:nvPr>
        </p:nvSpPr>
        <p:spPr bwMode="auto">
          <a:xfrm>
            <a:off x="2576513" y="4005263"/>
            <a:ext cx="384175"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33815" name="Line 23"/>
          <p:cNvSpPr>
            <a:spLocks noChangeShapeType="1"/>
          </p:cNvSpPr>
          <p:nvPr>
            <p:custDataLst>
              <p:tags r:id="rId22"/>
            </p:custDataLst>
          </p:nvPr>
        </p:nvSpPr>
        <p:spPr bwMode="auto">
          <a:xfrm flipH="1" flipV="1">
            <a:off x="2960688" y="4292600"/>
            <a:ext cx="4132262" cy="151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3816" name="Text Box 24"/>
          <p:cNvSpPr txBox="1">
            <a:spLocks noChangeArrowheads="1"/>
          </p:cNvSpPr>
          <p:nvPr>
            <p:custDataLst>
              <p:tags r:id="rId23"/>
            </p:custDataLst>
          </p:nvPr>
        </p:nvSpPr>
        <p:spPr bwMode="auto">
          <a:xfrm>
            <a:off x="6877050" y="5157788"/>
            <a:ext cx="1800225" cy="738187"/>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Ouverture, fermeture d’une branche</a:t>
            </a:r>
          </a:p>
        </p:txBody>
      </p:sp>
      <p:sp>
        <p:nvSpPr>
          <p:cNvPr id="33817" name="Line 25"/>
          <p:cNvSpPr>
            <a:spLocks noChangeShapeType="1"/>
          </p:cNvSpPr>
          <p:nvPr>
            <p:custDataLst>
              <p:tags r:id="rId24"/>
            </p:custDataLst>
          </p:nvPr>
        </p:nvSpPr>
        <p:spPr bwMode="auto">
          <a:xfrm flipV="1">
            <a:off x="1906588" y="2852738"/>
            <a:ext cx="766762"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33818" name="Text Box 26"/>
          <p:cNvSpPr txBox="1">
            <a:spLocks noChangeArrowheads="1"/>
          </p:cNvSpPr>
          <p:nvPr>
            <p:custDataLst>
              <p:tags r:id="rId25"/>
            </p:custDataLst>
          </p:nvPr>
        </p:nvSpPr>
        <p:spPr bwMode="auto">
          <a:xfrm>
            <a:off x="539750" y="4868863"/>
            <a:ext cx="1800225" cy="1404937"/>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Les manipulations standards des environnements Windows sont supportées</a:t>
            </a:r>
            <a:br>
              <a:rPr lang="fr-CA" altLang="fr-FR" sz="1400">
                <a:solidFill>
                  <a:schemeClr val="bg1"/>
                </a:solidFill>
                <a:cs typeface="Arial" charset="0"/>
              </a:rPr>
            </a:br>
            <a:r>
              <a:rPr lang="fr-CA" altLang="fr-FR" sz="1400">
                <a:solidFill>
                  <a:schemeClr val="bg1"/>
                </a:solidFill>
                <a:cs typeface="Arial" charset="0"/>
              </a:rPr>
              <a:t>(ex. : Drag&amp;Drop)</a:t>
            </a:r>
          </a:p>
        </p:txBody>
      </p:sp>
    </p:spTree>
    <p:extLst>
      <p:ext uri="{BB962C8B-B14F-4D97-AF65-F5344CB8AC3E}">
        <p14:creationId xmlns:p14="http://schemas.microsoft.com/office/powerpoint/2010/main" val="2226333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3708400" y="3573463"/>
            <a:ext cx="4175125"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Rectangle 3"/>
          <p:cNvSpPr>
            <a:spLocks noGrp="1" noChangeArrowheads="1"/>
          </p:cNvSpPr>
          <p:nvPr>
            <p:ph type="title"/>
            <p:custDataLst>
              <p:tags r:id="rId2"/>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Création de blocs de données</a:t>
            </a:r>
          </a:p>
        </p:txBody>
      </p:sp>
      <p:sp>
        <p:nvSpPr>
          <p:cNvPr id="35844" name="Rectangle 4"/>
          <p:cNvSpPr>
            <a:spLocks noGrp="1" noChangeArrowheads="1"/>
          </p:cNvSpPr>
          <p:nvPr>
            <p:ph type="body" idx="1"/>
            <p:custDataLst>
              <p:tags r:id="rId3"/>
            </p:custDataLst>
          </p:nvPr>
        </p:nvSpPr>
        <p:spPr/>
        <p:txBody>
          <a:bodyPr/>
          <a:lstStyle/>
          <a:p>
            <a:pPr eaLnBrk="1" hangingPunct="1"/>
            <a:r>
              <a:rPr lang="fr-CA" altLang="fr-FR" sz="2400" dirty="0" smtClean="0"/>
              <a:t>L’assistant pour créer un bloc de données est activé en se positionnant sur l’objet de type bloc de données et en :</a:t>
            </a:r>
          </a:p>
          <a:p>
            <a:pPr lvl="1" eaLnBrk="1" hangingPunct="1"/>
            <a:r>
              <a:rPr lang="fr-CA" altLang="fr-FR" dirty="0" smtClean="0"/>
              <a:t> Pressant le bouton de création;</a:t>
            </a:r>
          </a:p>
          <a:p>
            <a:pPr lvl="1" eaLnBrk="1" hangingPunct="1"/>
            <a:r>
              <a:rPr lang="fr-CA" altLang="fr-FR" dirty="0" smtClean="0"/>
              <a:t> Double-cliquant avec la souris.</a:t>
            </a:r>
          </a:p>
        </p:txBody>
      </p:sp>
      <p:pic>
        <p:nvPicPr>
          <p:cNvPr id="35845" name="Picture 5"/>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323850" y="4005263"/>
            <a:ext cx="2927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Oval 6"/>
          <p:cNvSpPr>
            <a:spLocks noChangeArrowheads="1"/>
          </p:cNvSpPr>
          <p:nvPr>
            <p:custDataLst>
              <p:tags r:id="rId5"/>
            </p:custDataLst>
          </p:nvPr>
        </p:nvSpPr>
        <p:spPr bwMode="auto">
          <a:xfrm>
            <a:off x="4427538" y="4797425"/>
            <a:ext cx="2209800" cy="5349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35847" name="Line 7"/>
          <p:cNvSpPr>
            <a:spLocks noChangeShapeType="1"/>
          </p:cNvSpPr>
          <p:nvPr>
            <p:custDataLst>
              <p:tags r:id="rId6"/>
            </p:custDataLst>
          </p:nvPr>
        </p:nvSpPr>
        <p:spPr bwMode="auto">
          <a:xfrm flipV="1">
            <a:off x="3251200" y="5084762"/>
            <a:ext cx="1681163" cy="865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fr-CA"/>
          </a:p>
        </p:txBody>
      </p:sp>
      <p:sp>
        <p:nvSpPr>
          <p:cNvPr id="35848" name="Text Box 8"/>
          <p:cNvSpPr txBox="1">
            <a:spLocks noChangeArrowheads="1"/>
          </p:cNvSpPr>
          <p:nvPr>
            <p:custDataLst>
              <p:tags r:id="rId7"/>
            </p:custDataLst>
          </p:nvPr>
        </p:nvSpPr>
        <p:spPr bwMode="auto">
          <a:xfrm>
            <a:off x="323850" y="5517232"/>
            <a:ext cx="3281363" cy="830997"/>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600" dirty="0">
                <a:solidFill>
                  <a:schemeClr val="bg1"/>
                </a:solidFill>
                <a:cs typeface="Arial" charset="0"/>
              </a:rPr>
              <a:t>Normalement, on désactive ce comportement pour être plus efficace</a:t>
            </a:r>
            <a:r>
              <a:rPr lang="fr-CA" altLang="fr-FR" sz="1600" dirty="0">
                <a:cs typeface="Arial" charset="0"/>
              </a:rPr>
              <a:t>.</a:t>
            </a:r>
          </a:p>
        </p:txBody>
      </p:sp>
    </p:spTree>
    <p:extLst>
      <p:ext uri="{BB962C8B-B14F-4D97-AF65-F5344CB8AC3E}">
        <p14:creationId xmlns:p14="http://schemas.microsoft.com/office/powerpoint/2010/main" val="1001622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Création de bloc de données</a:t>
            </a:r>
          </a:p>
        </p:txBody>
      </p:sp>
      <p:sp>
        <p:nvSpPr>
          <p:cNvPr id="37891" name="Rectangle 3"/>
          <p:cNvSpPr>
            <a:spLocks noGrp="1" noChangeArrowheads="1"/>
          </p:cNvSpPr>
          <p:nvPr>
            <p:ph type="body" idx="1"/>
            <p:custDataLst>
              <p:tags r:id="rId2"/>
            </p:custDataLst>
          </p:nvPr>
        </p:nvSpPr>
        <p:spPr>
          <a:xfrm>
            <a:off x="457200" y="1268760"/>
            <a:ext cx="8229600" cy="2346325"/>
          </a:xfrm>
        </p:spPr>
        <p:txBody>
          <a:bodyPr/>
          <a:lstStyle/>
          <a:p>
            <a:pPr eaLnBrk="1" hangingPunct="1"/>
            <a:r>
              <a:rPr lang="fr-CA" altLang="fr-FR" sz="2400" dirty="0" smtClean="0"/>
              <a:t>Un bloc de données peut être lié à une table ou à une vue afin de pouvoir automatiquement exécuter les commandes SQL requises pour manipuler les données.</a:t>
            </a:r>
          </a:p>
          <a:p>
            <a:pPr eaLnBrk="1" hangingPunct="1"/>
            <a:r>
              <a:rPr lang="fr-CA" altLang="fr-FR" sz="2400" dirty="0" smtClean="0"/>
              <a:t>Un bloc de données peut aussi être lié à des procédures stockées afin d’appeler ces procédures pour manipuler les données.</a:t>
            </a:r>
          </a:p>
        </p:txBody>
      </p:sp>
      <p:pic>
        <p:nvPicPr>
          <p:cNvPr id="37892"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2555776" y="3573016"/>
            <a:ext cx="3855186"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600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7"/>
          <p:cNvSpPr>
            <a:spLocks noGrp="1" noChangeArrowheads="1"/>
          </p:cNvSpPr>
          <p:nvPr>
            <p:ph type="body" idx="1"/>
            <p:custDataLst>
              <p:tags r:id="rId1"/>
            </p:custDataLst>
          </p:nvPr>
        </p:nvSpPr>
        <p:spPr/>
        <p:txBody>
          <a:bodyPr/>
          <a:lstStyle/>
          <a:p>
            <a:pPr eaLnBrk="1" hangingPunct="1"/>
            <a:r>
              <a:rPr lang="fr-CA" altLang="fr-FR" sz="2400" dirty="0" smtClean="0"/>
              <a:t>Cette fenêtre permet de sélectionner la table ou la vue pour la lier au bloc de données et de sélectionner les colonnes à utiliser pour générer les éléments dans le bloc de données.</a:t>
            </a:r>
          </a:p>
        </p:txBody>
      </p:sp>
      <p:pic>
        <p:nvPicPr>
          <p:cNvPr id="39938" name="Picture 2"/>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395288" y="2852936"/>
            <a:ext cx="5759450"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Rectangle 3"/>
          <p:cNvSpPr>
            <a:spLocks noGrp="1" noChangeArrowheads="1"/>
          </p:cNvSpPr>
          <p:nvPr>
            <p:ph type="title"/>
            <p:custDataLst>
              <p:tags r:id="rId3"/>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Création de bloc de données</a:t>
            </a:r>
          </a:p>
        </p:txBody>
      </p:sp>
      <p:sp>
        <p:nvSpPr>
          <p:cNvPr id="39940" name="Oval 4"/>
          <p:cNvSpPr>
            <a:spLocks noChangeArrowheads="1"/>
          </p:cNvSpPr>
          <p:nvPr>
            <p:custDataLst>
              <p:tags r:id="rId4"/>
            </p:custDataLst>
          </p:nvPr>
        </p:nvSpPr>
        <p:spPr bwMode="auto">
          <a:xfrm>
            <a:off x="4129088" y="3429199"/>
            <a:ext cx="21336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39941" name="Text Box 5"/>
          <p:cNvSpPr txBox="1">
            <a:spLocks noChangeArrowheads="1"/>
          </p:cNvSpPr>
          <p:nvPr>
            <p:custDataLst>
              <p:tags r:id="rId5"/>
            </p:custDataLst>
          </p:nvPr>
        </p:nvSpPr>
        <p:spPr bwMode="auto">
          <a:xfrm>
            <a:off x="6642100" y="3043436"/>
            <a:ext cx="2057400" cy="205740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600" dirty="0">
                <a:solidFill>
                  <a:schemeClr val="bg1"/>
                </a:solidFill>
                <a:cs typeface="Arial" charset="0"/>
              </a:rPr>
              <a:t>En cochant ce choix, des déclencheurs seront automatiquement créés pour imposer l’intégrité liée aux contraintes sur la table.</a:t>
            </a:r>
          </a:p>
        </p:txBody>
      </p:sp>
      <p:sp>
        <p:nvSpPr>
          <p:cNvPr id="39942" name="Line 6"/>
          <p:cNvSpPr>
            <a:spLocks noChangeShapeType="1"/>
          </p:cNvSpPr>
          <p:nvPr>
            <p:custDataLst>
              <p:tags r:id="rId6"/>
            </p:custDataLst>
          </p:nvPr>
        </p:nvSpPr>
        <p:spPr bwMode="auto">
          <a:xfrm flipH="1">
            <a:off x="6262688" y="3572074"/>
            <a:ext cx="398462"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Tree>
    <p:extLst>
      <p:ext uri="{BB962C8B-B14F-4D97-AF65-F5344CB8AC3E}">
        <p14:creationId xmlns:p14="http://schemas.microsoft.com/office/powerpoint/2010/main" val="972976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4572000" y="2564978"/>
            <a:ext cx="4211638" cy="294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7" name="Rectangle 3"/>
          <p:cNvSpPr>
            <a:spLocks noGrp="1" noChangeArrowheads="1"/>
          </p:cNvSpPr>
          <p:nvPr>
            <p:ph type="title"/>
            <p:custDataLst>
              <p:tags r:id="rId2"/>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Création de bloc de données</a:t>
            </a:r>
          </a:p>
        </p:txBody>
      </p:sp>
      <p:sp>
        <p:nvSpPr>
          <p:cNvPr id="41988" name="Rectangle 4"/>
          <p:cNvSpPr>
            <a:spLocks noGrp="1" noChangeArrowheads="1"/>
          </p:cNvSpPr>
          <p:nvPr>
            <p:ph type="body" idx="1"/>
            <p:custDataLst>
              <p:tags r:id="rId3"/>
            </p:custDataLst>
          </p:nvPr>
        </p:nvSpPr>
        <p:spPr>
          <a:xfrm>
            <a:off x="457200" y="1268760"/>
            <a:ext cx="8229600" cy="974725"/>
          </a:xfrm>
        </p:spPr>
        <p:txBody>
          <a:bodyPr/>
          <a:lstStyle/>
          <a:p>
            <a:pPr eaLnBrk="1" hangingPunct="1"/>
            <a:r>
              <a:rPr lang="fr-CA" altLang="fr-FR" sz="2400" dirty="0" smtClean="0"/>
              <a:t>Cette fenêtre confirme que le bloc de données sera créé et que l’assistant de présentation sera exécuté si désiré.</a:t>
            </a:r>
          </a:p>
        </p:txBody>
      </p:sp>
      <p:sp>
        <p:nvSpPr>
          <p:cNvPr id="41989" name="Oval 5"/>
          <p:cNvSpPr>
            <a:spLocks noChangeArrowheads="1"/>
          </p:cNvSpPr>
          <p:nvPr>
            <p:custDataLst>
              <p:tags r:id="rId4"/>
            </p:custDataLst>
          </p:nvPr>
        </p:nvSpPr>
        <p:spPr bwMode="auto">
          <a:xfrm>
            <a:off x="5508625" y="4149303"/>
            <a:ext cx="2209800" cy="539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41990" name="Line 6"/>
          <p:cNvSpPr>
            <a:spLocks noChangeShapeType="1"/>
          </p:cNvSpPr>
          <p:nvPr>
            <p:custDataLst>
              <p:tags r:id="rId5"/>
            </p:custDataLst>
          </p:nvPr>
        </p:nvSpPr>
        <p:spPr bwMode="auto">
          <a:xfrm flipV="1">
            <a:off x="3851275" y="4509666"/>
            <a:ext cx="1944688" cy="10810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41991" name="Text Box 7"/>
          <p:cNvSpPr txBox="1">
            <a:spLocks noChangeArrowheads="1"/>
          </p:cNvSpPr>
          <p:nvPr>
            <p:custDataLst>
              <p:tags r:id="rId6"/>
            </p:custDataLst>
          </p:nvPr>
        </p:nvSpPr>
        <p:spPr bwMode="auto">
          <a:xfrm>
            <a:off x="2195513" y="5301828"/>
            <a:ext cx="2057400" cy="107950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600">
                <a:solidFill>
                  <a:schemeClr val="bg1"/>
                </a:solidFill>
                <a:cs typeface="Arial" charset="0"/>
              </a:rPr>
              <a:t>Normalement, on désactive ce comportement pour être plus efficace.</a:t>
            </a:r>
          </a:p>
        </p:txBody>
      </p:sp>
      <p:pic>
        <p:nvPicPr>
          <p:cNvPr id="41992" name="Picture 8"/>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a:stretch>
            <a:fillRect/>
          </a:stretch>
        </p:blipFill>
        <p:spPr bwMode="auto">
          <a:xfrm>
            <a:off x="323850" y="2422103"/>
            <a:ext cx="3960813"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96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3132138" y="3357563"/>
            <a:ext cx="5326062" cy="1519237"/>
          </a:xfrm>
        </p:spPr>
        <p:txBody>
          <a:bodyPr/>
          <a:lstStyle/>
          <a:p>
            <a:pPr>
              <a:defRPr/>
            </a:pPr>
            <a:r>
              <a:rPr lang="fr-CA" dirty="0" err="1">
                <a:ea typeface="+mj-ea"/>
              </a:rPr>
              <a:t>Forms</a:t>
            </a:r>
            <a:r>
              <a:rPr lang="fr-CA" dirty="0">
                <a:ea typeface="+mj-ea"/>
              </a:rPr>
              <a:t> I (10g</a:t>
            </a:r>
            <a:r>
              <a:rPr lang="fr-CA" dirty="0" smtClean="0">
                <a:ea typeface="+mj-ea"/>
              </a:rPr>
              <a:t>)</a:t>
            </a:r>
            <a:endParaRPr lang="fr-CA" dirty="0">
              <a:ea typeface="+mj-ea"/>
            </a:endParaRPr>
          </a:p>
        </p:txBody>
      </p:sp>
      <p:sp>
        <p:nvSpPr>
          <p:cNvPr id="3075" name="Sous-titre 2"/>
          <p:cNvSpPr>
            <a:spLocks noGrp="1"/>
          </p:cNvSpPr>
          <p:nvPr>
            <p:ph type="subTitle" idx="1"/>
            <p:custDataLst>
              <p:tags r:id="rId2"/>
            </p:custDataLst>
          </p:nvPr>
        </p:nvSpPr>
        <p:spPr>
          <a:xfrm>
            <a:off x="3130550" y="5084763"/>
            <a:ext cx="5329238" cy="1125537"/>
          </a:xfrm>
        </p:spPr>
        <p:txBody>
          <a:bodyPr/>
          <a:lstStyle/>
          <a:p>
            <a:r>
              <a:rPr lang="en-US" altLang="fr-FR" dirty="0" smtClean="0"/>
              <a:t>Jour 1</a:t>
            </a:r>
            <a:endParaRPr lang="fr-FR" altLang="fr-FR" dirty="0" smtClean="0"/>
          </a:p>
        </p:txBody>
      </p:sp>
    </p:spTree>
    <p:extLst>
      <p:ext uri="{BB962C8B-B14F-4D97-AF65-F5344CB8AC3E}">
        <p14:creationId xmlns:p14="http://schemas.microsoft.com/office/powerpoint/2010/main" val="132108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Assistant présentation</a:t>
            </a:r>
          </a:p>
        </p:txBody>
      </p:sp>
      <p:sp>
        <p:nvSpPr>
          <p:cNvPr id="44035" name="Rectangle 3"/>
          <p:cNvSpPr>
            <a:spLocks noGrp="1" noChangeArrowheads="1"/>
          </p:cNvSpPr>
          <p:nvPr>
            <p:ph type="body" idx="1"/>
            <p:custDataLst>
              <p:tags r:id="rId2"/>
            </p:custDataLst>
          </p:nvPr>
        </p:nvSpPr>
        <p:spPr>
          <a:xfrm>
            <a:off x="457200" y="1268760"/>
            <a:ext cx="8229600" cy="2181225"/>
          </a:xfrm>
        </p:spPr>
        <p:txBody>
          <a:bodyPr/>
          <a:lstStyle/>
          <a:p>
            <a:pPr eaLnBrk="1" hangingPunct="1"/>
            <a:r>
              <a:rPr lang="fr-CA" altLang="fr-FR" sz="2400" dirty="0" smtClean="0"/>
              <a:t>L’assistant va créer un nouveau canevas pour disposer les éléments et lui associer une fenêtre pour le présenter.</a:t>
            </a:r>
          </a:p>
          <a:p>
            <a:pPr eaLnBrk="1" hangingPunct="1"/>
            <a:r>
              <a:rPr lang="fr-CA" altLang="fr-FR" sz="2400" dirty="0" smtClean="0"/>
              <a:t>Cinq types de canevas sont possibles (Intégral, Empilé, Barre d’outils verticale, Barre d’outils horizontale, Onglet).</a:t>
            </a:r>
          </a:p>
        </p:txBody>
      </p:sp>
      <p:pic>
        <p:nvPicPr>
          <p:cNvPr id="44036"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2411859" y="3356992"/>
            <a:ext cx="4176365" cy="289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529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Assistant présentation</a:t>
            </a:r>
          </a:p>
        </p:txBody>
      </p:sp>
      <p:sp>
        <p:nvSpPr>
          <p:cNvPr id="46083" name="Rectangle 3"/>
          <p:cNvSpPr>
            <a:spLocks noGrp="1" noChangeArrowheads="1"/>
          </p:cNvSpPr>
          <p:nvPr>
            <p:ph type="body" idx="1"/>
            <p:custDataLst>
              <p:tags r:id="rId2"/>
            </p:custDataLst>
          </p:nvPr>
        </p:nvSpPr>
        <p:spPr>
          <a:xfrm>
            <a:off x="468313" y="1268760"/>
            <a:ext cx="8229600" cy="1568450"/>
          </a:xfrm>
        </p:spPr>
        <p:txBody>
          <a:bodyPr/>
          <a:lstStyle/>
          <a:p>
            <a:pPr eaLnBrk="1" hangingPunct="1"/>
            <a:r>
              <a:rPr lang="fr-CA" altLang="fr-FR" sz="2400" dirty="0" smtClean="0"/>
              <a:t>Sélection des éléments à disposer sur le canevas. On peut également définir le type d’élément à utiliser (textuel, boîte à cocher, etc.) pour l’élément.</a:t>
            </a:r>
          </a:p>
          <a:p>
            <a:pPr eaLnBrk="1" hangingPunct="1"/>
            <a:r>
              <a:rPr lang="fr-CA" altLang="fr-FR" sz="2400" dirty="0" smtClean="0"/>
              <a:t>Indication du libellé de l’élément et sa dimension</a:t>
            </a:r>
          </a:p>
        </p:txBody>
      </p:sp>
      <p:pic>
        <p:nvPicPr>
          <p:cNvPr id="46084" name="Picture 4"/>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250825" y="3006179"/>
            <a:ext cx="4176713"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5" name="Picture 5"/>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4716463" y="2996083"/>
            <a:ext cx="4176712"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913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Assistant présentation</a:t>
            </a:r>
          </a:p>
        </p:txBody>
      </p:sp>
      <p:pic>
        <p:nvPicPr>
          <p:cNvPr id="48131" name="Picture 3"/>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395288" y="3259732"/>
            <a:ext cx="4032250" cy="304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4716463" y="3213100"/>
            <a:ext cx="403225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3" name="Rectangle 5"/>
          <p:cNvSpPr>
            <a:spLocks noGrp="1" noChangeArrowheads="1"/>
          </p:cNvSpPr>
          <p:nvPr>
            <p:ph type="body" idx="1"/>
            <p:custDataLst>
              <p:tags r:id="rId4"/>
            </p:custDataLst>
          </p:nvPr>
        </p:nvSpPr>
        <p:spPr>
          <a:xfrm>
            <a:off x="468313" y="1268413"/>
            <a:ext cx="8229600" cy="4392612"/>
          </a:xfrm>
        </p:spPr>
        <p:txBody>
          <a:bodyPr/>
          <a:lstStyle/>
          <a:p>
            <a:pPr eaLnBrk="1" hangingPunct="1"/>
            <a:r>
              <a:rPr lang="fr-CA" altLang="fr-FR" sz="2400" dirty="0" smtClean="0"/>
              <a:t>Indication d’une présentation des items sur plus d’une ligne (Formulaire) ou sur une seule ligne (Tabulaire).</a:t>
            </a:r>
          </a:p>
          <a:p>
            <a:pPr eaLnBrk="1" hangingPunct="1"/>
            <a:r>
              <a:rPr lang="fr-CA" altLang="fr-FR" sz="2400" dirty="0" smtClean="0"/>
              <a:t>Identification d’un titre pour les items, du nombre d’enregistrements à afficher avec leur espacement et si une barre de défilement est requise.</a:t>
            </a:r>
          </a:p>
        </p:txBody>
      </p:sp>
    </p:spTree>
    <p:extLst>
      <p:ext uri="{BB962C8B-B14F-4D97-AF65-F5344CB8AC3E}">
        <p14:creationId xmlns:p14="http://schemas.microsoft.com/office/powerpoint/2010/main" val="1987630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custDataLst>
              <p:tags r:id="rId1"/>
            </p:custDataLst>
          </p:nvPr>
        </p:nvSpPr>
        <p:spPr bwMode="auto">
          <a:xfrm>
            <a:off x="373063" y="3432696"/>
            <a:ext cx="914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Titre du cadre</a:t>
            </a:r>
          </a:p>
        </p:txBody>
      </p:sp>
      <p:sp>
        <p:nvSpPr>
          <p:cNvPr id="50186" name="Rectangle 10"/>
          <p:cNvSpPr>
            <a:spLocks noGrp="1" noChangeArrowheads="1"/>
          </p:cNvSpPr>
          <p:nvPr>
            <p:ph type="body" idx="1"/>
            <p:custDataLst>
              <p:tags r:id="rId2"/>
            </p:custDataLst>
          </p:nvPr>
        </p:nvSpPr>
        <p:spPr/>
        <p:txBody>
          <a:bodyPr/>
          <a:lstStyle/>
          <a:p>
            <a:pPr eaLnBrk="1" hangingPunct="1"/>
            <a:r>
              <a:rPr lang="fr-CA" altLang="fr-FR" sz="2400" dirty="0" smtClean="0"/>
              <a:t>La fin de l’assistant conduit à l’affichage du résultat dans l’éditeur de présentation. Cet éditeur peut être également invoqué dans le menu Outils.</a:t>
            </a:r>
          </a:p>
        </p:txBody>
      </p:sp>
      <p:pic>
        <p:nvPicPr>
          <p:cNvPr id="50178" name="Picture 2"/>
          <p:cNvPicPr>
            <a:picLocks noChangeAspect="1" noChangeArrowheads="1"/>
          </p:cNvPicPr>
          <p:nvPr>
            <p:custDataLst>
              <p:tags r:id="rId3"/>
            </p:custDataLst>
          </p:nvPr>
        </p:nvPicPr>
        <p:blipFill>
          <a:blip r:embed="rId12">
            <a:extLst>
              <a:ext uri="{28A0092B-C50C-407E-A947-70E740481C1C}">
                <a14:useLocalDpi xmlns:a14="http://schemas.microsoft.com/office/drawing/2010/main" val="0"/>
              </a:ext>
            </a:extLst>
          </a:blip>
          <a:srcRect/>
          <a:stretch>
            <a:fillRect/>
          </a:stretch>
        </p:blipFill>
        <p:spPr bwMode="auto">
          <a:xfrm>
            <a:off x="1414463" y="2492896"/>
            <a:ext cx="7334250"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Rectangle 3"/>
          <p:cNvSpPr>
            <a:spLocks noGrp="1" noChangeArrowheads="1"/>
          </p:cNvSpPr>
          <p:nvPr>
            <p:ph type="title"/>
            <p:custDataLst>
              <p:tags r:id="rId4"/>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Assistant présentation</a:t>
            </a:r>
          </a:p>
        </p:txBody>
      </p:sp>
      <p:sp>
        <p:nvSpPr>
          <p:cNvPr id="50180" name="Text Box 4"/>
          <p:cNvSpPr txBox="1">
            <a:spLocks noChangeArrowheads="1"/>
          </p:cNvSpPr>
          <p:nvPr>
            <p:custDataLst>
              <p:tags r:id="rId5"/>
            </p:custDataLst>
          </p:nvPr>
        </p:nvSpPr>
        <p:spPr bwMode="auto">
          <a:xfrm>
            <a:off x="1981200" y="5707584"/>
            <a:ext cx="1447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Libellés des éléments</a:t>
            </a:r>
          </a:p>
        </p:txBody>
      </p:sp>
      <p:sp>
        <p:nvSpPr>
          <p:cNvPr id="50182" name="Line 6"/>
          <p:cNvSpPr>
            <a:spLocks noChangeShapeType="1"/>
          </p:cNvSpPr>
          <p:nvPr>
            <p:custDataLst>
              <p:tags r:id="rId6"/>
            </p:custDataLst>
          </p:nvPr>
        </p:nvSpPr>
        <p:spPr bwMode="auto">
          <a:xfrm flipH="1" flipV="1">
            <a:off x="2506663" y="4832871"/>
            <a:ext cx="50800" cy="946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50183" name="Line 7"/>
          <p:cNvSpPr>
            <a:spLocks noChangeShapeType="1"/>
          </p:cNvSpPr>
          <p:nvPr>
            <p:custDataLst>
              <p:tags r:id="rId7"/>
            </p:custDataLst>
          </p:nvPr>
        </p:nvSpPr>
        <p:spPr bwMode="auto">
          <a:xfrm flipV="1">
            <a:off x="1287463" y="3715271"/>
            <a:ext cx="1123950" cy="22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50184" name="Line 8"/>
          <p:cNvSpPr>
            <a:spLocks noChangeShapeType="1"/>
          </p:cNvSpPr>
          <p:nvPr>
            <p:custDataLst>
              <p:tags r:id="rId8"/>
            </p:custDataLst>
          </p:nvPr>
        </p:nvSpPr>
        <p:spPr bwMode="auto">
          <a:xfrm flipH="1" flipV="1">
            <a:off x="4411663" y="5061471"/>
            <a:ext cx="1528762" cy="788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50185" name="Text Box 9"/>
          <p:cNvSpPr txBox="1">
            <a:spLocks noChangeArrowheads="1"/>
          </p:cNvSpPr>
          <p:nvPr>
            <p:custDataLst>
              <p:tags r:id="rId9"/>
            </p:custDataLst>
          </p:nvPr>
        </p:nvSpPr>
        <p:spPr bwMode="auto">
          <a:xfrm>
            <a:off x="4572000" y="5802834"/>
            <a:ext cx="23622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Éléments du bloc de données</a:t>
            </a:r>
          </a:p>
        </p:txBody>
      </p:sp>
    </p:spTree>
    <p:extLst>
      <p:ext uri="{BB962C8B-B14F-4D97-AF65-F5344CB8AC3E}">
        <p14:creationId xmlns:p14="http://schemas.microsoft.com/office/powerpoint/2010/main" val="2161661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1927662" y="3094039"/>
            <a:ext cx="4155638" cy="3143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Rectangle 3"/>
          <p:cNvSpPr>
            <a:spLocks noGrp="1" noChangeArrowheads="1"/>
          </p:cNvSpPr>
          <p:nvPr>
            <p:ph type="title"/>
            <p:custDataLst>
              <p:tags r:id="rId2"/>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Ajout d’un bloc détail (enfant)</a:t>
            </a:r>
          </a:p>
        </p:txBody>
      </p:sp>
      <p:sp>
        <p:nvSpPr>
          <p:cNvPr id="52228" name="Rectangle 4"/>
          <p:cNvSpPr>
            <a:spLocks noGrp="1" noChangeArrowheads="1"/>
          </p:cNvSpPr>
          <p:nvPr>
            <p:ph type="body" idx="1"/>
            <p:custDataLst>
              <p:tags r:id="rId3"/>
            </p:custDataLst>
          </p:nvPr>
        </p:nvSpPr>
        <p:spPr>
          <a:xfrm>
            <a:off x="457200" y="1268760"/>
            <a:ext cx="8229600" cy="1768475"/>
          </a:xfrm>
        </p:spPr>
        <p:txBody>
          <a:bodyPr/>
          <a:lstStyle/>
          <a:p>
            <a:pPr eaLnBrk="1" hangingPunct="1"/>
            <a:r>
              <a:rPr lang="fr-CA" altLang="fr-FR" sz="2400" dirty="0" smtClean="0"/>
              <a:t>L’ajout d’un bloc détail (enfant) est complété de la même façon que l’ajout d’un nouveau bloc de données.</a:t>
            </a:r>
          </a:p>
          <a:p>
            <a:pPr eaLnBrk="1" hangingPunct="1"/>
            <a:r>
              <a:rPr lang="fr-CA" altLang="fr-FR" sz="2400" dirty="0" smtClean="0"/>
              <a:t>Il est important que les colonnes qui servent pour la relation entre les tables soient sélectionnées.</a:t>
            </a:r>
          </a:p>
        </p:txBody>
      </p:sp>
      <p:sp>
        <p:nvSpPr>
          <p:cNvPr id="52229" name="Oval 5"/>
          <p:cNvSpPr>
            <a:spLocks noChangeArrowheads="1"/>
          </p:cNvSpPr>
          <p:nvPr>
            <p:custDataLst>
              <p:tags r:id="rId4"/>
            </p:custDataLst>
          </p:nvPr>
        </p:nvSpPr>
        <p:spPr bwMode="auto">
          <a:xfrm>
            <a:off x="4500563" y="4554959"/>
            <a:ext cx="12954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52230" name="Text Box 6"/>
          <p:cNvSpPr txBox="1">
            <a:spLocks noChangeArrowheads="1"/>
          </p:cNvSpPr>
          <p:nvPr>
            <p:custDataLst>
              <p:tags r:id="rId5"/>
            </p:custDataLst>
          </p:nvPr>
        </p:nvSpPr>
        <p:spPr bwMode="auto">
          <a:xfrm>
            <a:off x="6786563" y="4250159"/>
            <a:ext cx="1143000" cy="8350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600">
                <a:solidFill>
                  <a:schemeClr val="bg1"/>
                </a:solidFill>
                <a:cs typeface="Arial" charset="0"/>
              </a:rPr>
              <a:t>Colonne pour la relation</a:t>
            </a:r>
          </a:p>
        </p:txBody>
      </p:sp>
      <p:sp>
        <p:nvSpPr>
          <p:cNvPr id="52231" name="Line 7"/>
          <p:cNvSpPr>
            <a:spLocks noChangeShapeType="1"/>
          </p:cNvSpPr>
          <p:nvPr>
            <p:custDataLst>
              <p:tags r:id="rId6"/>
            </p:custDataLst>
          </p:nvPr>
        </p:nvSpPr>
        <p:spPr bwMode="auto">
          <a:xfrm flipH="1">
            <a:off x="5795963" y="4631159"/>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Tree>
    <p:extLst>
      <p:ext uri="{BB962C8B-B14F-4D97-AF65-F5344CB8AC3E}">
        <p14:creationId xmlns:p14="http://schemas.microsoft.com/office/powerpoint/2010/main" val="1991499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custDataLst>
              <p:tags r:id="rId1"/>
            </p:custDataLst>
          </p:nvPr>
        </p:nvPicPr>
        <p:blipFill>
          <a:blip r:embed="rId15">
            <a:extLst>
              <a:ext uri="{28A0092B-C50C-407E-A947-70E740481C1C}">
                <a14:useLocalDpi xmlns:a14="http://schemas.microsoft.com/office/drawing/2010/main" val="0"/>
              </a:ext>
            </a:extLst>
          </a:blip>
          <a:srcRect/>
          <a:stretch>
            <a:fillRect/>
          </a:stretch>
        </p:blipFill>
        <p:spPr bwMode="auto">
          <a:xfrm>
            <a:off x="787400" y="2614613"/>
            <a:ext cx="5040313" cy="38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5" name="Rectangle 3"/>
          <p:cNvSpPr>
            <a:spLocks noGrp="1" noChangeArrowheads="1"/>
          </p:cNvSpPr>
          <p:nvPr>
            <p:ph type="title"/>
            <p:custDataLst>
              <p:tags r:id="rId2"/>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Ajout d’un bloc détail (enfant)</a:t>
            </a:r>
          </a:p>
        </p:txBody>
      </p:sp>
      <p:sp>
        <p:nvSpPr>
          <p:cNvPr id="54276" name="Rectangle 4"/>
          <p:cNvSpPr>
            <a:spLocks noGrp="1" noChangeArrowheads="1"/>
          </p:cNvSpPr>
          <p:nvPr>
            <p:ph type="body" idx="1"/>
            <p:custDataLst>
              <p:tags r:id="rId3"/>
            </p:custDataLst>
          </p:nvPr>
        </p:nvSpPr>
        <p:spPr>
          <a:xfrm>
            <a:off x="457200" y="1229246"/>
            <a:ext cx="8229600" cy="1263650"/>
          </a:xfrm>
        </p:spPr>
        <p:txBody>
          <a:bodyPr/>
          <a:lstStyle/>
          <a:p>
            <a:pPr eaLnBrk="1" hangingPunct="1"/>
            <a:r>
              <a:rPr lang="fr-CA" altLang="fr-FR" sz="2400" dirty="0" err="1" smtClean="0"/>
              <a:t>Forms</a:t>
            </a:r>
            <a:r>
              <a:rPr lang="fr-CA" altLang="fr-FR" sz="2400" dirty="0" smtClean="0"/>
              <a:t> </a:t>
            </a:r>
            <a:r>
              <a:rPr lang="fr-CA" altLang="fr-FR" sz="2400" dirty="0" err="1" smtClean="0"/>
              <a:t>Builder</a:t>
            </a:r>
            <a:r>
              <a:rPr lang="fr-CA" altLang="fr-FR" sz="2400" dirty="0" smtClean="0"/>
              <a:t> présente cette fenêtre lorsqu’il existe des blocs de données dans le formulaire pour établir la relation.</a:t>
            </a:r>
          </a:p>
        </p:txBody>
      </p:sp>
      <p:sp>
        <p:nvSpPr>
          <p:cNvPr id="54277" name="Line 5"/>
          <p:cNvSpPr>
            <a:spLocks noChangeShapeType="1"/>
          </p:cNvSpPr>
          <p:nvPr>
            <p:custDataLst>
              <p:tags r:id="rId4"/>
            </p:custDataLst>
          </p:nvPr>
        </p:nvSpPr>
        <p:spPr bwMode="auto">
          <a:xfrm>
            <a:off x="3379788" y="3619500"/>
            <a:ext cx="3001962" cy="3937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54278" name="Line 6"/>
          <p:cNvSpPr>
            <a:spLocks noChangeShapeType="1"/>
          </p:cNvSpPr>
          <p:nvPr>
            <p:custDataLst>
              <p:tags r:id="rId5"/>
            </p:custDataLst>
          </p:nvPr>
        </p:nvSpPr>
        <p:spPr bwMode="auto">
          <a:xfrm flipV="1">
            <a:off x="3595688" y="2852738"/>
            <a:ext cx="2776537" cy="550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54279" name="Text Box 7"/>
          <p:cNvSpPr txBox="1">
            <a:spLocks noChangeArrowheads="1"/>
          </p:cNvSpPr>
          <p:nvPr>
            <p:custDataLst>
              <p:tags r:id="rId6"/>
            </p:custDataLst>
          </p:nvPr>
        </p:nvSpPr>
        <p:spPr bwMode="auto">
          <a:xfrm>
            <a:off x="6259513" y="3068638"/>
            <a:ext cx="2057400" cy="13779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Permet de lire les contraintes des tables pour offrir les relations possibles lorsque le bouton « Créer une relation » est utilisé</a:t>
            </a:r>
          </a:p>
        </p:txBody>
      </p:sp>
      <p:sp>
        <p:nvSpPr>
          <p:cNvPr id="54280" name="Text Box 8"/>
          <p:cNvSpPr txBox="1">
            <a:spLocks noChangeArrowheads="1"/>
          </p:cNvSpPr>
          <p:nvPr>
            <p:custDataLst>
              <p:tags r:id="rId7"/>
            </p:custDataLst>
          </p:nvPr>
        </p:nvSpPr>
        <p:spPr bwMode="auto">
          <a:xfrm>
            <a:off x="6259513" y="2420938"/>
            <a:ext cx="2057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Lance la création de la relation</a:t>
            </a:r>
          </a:p>
        </p:txBody>
      </p:sp>
      <p:sp>
        <p:nvSpPr>
          <p:cNvPr id="54281" name="Text Box 9"/>
          <p:cNvSpPr txBox="1">
            <a:spLocks noChangeArrowheads="1"/>
          </p:cNvSpPr>
          <p:nvPr>
            <p:custDataLst>
              <p:tags r:id="rId8"/>
            </p:custDataLst>
          </p:nvPr>
        </p:nvSpPr>
        <p:spPr bwMode="auto">
          <a:xfrm>
            <a:off x="6259513" y="4581525"/>
            <a:ext cx="2057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Permet de créer une relation manuellement</a:t>
            </a:r>
          </a:p>
        </p:txBody>
      </p:sp>
      <p:sp>
        <p:nvSpPr>
          <p:cNvPr id="54282" name="Line 10"/>
          <p:cNvSpPr>
            <a:spLocks noChangeShapeType="1"/>
          </p:cNvSpPr>
          <p:nvPr>
            <p:custDataLst>
              <p:tags r:id="rId9"/>
            </p:custDataLst>
          </p:nvPr>
        </p:nvSpPr>
        <p:spPr bwMode="auto">
          <a:xfrm>
            <a:off x="5180013" y="4340225"/>
            <a:ext cx="1079500" cy="73342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54283" name="Oval 11"/>
          <p:cNvSpPr>
            <a:spLocks noChangeArrowheads="1"/>
          </p:cNvSpPr>
          <p:nvPr>
            <p:custDataLst>
              <p:tags r:id="rId10"/>
            </p:custDataLst>
          </p:nvPr>
        </p:nvSpPr>
        <p:spPr bwMode="auto">
          <a:xfrm>
            <a:off x="2084388" y="3979863"/>
            <a:ext cx="3887787"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54284" name="Line 12"/>
          <p:cNvSpPr>
            <a:spLocks noChangeShapeType="1"/>
          </p:cNvSpPr>
          <p:nvPr>
            <p:custDataLst>
              <p:tags r:id="rId11"/>
            </p:custDataLst>
          </p:nvPr>
        </p:nvSpPr>
        <p:spPr bwMode="auto">
          <a:xfrm flipH="1" flipV="1">
            <a:off x="4316413" y="4627563"/>
            <a:ext cx="2127250" cy="1249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54285" name="Text Box 13"/>
          <p:cNvSpPr txBox="1">
            <a:spLocks noChangeArrowheads="1"/>
          </p:cNvSpPr>
          <p:nvPr>
            <p:custDataLst>
              <p:tags r:id="rId12"/>
            </p:custDataLst>
          </p:nvPr>
        </p:nvSpPr>
        <p:spPr bwMode="auto">
          <a:xfrm>
            <a:off x="6259513" y="5229225"/>
            <a:ext cx="20574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Détail de la relation avec les noms des blocs de données</a:t>
            </a:r>
          </a:p>
        </p:txBody>
      </p:sp>
    </p:spTree>
    <p:extLst>
      <p:ext uri="{BB962C8B-B14F-4D97-AF65-F5344CB8AC3E}">
        <p14:creationId xmlns:p14="http://schemas.microsoft.com/office/powerpoint/2010/main" val="89853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323850" y="2205038"/>
            <a:ext cx="72009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3" name="Rectangle 3"/>
          <p:cNvSpPr>
            <a:spLocks noGrp="1" noChangeArrowheads="1"/>
          </p:cNvSpPr>
          <p:nvPr>
            <p:ph type="title"/>
            <p:custDataLst>
              <p:tags r:id="rId2"/>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Ajout d’un bloc détail (enfant)</a:t>
            </a:r>
          </a:p>
        </p:txBody>
      </p:sp>
      <p:sp>
        <p:nvSpPr>
          <p:cNvPr id="56324" name="Rectangle 4"/>
          <p:cNvSpPr>
            <a:spLocks noGrp="1" noChangeArrowheads="1"/>
          </p:cNvSpPr>
          <p:nvPr>
            <p:ph type="body" idx="1"/>
            <p:custDataLst>
              <p:tags r:id="rId3"/>
            </p:custDataLst>
          </p:nvPr>
        </p:nvSpPr>
        <p:spPr>
          <a:xfrm>
            <a:off x="457200" y="1268760"/>
            <a:ext cx="8229600" cy="830262"/>
          </a:xfrm>
        </p:spPr>
        <p:txBody>
          <a:bodyPr/>
          <a:lstStyle/>
          <a:p>
            <a:pPr eaLnBrk="1" hangingPunct="1"/>
            <a:r>
              <a:rPr lang="fr-CA" altLang="fr-FR" sz="2400" dirty="0" smtClean="0"/>
              <a:t>Le résultat est affiché dans l’éditeur de présentation.</a:t>
            </a:r>
          </a:p>
        </p:txBody>
      </p:sp>
      <p:sp>
        <p:nvSpPr>
          <p:cNvPr id="56325" name="Text Box 5"/>
          <p:cNvSpPr txBox="1">
            <a:spLocks noChangeArrowheads="1"/>
          </p:cNvSpPr>
          <p:nvPr>
            <p:custDataLst>
              <p:tags r:id="rId4"/>
            </p:custDataLst>
          </p:nvPr>
        </p:nvSpPr>
        <p:spPr bwMode="auto">
          <a:xfrm>
            <a:off x="7777163" y="5097463"/>
            <a:ext cx="1143000" cy="8350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600">
                <a:solidFill>
                  <a:schemeClr val="bg1"/>
                </a:solidFill>
                <a:cs typeface="Arial" charset="0"/>
              </a:rPr>
              <a:t>Bloc de données détail</a:t>
            </a:r>
          </a:p>
        </p:txBody>
      </p:sp>
      <p:sp>
        <p:nvSpPr>
          <p:cNvPr id="56326" name="Line 6"/>
          <p:cNvSpPr>
            <a:spLocks noChangeShapeType="1"/>
          </p:cNvSpPr>
          <p:nvPr>
            <p:custDataLst>
              <p:tags r:id="rId5"/>
            </p:custDataLst>
          </p:nvPr>
        </p:nvSpPr>
        <p:spPr bwMode="auto">
          <a:xfrm flipH="1">
            <a:off x="7319963" y="5589588"/>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56327" name="Text Box 7"/>
          <p:cNvSpPr txBox="1">
            <a:spLocks noChangeArrowheads="1"/>
          </p:cNvSpPr>
          <p:nvPr>
            <p:custDataLst>
              <p:tags r:id="rId6"/>
            </p:custDataLst>
          </p:nvPr>
        </p:nvSpPr>
        <p:spPr bwMode="auto">
          <a:xfrm>
            <a:off x="7777163" y="3573463"/>
            <a:ext cx="1143000" cy="8350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600">
                <a:solidFill>
                  <a:schemeClr val="bg1"/>
                </a:solidFill>
                <a:cs typeface="Arial" charset="0"/>
              </a:rPr>
              <a:t>Bloc de données maître</a:t>
            </a:r>
          </a:p>
        </p:txBody>
      </p:sp>
      <p:sp>
        <p:nvSpPr>
          <p:cNvPr id="56328" name="Line 8"/>
          <p:cNvSpPr>
            <a:spLocks noChangeShapeType="1"/>
          </p:cNvSpPr>
          <p:nvPr>
            <p:custDataLst>
              <p:tags r:id="rId7"/>
            </p:custDataLst>
          </p:nvPr>
        </p:nvSpPr>
        <p:spPr bwMode="auto">
          <a:xfrm flipH="1" flipV="1">
            <a:off x="5940425" y="4005263"/>
            <a:ext cx="1836738" cy="2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Tree>
    <p:extLst>
      <p:ext uri="{BB962C8B-B14F-4D97-AF65-F5344CB8AC3E}">
        <p14:creationId xmlns:p14="http://schemas.microsoft.com/office/powerpoint/2010/main" val="506935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Compilation du formulaire</a:t>
            </a:r>
          </a:p>
        </p:txBody>
      </p:sp>
      <p:sp>
        <p:nvSpPr>
          <p:cNvPr id="58371" name="Rectangle 3"/>
          <p:cNvSpPr>
            <a:spLocks noGrp="1" noChangeArrowheads="1"/>
          </p:cNvSpPr>
          <p:nvPr>
            <p:ph type="body" idx="1"/>
            <p:custDataLst>
              <p:tags r:id="rId2"/>
            </p:custDataLst>
          </p:nvPr>
        </p:nvSpPr>
        <p:spPr/>
        <p:txBody>
          <a:bodyPr/>
          <a:lstStyle/>
          <a:p>
            <a:pPr eaLnBrk="1" hangingPunct="1"/>
            <a:r>
              <a:rPr lang="fr-CA" altLang="fr-FR" sz="2400" dirty="0" smtClean="0"/>
              <a:t>Le module </a:t>
            </a:r>
            <a:r>
              <a:rPr lang="fr-CA" altLang="fr-FR" sz="2400" dirty="0" err="1" smtClean="0"/>
              <a:t>Forms</a:t>
            </a:r>
            <a:r>
              <a:rPr lang="fr-CA" altLang="fr-FR" sz="2400" dirty="0" smtClean="0"/>
              <a:t> est normalement sauvé avant d’être compilé en utilisant l’une des méthodes suivantes :  </a:t>
            </a:r>
          </a:p>
          <a:p>
            <a:pPr lvl="1" eaLnBrk="1" hangingPunct="1"/>
            <a:r>
              <a:rPr lang="fr-CA" altLang="fr-FR" dirty="0" smtClean="0"/>
              <a:t>Menu Fichier</a:t>
            </a:r>
            <a:r>
              <a:rPr lang="fr-CA" altLang="fr-FR" dirty="0" smtClean="0">
                <a:sym typeface="Wingdings" pitchFamily="2" charset="2"/>
              </a:rPr>
              <a:t></a:t>
            </a:r>
            <a:r>
              <a:rPr lang="fr-CA" altLang="fr-FR" dirty="0" smtClean="0"/>
              <a:t> Enregistrer</a:t>
            </a:r>
          </a:p>
          <a:p>
            <a:pPr lvl="1" eaLnBrk="1" hangingPunct="1"/>
            <a:r>
              <a:rPr lang="fr-CA" altLang="fr-FR" dirty="0" smtClean="0"/>
              <a:t>Bouton Enregistrer</a:t>
            </a:r>
          </a:p>
          <a:p>
            <a:pPr eaLnBrk="1" hangingPunct="1"/>
            <a:r>
              <a:rPr lang="fr-CA" altLang="fr-FR" sz="2400" dirty="0" smtClean="0"/>
              <a:t>Le module </a:t>
            </a:r>
            <a:r>
              <a:rPr lang="fr-CA" altLang="fr-FR" sz="2400" dirty="0" err="1" smtClean="0"/>
              <a:t>Forms</a:t>
            </a:r>
            <a:r>
              <a:rPr lang="fr-CA" altLang="fr-FR" sz="2400" dirty="0" smtClean="0"/>
              <a:t> est compilé en sélectionnant l’option de menu Programme</a:t>
            </a:r>
            <a:r>
              <a:rPr lang="fr-CA" altLang="fr-FR" sz="2400" dirty="0" smtClean="0">
                <a:sym typeface="Wingdings" pitchFamily="2" charset="2"/>
              </a:rPr>
              <a:t></a:t>
            </a:r>
            <a:r>
              <a:rPr lang="fr-CA" altLang="fr-FR" sz="2400" dirty="0" smtClean="0"/>
              <a:t> Compiler module</a:t>
            </a:r>
          </a:p>
          <a:p>
            <a:pPr eaLnBrk="1" hangingPunct="1"/>
            <a:r>
              <a:rPr lang="fr-CA" altLang="fr-FR" sz="2400" dirty="0" smtClean="0"/>
              <a:t>Le choix de menu Édition</a:t>
            </a:r>
            <a:r>
              <a:rPr lang="fr-CA" altLang="fr-FR" sz="2400" dirty="0" smtClean="0">
                <a:sym typeface="Wingdings" pitchFamily="2" charset="2"/>
              </a:rPr>
              <a:t></a:t>
            </a:r>
            <a:r>
              <a:rPr lang="fr-CA" altLang="fr-FR" sz="2400" dirty="0" smtClean="0"/>
              <a:t> Préférences permet d’indiquer si on désire la sauvegarde avant de générer et générer avant d’exécuter.</a:t>
            </a:r>
            <a:r>
              <a:rPr lang="fr-CA" altLang="fr-FR" dirty="0" smtClean="0"/>
              <a:t> </a:t>
            </a:r>
          </a:p>
          <a:p>
            <a:pPr lvl="1" eaLnBrk="1" hangingPunct="1"/>
            <a:r>
              <a:rPr lang="fr-CA" altLang="fr-FR" dirty="0" smtClean="0"/>
              <a:t>(Générer = Compiler le module </a:t>
            </a:r>
            <a:r>
              <a:rPr lang="fr-CA" altLang="fr-FR" dirty="0" err="1" smtClean="0"/>
              <a:t>Forms</a:t>
            </a:r>
            <a:r>
              <a:rPr lang="fr-CA" altLang="fr-FR" dirty="0" smtClean="0"/>
              <a:t>)</a:t>
            </a:r>
          </a:p>
        </p:txBody>
      </p:sp>
    </p:spTree>
    <p:extLst>
      <p:ext uri="{BB962C8B-B14F-4D97-AF65-F5344CB8AC3E}">
        <p14:creationId xmlns:p14="http://schemas.microsoft.com/office/powerpoint/2010/main" val="4185621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custDataLst>
              <p:tags r:id="rId1"/>
            </p:custDataLst>
          </p:nvPr>
        </p:nvSpPr>
        <p:spPr/>
        <p:txBody>
          <a:bodyPr/>
          <a:lstStyle/>
          <a:p>
            <a:pPr eaLnBrk="1" hangingPunct="1"/>
            <a:r>
              <a:rPr lang="fr-CA" altLang="fr-FR" smtClean="0"/>
              <a:t>L’exécution du module Forms est complétée en pressant le bouton suivant :</a:t>
            </a:r>
          </a:p>
          <a:p>
            <a:pPr lvl="1" eaLnBrk="1" hangingPunct="1"/>
            <a:r>
              <a:rPr lang="fr-CA" altLang="fr-FR" smtClean="0"/>
              <a:t>le bouton d’exécution en mode Web.</a:t>
            </a:r>
          </a:p>
          <a:p>
            <a:pPr eaLnBrk="1" hangingPunct="1"/>
            <a:r>
              <a:rPr lang="fr-CA" altLang="fr-FR" smtClean="0"/>
              <a:t>Le choix de menu Programme</a:t>
            </a:r>
            <a:r>
              <a:rPr lang="fr-CA" altLang="fr-FR" smtClean="0">
                <a:sym typeface="Wingdings" pitchFamily="2" charset="2"/>
              </a:rPr>
              <a:t></a:t>
            </a:r>
            <a:r>
              <a:rPr lang="fr-CA" altLang="fr-FR" smtClean="0"/>
              <a:t> « Exécuter application Forms » lance l’exécution en mode Web.</a:t>
            </a:r>
          </a:p>
          <a:p>
            <a:pPr eaLnBrk="1" hangingPunct="1"/>
            <a:r>
              <a:rPr lang="fr-CA" altLang="fr-FR" smtClean="0"/>
              <a:t>Le fichier généré est requis (celui avec l’extension .fmx) pour l’exécution du formulaire.</a:t>
            </a:r>
          </a:p>
        </p:txBody>
      </p:sp>
      <p:pic>
        <p:nvPicPr>
          <p:cNvPr id="60419" name="Picture 3"/>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5435600" y="1989138"/>
            <a:ext cx="4826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0" name="Rectangle 4"/>
          <p:cNvSpPr>
            <a:spLocks noGrp="1" noChangeArrowheads="1"/>
          </p:cNvSpPr>
          <p:nvPr>
            <p:ph type="title"/>
            <p:custDataLst>
              <p:tags r:id="rId3"/>
            </p:custDataLst>
          </p:nvPr>
        </p:nvSpPr>
        <p:spPr/>
        <p:txBody>
          <a:bodyPr/>
          <a:lstStyle/>
          <a:p>
            <a:pPr eaLnBrk="1" hangingPunct="1"/>
            <a:r>
              <a:rPr lang="fr-CA" altLang="fr-FR" sz="2600" dirty="0" smtClean="0"/>
              <a:t>Exécution d’un formulaire</a:t>
            </a:r>
            <a:br>
              <a:rPr lang="fr-CA" altLang="fr-FR" sz="2600" dirty="0" smtClean="0"/>
            </a:br>
            <a:r>
              <a:rPr lang="fr-CA" altLang="fr-FR" sz="2600" dirty="0" smtClean="0"/>
              <a:t>Lancement du module </a:t>
            </a:r>
            <a:r>
              <a:rPr lang="fr-CA" altLang="fr-FR" sz="2600" dirty="0" err="1" smtClean="0"/>
              <a:t>Forms</a:t>
            </a:r>
            <a:endParaRPr lang="fr-CA" altLang="fr-FR" sz="2600" dirty="0" smtClean="0"/>
          </a:p>
        </p:txBody>
      </p:sp>
    </p:spTree>
    <p:extLst>
      <p:ext uri="{BB962C8B-B14F-4D97-AF65-F5344CB8AC3E}">
        <p14:creationId xmlns:p14="http://schemas.microsoft.com/office/powerpoint/2010/main" val="1940181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custDataLst>
              <p:tags r:id="rId1"/>
            </p:custDataLst>
          </p:nvPr>
        </p:nvSpPr>
        <p:spPr/>
        <p:txBody>
          <a:bodyPr/>
          <a:lstStyle/>
          <a:p>
            <a:pPr eaLnBrk="1" hangingPunct="1"/>
            <a:r>
              <a:rPr lang="fr-CA" altLang="fr-FR" sz="2600" dirty="0" smtClean="0"/>
              <a:t>Exécution d’un formulaire</a:t>
            </a:r>
            <a:br>
              <a:rPr lang="fr-CA" altLang="fr-FR" sz="2600" dirty="0" smtClean="0"/>
            </a:br>
            <a:r>
              <a:rPr lang="fr-CA" altLang="fr-FR" sz="2600" dirty="0" smtClean="0"/>
              <a:t>Mode Normal et </a:t>
            </a:r>
            <a:r>
              <a:rPr lang="fr-CA" altLang="fr-FR" sz="2600" dirty="0" err="1" smtClean="0"/>
              <a:t>Query</a:t>
            </a:r>
            <a:endParaRPr lang="fr-CA" altLang="fr-FR" sz="2600" dirty="0" smtClean="0"/>
          </a:p>
        </p:txBody>
      </p:sp>
      <p:sp>
        <p:nvSpPr>
          <p:cNvPr id="62467" name="Rectangle 3"/>
          <p:cNvSpPr>
            <a:spLocks noGrp="1" noChangeArrowheads="1"/>
          </p:cNvSpPr>
          <p:nvPr>
            <p:ph type="body" idx="1"/>
            <p:custDataLst>
              <p:tags r:id="rId2"/>
            </p:custDataLst>
          </p:nvPr>
        </p:nvSpPr>
        <p:spPr>
          <a:xfrm>
            <a:off x="468313" y="1341438"/>
            <a:ext cx="8229600" cy="4392612"/>
          </a:xfrm>
        </p:spPr>
        <p:txBody>
          <a:bodyPr/>
          <a:lstStyle/>
          <a:p>
            <a:pPr eaLnBrk="1" hangingPunct="1"/>
            <a:r>
              <a:rPr lang="fr-CA" altLang="fr-FR" sz="2400" smtClean="0"/>
              <a:t>Les modules Forms ont deux modes d’exécution :</a:t>
            </a:r>
          </a:p>
          <a:p>
            <a:pPr lvl="1" eaLnBrk="1" hangingPunct="1"/>
            <a:r>
              <a:rPr lang="fr-CA" altLang="fr-FR" smtClean="0"/>
              <a:t>Mode Normal</a:t>
            </a:r>
          </a:p>
          <a:p>
            <a:pPr lvl="2" eaLnBrk="1" hangingPunct="1"/>
            <a:r>
              <a:rPr lang="fr-CA" altLang="fr-FR" smtClean="0"/>
              <a:t>Ce mode permet la saisie de nouveaux enregistrements, de les supprimer et de les modifier. </a:t>
            </a:r>
          </a:p>
          <a:p>
            <a:pPr lvl="1" eaLnBrk="1" hangingPunct="1"/>
            <a:r>
              <a:rPr lang="fr-CA" altLang="fr-FR" smtClean="0"/>
              <a:t>Mode Query </a:t>
            </a:r>
          </a:p>
          <a:p>
            <a:pPr lvl="2" eaLnBrk="1" hangingPunct="1"/>
            <a:r>
              <a:rPr lang="fr-CA" altLang="fr-FR" smtClean="0"/>
              <a:t>Ce mode permet la saisie de critères de recherche dans les éléments affichés et de lancer la recherche ou de demander le compte du nombre d’enregistrements qualifiant les critères.</a:t>
            </a:r>
          </a:p>
          <a:p>
            <a:pPr lvl="2" eaLnBrk="1" hangingPunct="1"/>
            <a:r>
              <a:rPr lang="fr-CA" altLang="fr-FR" smtClean="0"/>
              <a:t>Après le lancement de la recherche, le mode normal est automatiquement de retour si des enregistrements sont affichés.</a:t>
            </a:r>
          </a:p>
          <a:p>
            <a:pPr lvl="2" eaLnBrk="1" hangingPunct="1"/>
            <a:r>
              <a:rPr lang="fr-CA" altLang="fr-FR" smtClean="0"/>
              <a:t>Le mode Query est mis en force pour un bloc de données à la fois.</a:t>
            </a:r>
          </a:p>
        </p:txBody>
      </p:sp>
    </p:spTree>
    <p:extLst>
      <p:ext uri="{BB962C8B-B14F-4D97-AF65-F5344CB8AC3E}">
        <p14:creationId xmlns:p14="http://schemas.microsoft.com/office/powerpoint/2010/main" val="2314547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pPr eaLnBrk="1" hangingPunct="1"/>
            <a:r>
              <a:rPr lang="fr-CA" altLang="fr-FR" sz="3200" smtClean="0"/>
              <a:t>Objectifs généraux</a:t>
            </a:r>
          </a:p>
        </p:txBody>
      </p:sp>
      <p:sp>
        <p:nvSpPr>
          <p:cNvPr id="9219" name="Rectangle 3"/>
          <p:cNvSpPr>
            <a:spLocks noGrp="1" noChangeArrowheads="1"/>
          </p:cNvSpPr>
          <p:nvPr>
            <p:ph type="body" idx="1"/>
            <p:custDataLst>
              <p:tags r:id="rId2"/>
            </p:custDataLst>
          </p:nvPr>
        </p:nvSpPr>
        <p:spPr/>
        <p:txBody>
          <a:bodyPr/>
          <a:lstStyle/>
          <a:p>
            <a:pPr eaLnBrk="1" hangingPunct="1"/>
            <a:r>
              <a:rPr lang="fr-CA" altLang="fr-FR" sz="2400" smtClean="0"/>
              <a:t>Comprendre les différentes composantes d’un formulaire</a:t>
            </a:r>
          </a:p>
          <a:p>
            <a:pPr eaLnBrk="1" hangingPunct="1"/>
            <a:r>
              <a:rPr lang="fr-CA" altLang="fr-FR" sz="2400" smtClean="0"/>
              <a:t>Maîtriser l’exécution d’un formulaire</a:t>
            </a:r>
          </a:p>
          <a:p>
            <a:pPr eaLnBrk="1" hangingPunct="1"/>
            <a:r>
              <a:rPr lang="fr-CA" altLang="fr-FR" sz="2400" smtClean="0"/>
              <a:t>Développer un formulaire simple</a:t>
            </a:r>
          </a:p>
          <a:p>
            <a:pPr eaLnBrk="1" hangingPunct="1"/>
            <a:r>
              <a:rPr lang="fr-CA" altLang="fr-FR" sz="2400" smtClean="0"/>
              <a:t>Définir la présentation des formulaires</a:t>
            </a:r>
          </a:p>
          <a:p>
            <a:pPr eaLnBrk="1" hangingPunct="1"/>
            <a:r>
              <a:rPr lang="fr-CA" altLang="fr-FR" sz="2400" smtClean="0"/>
              <a:t>Comprendre les concepts des librairies et des menus</a:t>
            </a:r>
          </a:p>
          <a:p>
            <a:pPr eaLnBrk="1" hangingPunct="1"/>
            <a:r>
              <a:rPr lang="fr-CA" altLang="fr-FR" sz="2400" smtClean="0"/>
              <a:t>Comprendre le type d’item et d’objet d’interface avec l’usager</a:t>
            </a:r>
          </a:p>
          <a:p>
            <a:pPr eaLnBrk="1" hangingPunct="1"/>
            <a:r>
              <a:rPr lang="fr-CA" altLang="fr-FR" sz="2400" smtClean="0"/>
              <a:t>Comprendre les événements et les déclencheurs au sein du formulaire</a:t>
            </a:r>
          </a:p>
          <a:p>
            <a:pPr eaLnBrk="1" hangingPunct="1"/>
            <a:r>
              <a:rPr lang="fr-CA" altLang="fr-FR" sz="2400" smtClean="0"/>
              <a:t>Utilisation des « packages » intégrés</a:t>
            </a:r>
          </a:p>
        </p:txBody>
      </p:sp>
    </p:spTree>
    <p:extLst>
      <p:ext uri="{BB962C8B-B14F-4D97-AF65-F5344CB8AC3E}">
        <p14:creationId xmlns:p14="http://schemas.microsoft.com/office/powerpoint/2010/main" val="34005240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custDataLst>
              <p:tags r:id="rId1"/>
            </p:custDataLst>
          </p:nvPr>
        </p:nvSpPr>
        <p:spPr/>
        <p:txBody>
          <a:bodyPr/>
          <a:lstStyle/>
          <a:p>
            <a:pPr eaLnBrk="1" hangingPunct="1"/>
            <a:r>
              <a:rPr lang="fr-CA" altLang="fr-FR" sz="2600" dirty="0" smtClean="0"/>
              <a:t>Exécution d’un formulaire</a:t>
            </a:r>
            <a:br>
              <a:rPr lang="fr-CA" altLang="fr-FR" sz="2600" dirty="0" smtClean="0"/>
            </a:br>
            <a:r>
              <a:rPr lang="fr-CA" altLang="fr-FR" sz="2600" dirty="0" smtClean="0"/>
              <a:t>Recherche des données</a:t>
            </a:r>
          </a:p>
        </p:txBody>
      </p:sp>
      <p:sp>
        <p:nvSpPr>
          <p:cNvPr id="64515" name="Rectangle 3"/>
          <p:cNvSpPr>
            <a:spLocks noGrp="1" noChangeArrowheads="1"/>
          </p:cNvSpPr>
          <p:nvPr>
            <p:ph type="body" idx="1"/>
            <p:custDataLst>
              <p:tags r:id="rId2"/>
            </p:custDataLst>
          </p:nvPr>
        </p:nvSpPr>
        <p:spPr>
          <a:xfrm>
            <a:off x="468313" y="1268413"/>
            <a:ext cx="8675687" cy="4392612"/>
          </a:xfrm>
        </p:spPr>
        <p:txBody>
          <a:bodyPr/>
          <a:lstStyle/>
          <a:p>
            <a:pPr eaLnBrk="1" hangingPunct="1">
              <a:tabLst>
                <a:tab pos="1974850" algn="l"/>
              </a:tabLst>
            </a:pPr>
            <a:r>
              <a:rPr lang="fr-CA" altLang="fr-FR" sz="2400" dirty="0" smtClean="0"/>
              <a:t>Lorsque le mode de recherche est en force, les critères suivants peuvent être saisis dans les éléments :</a:t>
            </a:r>
          </a:p>
          <a:p>
            <a:pPr lvl="1" eaLnBrk="1" hangingPunct="1">
              <a:tabLst>
                <a:tab pos="1974850" algn="l"/>
              </a:tabLst>
            </a:pPr>
            <a:r>
              <a:rPr lang="fr-CA" altLang="fr-FR" sz="2000" dirty="0" smtClean="0"/>
              <a:t>abc :	Les enregistrements qui ont la valeur « abc »</a:t>
            </a:r>
          </a:p>
          <a:p>
            <a:pPr lvl="1" eaLnBrk="1" hangingPunct="1">
              <a:tabLst>
                <a:tab pos="1974850" algn="l"/>
              </a:tabLst>
            </a:pPr>
            <a:r>
              <a:rPr lang="fr-CA" altLang="fr-FR" sz="2000" dirty="0" smtClean="0"/>
              <a:t>abc% :	Les enregistrements qui débutent avec « abc »</a:t>
            </a:r>
          </a:p>
          <a:p>
            <a:pPr lvl="1" eaLnBrk="1" hangingPunct="1">
              <a:tabLst>
                <a:tab pos="1974850" algn="l"/>
              </a:tabLst>
            </a:pPr>
            <a:r>
              <a:rPr lang="fr-CA" altLang="fr-FR" sz="2000" dirty="0" smtClean="0"/>
              <a:t>%abc :  	Les enregistrements qui terminent avec « abc »</a:t>
            </a:r>
          </a:p>
          <a:p>
            <a:pPr lvl="1" eaLnBrk="1" hangingPunct="1">
              <a:tabLst>
                <a:tab pos="1974850" algn="l"/>
              </a:tabLst>
            </a:pPr>
            <a:r>
              <a:rPr lang="fr-CA" altLang="fr-FR" sz="2000" dirty="0" smtClean="0"/>
              <a:t>%abc% :	Les enregistrements qui contiennent « abc »</a:t>
            </a:r>
          </a:p>
          <a:p>
            <a:pPr lvl="1" eaLnBrk="1" hangingPunct="1">
              <a:tabLst>
                <a:tab pos="1974850" algn="l"/>
              </a:tabLst>
            </a:pPr>
            <a:r>
              <a:rPr lang="fr-CA" altLang="fr-FR" sz="2000" dirty="0" smtClean="0"/>
              <a:t>&lt;10 :	Les enregistrements numériques dont la valeur &lt; 10</a:t>
            </a:r>
          </a:p>
          <a:p>
            <a:pPr lvl="1" eaLnBrk="1" hangingPunct="1">
              <a:tabLst>
                <a:tab pos="1974850" algn="l"/>
              </a:tabLst>
            </a:pPr>
            <a:r>
              <a:rPr lang="fr-CA" altLang="fr-FR" sz="2000" dirty="0" smtClean="0"/>
              <a:t>&gt;10 :	Les enregistrements numériques dont la valeur &gt; 10</a:t>
            </a:r>
          </a:p>
          <a:p>
            <a:pPr lvl="1" eaLnBrk="1" hangingPunct="1">
              <a:tabLst>
                <a:tab pos="1974850" algn="l"/>
              </a:tabLst>
            </a:pPr>
            <a:r>
              <a:rPr lang="fr-CA" altLang="fr-FR" sz="2000" dirty="0" smtClean="0"/>
              <a:t>&lt;&gt;10 :	Les enregistrements numériques dont la valeur 	est différente de 10</a:t>
            </a:r>
          </a:p>
        </p:txBody>
      </p:sp>
    </p:spTree>
    <p:extLst>
      <p:ext uri="{BB962C8B-B14F-4D97-AF65-F5344CB8AC3E}">
        <p14:creationId xmlns:p14="http://schemas.microsoft.com/office/powerpoint/2010/main" val="2039823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custDataLst>
              <p:tags r:id="rId1"/>
            </p:custDataLst>
          </p:nvPr>
        </p:nvPicPr>
        <p:blipFill>
          <a:blip r:embed="rId11">
            <a:extLst>
              <a:ext uri="{28A0092B-C50C-407E-A947-70E740481C1C}">
                <a14:useLocalDpi xmlns:a14="http://schemas.microsoft.com/office/drawing/2010/main" val="0"/>
              </a:ext>
            </a:extLst>
          </a:blip>
          <a:srcRect/>
          <a:stretch>
            <a:fillRect/>
          </a:stretch>
        </p:blipFill>
        <p:spPr bwMode="auto">
          <a:xfrm>
            <a:off x="2195637" y="3068960"/>
            <a:ext cx="4679950" cy="327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3" name="Rectangle 3"/>
          <p:cNvSpPr>
            <a:spLocks noGrp="1" noChangeArrowheads="1"/>
          </p:cNvSpPr>
          <p:nvPr>
            <p:ph type="title"/>
            <p:custDataLst>
              <p:tags r:id="rId2"/>
            </p:custDataLst>
          </p:nvPr>
        </p:nvSpPr>
        <p:spPr/>
        <p:txBody>
          <a:bodyPr/>
          <a:lstStyle/>
          <a:p>
            <a:pPr eaLnBrk="1" hangingPunct="1"/>
            <a:r>
              <a:rPr lang="fr-CA" altLang="fr-FR" sz="2600" dirty="0" smtClean="0"/>
              <a:t>Exécution d’un formulaire</a:t>
            </a:r>
            <a:br>
              <a:rPr lang="fr-CA" altLang="fr-FR" sz="2600" dirty="0" smtClean="0"/>
            </a:br>
            <a:r>
              <a:rPr lang="fr-CA" altLang="fr-FR" sz="2600" dirty="0" smtClean="0"/>
              <a:t>Recherche des données</a:t>
            </a:r>
          </a:p>
        </p:txBody>
      </p:sp>
      <p:sp>
        <p:nvSpPr>
          <p:cNvPr id="66564" name="Rectangle 4"/>
          <p:cNvSpPr>
            <a:spLocks noGrp="1" noChangeArrowheads="1"/>
          </p:cNvSpPr>
          <p:nvPr>
            <p:ph type="body" idx="1"/>
            <p:custDataLst>
              <p:tags r:id="rId3"/>
            </p:custDataLst>
          </p:nvPr>
        </p:nvSpPr>
        <p:spPr/>
        <p:txBody>
          <a:bodyPr/>
          <a:lstStyle/>
          <a:p>
            <a:pPr eaLnBrk="1" hangingPunct="1"/>
            <a:r>
              <a:rPr lang="fr-CA" altLang="fr-FR" sz="2400" smtClean="0"/>
              <a:t>Il est possible d’effectuer des recherches complexes en inscrivant des variables dans les éléments. Une fenêtre apparaîtra lors de l’exécution de la recherche pour obtenir votre énoncé logique qui utilise les variables pour procéder à la recherche.</a:t>
            </a:r>
          </a:p>
        </p:txBody>
      </p:sp>
      <p:sp>
        <p:nvSpPr>
          <p:cNvPr id="66565" name="Line 5"/>
          <p:cNvSpPr>
            <a:spLocks noChangeShapeType="1"/>
          </p:cNvSpPr>
          <p:nvPr>
            <p:custDataLst>
              <p:tags r:id="rId4"/>
            </p:custDataLst>
          </p:nvPr>
        </p:nvSpPr>
        <p:spPr bwMode="auto">
          <a:xfrm flipV="1">
            <a:off x="1908299" y="3861122"/>
            <a:ext cx="86360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66566" name="Line 6"/>
          <p:cNvSpPr>
            <a:spLocks noChangeShapeType="1"/>
          </p:cNvSpPr>
          <p:nvPr>
            <p:custDataLst>
              <p:tags r:id="rId5"/>
            </p:custDataLst>
          </p:nvPr>
        </p:nvSpPr>
        <p:spPr bwMode="auto">
          <a:xfrm flipV="1">
            <a:off x="1908299" y="4077022"/>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66567" name="Text Box 7"/>
          <p:cNvSpPr txBox="1">
            <a:spLocks noChangeArrowheads="1"/>
          </p:cNvSpPr>
          <p:nvPr>
            <p:custDataLst>
              <p:tags r:id="rId6"/>
            </p:custDataLst>
          </p:nvPr>
        </p:nvSpPr>
        <p:spPr bwMode="auto">
          <a:xfrm>
            <a:off x="900237" y="3861122"/>
            <a:ext cx="10668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Variables</a:t>
            </a:r>
          </a:p>
        </p:txBody>
      </p:sp>
      <p:sp>
        <p:nvSpPr>
          <p:cNvPr id="66568" name="Line 8"/>
          <p:cNvSpPr>
            <a:spLocks noChangeShapeType="1"/>
          </p:cNvSpPr>
          <p:nvPr>
            <p:custDataLst>
              <p:tags r:id="rId7"/>
            </p:custDataLst>
          </p:nvPr>
        </p:nvSpPr>
        <p:spPr bwMode="auto">
          <a:xfrm flipV="1">
            <a:off x="1836862" y="4613597"/>
            <a:ext cx="1366837" cy="111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66569" name="Text Box 9"/>
          <p:cNvSpPr txBox="1">
            <a:spLocks noChangeArrowheads="1"/>
          </p:cNvSpPr>
          <p:nvPr>
            <p:custDataLst>
              <p:tags r:id="rId8"/>
            </p:custDataLst>
          </p:nvPr>
        </p:nvSpPr>
        <p:spPr bwMode="auto">
          <a:xfrm>
            <a:off x="179512" y="4292922"/>
            <a:ext cx="1752600" cy="13779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Énoncé logique utilisant vos variables et les opérateurs AND, OR, parenthèses, etc.</a:t>
            </a:r>
          </a:p>
        </p:txBody>
      </p:sp>
    </p:spTree>
    <p:extLst>
      <p:ext uri="{BB962C8B-B14F-4D97-AF65-F5344CB8AC3E}">
        <p14:creationId xmlns:p14="http://schemas.microsoft.com/office/powerpoint/2010/main" val="13767488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custDataLst>
              <p:tags r:id="rId1"/>
            </p:custDataLst>
          </p:nvPr>
        </p:nvSpPr>
        <p:spPr/>
        <p:txBody>
          <a:bodyPr/>
          <a:lstStyle/>
          <a:p>
            <a:pPr eaLnBrk="1" hangingPunct="1"/>
            <a:r>
              <a:rPr lang="fr-CA" altLang="fr-FR" smtClean="0"/>
              <a:t>Lorsqu’une mise à jour est effectuée sur les données, un énoncé de verrouillage est automatiquement lancé par enregistrement pour autoriser le changement.</a:t>
            </a:r>
          </a:p>
          <a:p>
            <a:pPr eaLnBrk="1" hangingPunct="1"/>
            <a:r>
              <a:rPr lang="fr-CA" altLang="fr-FR" smtClean="0"/>
              <a:t>Lors de la mise à jour, les données modifiées, insérées ou éliminées le sont que dans les blocs de données et non dans les tables tant et aussi longtemps que la sauvegarde n’est pas lancée.</a:t>
            </a:r>
          </a:p>
        </p:txBody>
      </p:sp>
      <p:sp>
        <p:nvSpPr>
          <p:cNvPr id="68611" name="Rectangle 3"/>
          <p:cNvSpPr>
            <a:spLocks noGrp="1" noChangeArrowheads="1"/>
          </p:cNvSpPr>
          <p:nvPr>
            <p:ph type="title"/>
            <p:custDataLst>
              <p:tags r:id="rId2"/>
            </p:custDataLst>
          </p:nvPr>
        </p:nvSpPr>
        <p:spPr/>
        <p:txBody>
          <a:bodyPr/>
          <a:lstStyle/>
          <a:p>
            <a:pPr eaLnBrk="1" hangingPunct="1"/>
            <a:r>
              <a:rPr lang="fr-CA" altLang="fr-FR" sz="2600" dirty="0" smtClean="0"/>
              <a:t>Exécution d’un formulaire</a:t>
            </a:r>
            <a:br>
              <a:rPr lang="fr-CA" altLang="fr-FR" sz="2600" dirty="0" smtClean="0"/>
            </a:br>
            <a:r>
              <a:rPr lang="fr-CA" altLang="fr-FR" sz="2600" dirty="0" smtClean="0"/>
              <a:t>Mise à jour des données et verrous</a:t>
            </a:r>
          </a:p>
        </p:txBody>
      </p:sp>
    </p:spTree>
    <p:extLst>
      <p:ext uri="{BB962C8B-B14F-4D97-AF65-F5344CB8AC3E}">
        <p14:creationId xmlns:p14="http://schemas.microsoft.com/office/powerpoint/2010/main" val="27143599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custDataLst>
              <p:tags r:id="rId1"/>
            </p:custDataLst>
          </p:nvPr>
        </p:nvSpPr>
        <p:spPr/>
        <p:txBody>
          <a:bodyPr/>
          <a:lstStyle/>
          <a:p>
            <a:pPr eaLnBrk="1" hangingPunct="1"/>
            <a:r>
              <a:rPr lang="fr-CA" altLang="fr-FR" smtClean="0"/>
              <a:t>Lors de la sauvegarde, les commandes Insert, Update, Delete sont exécutées en ordre des blocs de données pour tous les enregistrements et le « commit » est lancé après que tous les blocs aient réussi leurs commandes SQL.</a:t>
            </a:r>
          </a:p>
          <a:p>
            <a:pPr eaLnBrk="1" hangingPunct="1"/>
            <a:r>
              <a:rPr lang="fr-CA" altLang="fr-FR" smtClean="0"/>
              <a:t>Lors d’un « rollback », le contenu du formulaire est effacé pour maintenir le synchronisme entre le contenu des blocs et des tables. Cette opération est produite par l’action « effacer tout » ou « Clear Forms ».</a:t>
            </a:r>
          </a:p>
        </p:txBody>
      </p:sp>
      <p:sp>
        <p:nvSpPr>
          <p:cNvPr id="70659" name="Rectangle 3"/>
          <p:cNvSpPr>
            <a:spLocks noGrp="1" noChangeArrowheads="1"/>
          </p:cNvSpPr>
          <p:nvPr>
            <p:ph type="title"/>
            <p:custDataLst>
              <p:tags r:id="rId2"/>
            </p:custDataLst>
          </p:nvPr>
        </p:nvSpPr>
        <p:spPr/>
        <p:txBody>
          <a:bodyPr/>
          <a:lstStyle/>
          <a:p>
            <a:pPr eaLnBrk="1" hangingPunct="1"/>
            <a:r>
              <a:rPr lang="fr-CA" altLang="fr-FR" sz="2600" dirty="0" smtClean="0"/>
              <a:t>Exécution d’un formulaire</a:t>
            </a:r>
            <a:br>
              <a:rPr lang="fr-CA" altLang="fr-FR" sz="2600" dirty="0" smtClean="0"/>
            </a:br>
            <a:r>
              <a:rPr lang="fr-CA" altLang="fr-FR" sz="2600" dirty="0" smtClean="0"/>
              <a:t>Contrôle des transactions</a:t>
            </a:r>
          </a:p>
        </p:txBody>
      </p:sp>
    </p:spTree>
    <p:extLst>
      <p:ext uri="{BB962C8B-B14F-4D97-AF65-F5344CB8AC3E}">
        <p14:creationId xmlns:p14="http://schemas.microsoft.com/office/powerpoint/2010/main" val="1001769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custDataLst>
              <p:tags r:id="rId1"/>
            </p:custDataLst>
          </p:nvPr>
        </p:nvPicPr>
        <p:blipFill>
          <a:blip r:embed="rId30">
            <a:extLst>
              <a:ext uri="{28A0092B-C50C-407E-A947-70E740481C1C}">
                <a14:useLocalDpi xmlns:a14="http://schemas.microsoft.com/office/drawing/2010/main" val="0"/>
              </a:ext>
            </a:extLst>
          </a:blip>
          <a:srcRect/>
          <a:stretch>
            <a:fillRect/>
          </a:stretch>
        </p:blipFill>
        <p:spPr bwMode="auto">
          <a:xfrm>
            <a:off x="250825" y="1341438"/>
            <a:ext cx="61214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07" name="Rectangle 3"/>
          <p:cNvSpPr>
            <a:spLocks noChangeArrowheads="1"/>
          </p:cNvSpPr>
          <p:nvPr>
            <p:custDataLst>
              <p:tags r:id="rId2"/>
            </p:custDataLst>
          </p:nvPr>
        </p:nvSpPr>
        <p:spPr bwMode="auto">
          <a:xfrm>
            <a:off x="6553200" y="2663825"/>
            <a:ext cx="2438400" cy="321310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72708" name="Text Box 4"/>
          <p:cNvSpPr txBox="1">
            <a:spLocks noChangeArrowheads="1"/>
          </p:cNvSpPr>
          <p:nvPr>
            <p:custDataLst>
              <p:tags r:id="rId3"/>
            </p:custDataLst>
          </p:nvPr>
        </p:nvSpPr>
        <p:spPr bwMode="auto">
          <a:xfrm>
            <a:off x="6877050" y="4724400"/>
            <a:ext cx="1828800" cy="10144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2400">
                <a:cs typeface="Arial" charset="0"/>
              </a:rPr>
              <a:t>Table</a:t>
            </a:r>
          </a:p>
          <a:p>
            <a:pPr algn="ctr" eaLnBrk="1" hangingPunct="1">
              <a:spcBef>
                <a:spcPct val="50000"/>
              </a:spcBef>
            </a:pPr>
            <a:r>
              <a:rPr lang="fr-CA" altLang="fr-FR" sz="2400">
                <a:cs typeface="Arial" charset="0"/>
              </a:rPr>
              <a:t>Employé</a:t>
            </a:r>
          </a:p>
        </p:txBody>
      </p:sp>
      <p:sp>
        <p:nvSpPr>
          <p:cNvPr id="72709" name="Text Box 5"/>
          <p:cNvSpPr txBox="1">
            <a:spLocks noChangeArrowheads="1"/>
          </p:cNvSpPr>
          <p:nvPr>
            <p:custDataLst>
              <p:tags r:id="rId4"/>
            </p:custDataLst>
          </p:nvPr>
        </p:nvSpPr>
        <p:spPr bwMode="auto">
          <a:xfrm>
            <a:off x="6934200" y="3502025"/>
            <a:ext cx="1828800" cy="10144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2400">
                <a:cs typeface="Arial" charset="0"/>
              </a:rPr>
              <a:t>Table</a:t>
            </a:r>
          </a:p>
          <a:p>
            <a:pPr algn="ctr" eaLnBrk="1" hangingPunct="1">
              <a:spcBef>
                <a:spcPct val="50000"/>
              </a:spcBef>
            </a:pPr>
            <a:r>
              <a:rPr lang="fr-CA" altLang="fr-FR" sz="2400">
                <a:cs typeface="Arial" charset="0"/>
              </a:rPr>
              <a:t>Succursale</a:t>
            </a:r>
          </a:p>
        </p:txBody>
      </p:sp>
      <p:sp>
        <p:nvSpPr>
          <p:cNvPr id="72710" name="Line 6"/>
          <p:cNvSpPr>
            <a:spLocks noChangeShapeType="1"/>
          </p:cNvSpPr>
          <p:nvPr>
            <p:custDataLst>
              <p:tags r:id="rId5"/>
            </p:custDataLst>
          </p:nvPr>
        </p:nvSpPr>
        <p:spPr bwMode="auto">
          <a:xfrm>
            <a:off x="5029200" y="1520825"/>
            <a:ext cx="32766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2711" name="Line 7"/>
          <p:cNvSpPr>
            <a:spLocks noChangeShapeType="1"/>
          </p:cNvSpPr>
          <p:nvPr>
            <p:custDataLst>
              <p:tags r:id="rId6"/>
            </p:custDataLst>
          </p:nvPr>
        </p:nvSpPr>
        <p:spPr bwMode="auto">
          <a:xfrm>
            <a:off x="5867400" y="3273425"/>
            <a:ext cx="1009650" cy="1450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2712" name="Text Box 8"/>
          <p:cNvSpPr txBox="1">
            <a:spLocks noChangeArrowheads="1"/>
          </p:cNvSpPr>
          <p:nvPr>
            <p:custDataLst>
              <p:tags r:id="rId7"/>
            </p:custDataLst>
          </p:nvPr>
        </p:nvSpPr>
        <p:spPr bwMode="auto">
          <a:xfrm>
            <a:off x="5432425" y="3730625"/>
            <a:ext cx="1371600" cy="482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Verrous</a:t>
            </a:r>
          </a:p>
          <a:p>
            <a:pPr algn="ctr" eaLnBrk="1" hangingPunct="1">
              <a:spcBef>
                <a:spcPct val="50000"/>
              </a:spcBef>
            </a:pPr>
            <a:r>
              <a:rPr lang="fr-CA" altLang="fr-FR">
                <a:cs typeface="Arial" charset="0"/>
              </a:rPr>
              <a:t>Select… For update</a:t>
            </a:r>
          </a:p>
        </p:txBody>
      </p:sp>
      <p:sp>
        <p:nvSpPr>
          <p:cNvPr id="72713" name="Text Box 9"/>
          <p:cNvSpPr txBox="1">
            <a:spLocks noChangeArrowheads="1"/>
          </p:cNvSpPr>
          <p:nvPr>
            <p:custDataLst>
              <p:tags r:id="rId8"/>
            </p:custDataLst>
          </p:nvPr>
        </p:nvSpPr>
        <p:spPr bwMode="auto">
          <a:xfrm>
            <a:off x="5334000" y="1597025"/>
            <a:ext cx="1371600" cy="482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Verrous</a:t>
            </a:r>
          </a:p>
          <a:p>
            <a:pPr algn="ctr" eaLnBrk="1" hangingPunct="1">
              <a:spcBef>
                <a:spcPct val="50000"/>
              </a:spcBef>
            </a:pPr>
            <a:r>
              <a:rPr lang="fr-CA" altLang="fr-FR">
                <a:cs typeface="Arial" charset="0"/>
              </a:rPr>
              <a:t>Select… For update</a:t>
            </a:r>
          </a:p>
        </p:txBody>
      </p:sp>
      <p:sp>
        <p:nvSpPr>
          <p:cNvPr id="72714" name="Line 10"/>
          <p:cNvSpPr>
            <a:spLocks noChangeShapeType="1"/>
          </p:cNvSpPr>
          <p:nvPr>
            <p:custDataLst>
              <p:tags r:id="rId9"/>
            </p:custDataLst>
          </p:nvPr>
        </p:nvSpPr>
        <p:spPr bwMode="auto">
          <a:xfrm>
            <a:off x="2987675" y="3573463"/>
            <a:ext cx="3600450" cy="172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2715" name="Text Box 11"/>
          <p:cNvSpPr txBox="1">
            <a:spLocks noChangeArrowheads="1"/>
          </p:cNvSpPr>
          <p:nvPr>
            <p:custDataLst>
              <p:tags r:id="rId10"/>
            </p:custDataLst>
          </p:nvPr>
        </p:nvSpPr>
        <p:spPr bwMode="auto">
          <a:xfrm>
            <a:off x="3059113" y="3806825"/>
            <a:ext cx="1371600" cy="482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Verrous</a:t>
            </a:r>
          </a:p>
          <a:p>
            <a:pPr algn="ctr" eaLnBrk="1" hangingPunct="1">
              <a:spcBef>
                <a:spcPct val="50000"/>
              </a:spcBef>
            </a:pPr>
            <a:r>
              <a:rPr lang="fr-CA" altLang="fr-FR">
                <a:cs typeface="Arial" charset="0"/>
              </a:rPr>
              <a:t>Select… For update</a:t>
            </a:r>
          </a:p>
        </p:txBody>
      </p:sp>
      <p:sp>
        <p:nvSpPr>
          <p:cNvPr id="72716" name="Line 12"/>
          <p:cNvSpPr>
            <a:spLocks noChangeShapeType="1"/>
          </p:cNvSpPr>
          <p:nvPr>
            <p:custDataLst>
              <p:tags r:id="rId11"/>
            </p:custDataLst>
          </p:nvPr>
        </p:nvSpPr>
        <p:spPr bwMode="auto">
          <a:xfrm>
            <a:off x="4211638" y="2060575"/>
            <a:ext cx="2951162" cy="144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2717" name="Text Box 13"/>
          <p:cNvSpPr txBox="1">
            <a:spLocks noChangeArrowheads="1"/>
          </p:cNvSpPr>
          <p:nvPr>
            <p:custDataLst>
              <p:tags r:id="rId12"/>
            </p:custDataLst>
          </p:nvPr>
        </p:nvSpPr>
        <p:spPr bwMode="auto">
          <a:xfrm>
            <a:off x="4876800" y="2282825"/>
            <a:ext cx="685800" cy="254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Update</a:t>
            </a:r>
          </a:p>
        </p:txBody>
      </p:sp>
      <p:sp>
        <p:nvSpPr>
          <p:cNvPr id="72718" name="Line 14"/>
          <p:cNvSpPr>
            <a:spLocks noChangeShapeType="1"/>
          </p:cNvSpPr>
          <p:nvPr>
            <p:custDataLst>
              <p:tags r:id="rId13"/>
            </p:custDataLst>
          </p:nvPr>
        </p:nvSpPr>
        <p:spPr bwMode="auto">
          <a:xfrm>
            <a:off x="4114800" y="3273425"/>
            <a:ext cx="2689225" cy="166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2719" name="Text Box 15"/>
          <p:cNvSpPr txBox="1">
            <a:spLocks noChangeArrowheads="1"/>
          </p:cNvSpPr>
          <p:nvPr>
            <p:custDataLst>
              <p:tags r:id="rId14"/>
            </p:custDataLst>
          </p:nvPr>
        </p:nvSpPr>
        <p:spPr bwMode="auto">
          <a:xfrm>
            <a:off x="4533900" y="3730625"/>
            <a:ext cx="685800" cy="254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Update</a:t>
            </a:r>
          </a:p>
        </p:txBody>
      </p:sp>
      <p:sp>
        <p:nvSpPr>
          <p:cNvPr id="72720" name="Line 16"/>
          <p:cNvSpPr>
            <a:spLocks noChangeShapeType="1"/>
          </p:cNvSpPr>
          <p:nvPr>
            <p:custDataLst>
              <p:tags r:id="rId15"/>
            </p:custDataLst>
          </p:nvPr>
        </p:nvSpPr>
        <p:spPr bwMode="auto">
          <a:xfrm>
            <a:off x="1042988" y="2636838"/>
            <a:ext cx="5761037" cy="2520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2721" name="Text Box 17"/>
          <p:cNvSpPr txBox="1">
            <a:spLocks noChangeArrowheads="1"/>
          </p:cNvSpPr>
          <p:nvPr>
            <p:custDataLst>
              <p:tags r:id="rId16"/>
            </p:custDataLst>
          </p:nvPr>
        </p:nvSpPr>
        <p:spPr bwMode="auto">
          <a:xfrm>
            <a:off x="3635375" y="4508500"/>
            <a:ext cx="685800" cy="254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Delete</a:t>
            </a:r>
          </a:p>
        </p:txBody>
      </p:sp>
      <p:sp>
        <p:nvSpPr>
          <p:cNvPr id="72722" name="Line 18"/>
          <p:cNvSpPr>
            <a:spLocks noChangeShapeType="1"/>
          </p:cNvSpPr>
          <p:nvPr>
            <p:custDataLst>
              <p:tags r:id="rId17"/>
            </p:custDataLst>
          </p:nvPr>
        </p:nvSpPr>
        <p:spPr bwMode="auto">
          <a:xfrm>
            <a:off x="611188" y="3717925"/>
            <a:ext cx="6192837" cy="1943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2723" name="Text Box 19"/>
          <p:cNvSpPr txBox="1">
            <a:spLocks noChangeArrowheads="1"/>
          </p:cNvSpPr>
          <p:nvPr>
            <p:custDataLst>
              <p:tags r:id="rId18"/>
            </p:custDataLst>
          </p:nvPr>
        </p:nvSpPr>
        <p:spPr bwMode="auto">
          <a:xfrm>
            <a:off x="2124075" y="4149725"/>
            <a:ext cx="685800" cy="254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Insert</a:t>
            </a:r>
          </a:p>
        </p:txBody>
      </p:sp>
      <p:sp>
        <p:nvSpPr>
          <p:cNvPr id="72724" name="Line 20"/>
          <p:cNvSpPr>
            <a:spLocks noChangeShapeType="1"/>
          </p:cNvSpPr>
          <p:nvPr>
            <p:custDataLst>
              <p:tags r:id="rId19"/>
            </p:custDataLst>
          </p:nvPr>
        </p:nvSpPr>
        <p:spPr bwMode="auto">
          <a:xfrm>
            <a:off x="2195513" y="4797425"/>
            <a:ext cx="4502150" cy="1019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2725" name="Line 21"/>
          <p:cNvSpPr>
            <a:spLocks noChangeShapeType="1"/>
          </p:cNvSpPr>
          <p:nvPr>
            <p:custDataLst>
              <p:tags r:id="rId20"/>
            </p:custDataLst>
          </p:nvPr>
        </p:nvSpPr>
        <p:spPr bwMode="auto">
          <a:xfrm>
            <a:off x="250825" y="3933825"/>
            <a:ext cx="2017713"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2726" name="Text Box 22"/>
          <p:cNvSpPr txBox="1">
            <a:spLocks noChangeArrowheads="1"/>
          </p:cNvSpPr>
          <p:nvPr>
            <p:custDataLst>
              <p:tags r:id="rId21"/>
            </p:custDataLst>
          </p:nvPr>
        </p:nvSpPr>
        <p:spPr bwMode="auto">
          <a:xfrm>
            <a:off x="1908175" y="4652963"/>
            <a:ext cx="685800" cy="254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Commit</a:t>
            </a:r>
          </a:p>
        </p:txBody>
      </p:sp>
      <p:sp>
        <p:nvSpPr>
          <p:cNvPr id="72727" name="Text Box 23"/>
          <p:cNvSpPr txBox="1">
            <a:spLocks noChangeArrowheads="1"/>
          </p:cNvSpPr>
          <p:nvPr>
            <p:custDataLst>
              <p:tags r:id="rId22"/>
            </p:custDataLst>
          </p:nvPr>
        </p:nvSpPr>
        <p:spPr bwMode="auto">
          <a:xfrm>
            <a:off x="7620000" y="266382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Base de données</a:t>
            </a:r>
          </a:p>
        </p:txBody>
      </p:sp>
      <p:sp>
        <p:nvSpPr>
          <p:cNvPr id="72728" name="Text Box 24"/>
          <p:cNvSpPr txBox="1">
            <a:spLocks noChangeArrowheads="1"/>
          </p:cNvSpPr>
          <p:nvPr>
            <p:custDataLst>
              <p:tags r:id="rId23"/>
            </p:custDataLst>
          </p:nvPr>
        </p:nvSpPr>
        <p:spPr bwMode="auto">
          <a:xfrm>
            <a:off x="3995738" y="1916113"/>
            <a:ext cx="1219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Mise à jour</a:t>
            </a:r>
          </a:p>
        </p:txBody>
      </p:sp>
      <p:sp>
        <p:nvSpPr>
          <p:cNvPr id="72729" name="Text Box 25"/>
          <p:cNvSpPr txBox="1">
            <a:spLocks noChangeArrowheads="1"/>
          </p:cNvSpPr>
          <p:nvPr>
            <p:custDataLst>
              <p:tags r:id="rId24"/>
            </p:custDataLst>
          </p:nvPr>
        </p:nvSpPr>
        <p:spPr bwMode="auto">
          <a:xfrm>
            <a:off x="3419475" y="3141663"/>
            <a:ext cx="1219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Mise à jour</a:t>
            </a:r>
          </a:p>
        </p:txBody>
      </p:sp>
      <p:sp>
        <p:nvSpPr>
          <p:cNvPr id="72730" name="Text Box 26"/>
          <p:cNvSpPr txBox="1">
            <a:spLocks noChangeArrowheads="1"/>
          </p:cNvSpPr>
          <p:nvPr>
            <p:custDataLst>
              <p:tags r:id="rId25"/>
            </p:custDataLst>
          </p:nvPr>
        </p:nvSpPr>
        <p:spPr bwMode="auto">
          <a:xfrm>
            <a:off x="1258888" y="3284538"/>
            <a:ext cx="1219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Destruction</a:t>
            </a:r>
          </a:p>
        </p:txBody>
      </p:sp>
      <p:sp>
        <p:nvSpPr>
          <p:cNvPr id="72731" name="Text Box 27"/>
          <p:cNvSpPr txBox="1">
            <a:spLocks noChangeArrowheads="1"/>
          </p:cNvSpPr>
          <p:nvPr>
            <p:custDataLst>
              <p:tags r:id="rId26"/>
            </p:custDataLst>
          </p:nvPr>
        </p:nvSpPr>
        <p:spPr bwMode="auto">
          <a:xfrm>
            <a:off x="179388" y="3473450"/>
            <a:ext cx="1219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Insertion</a:t>
            </a:r>
          </a:p>
        </p:txBody>
      </p:sp>
      <p:sp>
        <p:nvSpPr>
          <p:cNvPr id="72732" name="Rectangle 28"/>
          <p:cNvSpPr>
            <a:spLocks noGrp="1" noChangeArrowheads="1"/>
          </p:cNvSpPr>
          <p:nvPr>
            <p:ph type="title"/>
            <p:custDataLst>
              <p:tags r:id="rId27"/>
            </p:custDataLst>
          </p:nvPr>
        </p:nvSpPr>
        <p:spPr/>
        <p:txBody>
          <a:bodyPr/>
          <a:lstStyle/>
          <a:p>
            <a:pPr eaLnBrk="1" hangingPunct="1"/>
            <a:r>
              <a:rPr lang="fr-CA" altLang="fr-FR" sz="3200" dirty="0" smtClean="0"/>
              <a:t>Exécution d’un formulaire</a:t>
            </a:r>
          </a:p>
        </p:txBody>
      </p:sp>
    </p:spTree>
    <p:extLst>
      <p:ext uri="{BB962C8B-B14F-4D97-AF65-F5344CB8AC3E}">
        <p14:creationId xmlns:p14="http://schemas.microsoft.com/office/powerpoint/2010/main" val="3117018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custDataLst>
              <p:tags r:id="rId1"/>
            </p:custDataLst>
          </p:nvPr>
        </p:nvSpPr>
        <p:spPr>
          <a:xfrm>
            <a:off x="457200" y="1268760"/>
            <a:ext cx="8229600" cy="1479550"/>
          </a:xfrm>
        </p:spPr>
        <p:txBody>
          <a:bodyPr/>
          <a:lstStyle/>
          <a:p>
            <a:pPr eaLnBrk="1" hangingPunct="1"/>
            <a:r>
              <a:rPr lang="fr-CA" altLang="fr-FR" sz="2400" dirty="0" smtClean="0"/>
              <a:t>Lors de l’utilisation de l’assistant présentation, il est possible de préciser l’utilisation d’un canevas onglet pour la disposition des éléments et si on désire la même ou une nouvelle page onglet pour chaque bloc.</a:t>
            </a:r>
          </a:p>
        </p:txBody>
      </p:sp>
      <p:pic>
        <p:nvPicPr>
          <p:cNvPr id="74755" name="Picture 3"/>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2195736" y="2924944"/>
            <a:ext cx="4752975"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6" name="Rectangle 4"/>
          <p:cNvSpPr>
            <a:spLocks noGrp="1" noChangeArrowheads="1"/>
          </p:cNvSpPr>
          <p:nvPr>
            <p:ph type="title"/>
            <p:custDataLst>
              <p:tags r:id="rId3"/>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Créer des onglets</a:t>
            </a:r>
          </a:p>
        </p:txBody>
      </p:sp>
    </p:spTree>
    <p:extLst>
      <p:ext uri="{BB962C8B-B14F-4D97-AF65-F5344CB8AC3E}">
        <p14:creationId xmlns:p14="http://schemas.microsoft.com/office/powerpoint/2010/main" val="801876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828675" y="2276475"/>
            <a:ext cx="75596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3" name="Rectangle 3"/>
          <p:cNvSpPr>
            <a:spLocks noGrp="1" noChangeArrowheads="1"/>
          </p:cNvSpPr>
          <p:nvPr>
            <p:ph type="body" idx="1"/>
            <p:custDataLst>
              <p:tags r:id="rId2"/>
            </p:custDataLst>
          </p:nvPr>
        </p:nvSpPr>
        <p:spPr>
          <a:xfrm>
            <a:off x="457200" y="1268760"/>
            <a:ext cx="8229600" cy="903287"/>
          </a:xfrm>
        </p:spPr>
        <p:txBody>
          <a:bodyPr/>
          <a:lstStyle/>
          <a:p>
            <a:pPr eaLnBrk="1" hangingPunct="1"/>
            <a:r>
              <a:rPr lang="fr-CA" altLang="fr-FR" sz="2400" dirty="0" smtClean="0"/>
              <a:t>L’éditeur de présentation montre alors les éléments dans chacun des onglets.</a:t>
            </a:r>
          </a:p>
        </p:txBody>
      </p:sp>
      <p:sp>
        <p:nvSpPr>
          <p:cNvPr id="76804" name="Rectangle 4"/>
          <p:cNvSpPr>
            <a:spLocks noGrp="1" noChangeArrowheads="1"/>
          </p:cNvSpPr>
          <p:nvPr>
            <p:ph type="title"/>
            <p:custDataLst>
              <p:tags r:id="rId3"/>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Créer des onglets</a:t>
            </a:r>
          </a:p>
        </p:txBody>
      </p:sp>
    </p:spTree>
    <p:extLst>
      <p:ext uri="{BB962C8B-B14F-4D97-AF65-F5344CB8AC3E}">
        <p14:creationId xmlns:p14="http://schemas.microsoft.com/office/powerpoint/2010/main" val="3161812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8" name="Rectangle 10"/>
          <p:cNvSpPr>
            <a:spLocks noGrp="1" noChangeArrowheads="1"/>
          </p:cNvSpPr>
          <p:nvPr>
            <p:ph type="body" idx="1"/>
            <p:custDataLst>
              <p:tags r:id="rId1"/>
            </p:custDataLst>
          </p:nvPr>
        </p:nvSpPr>
        <p:spPr/>
        <p:txBody>
          <a:bodyPr/>
          <a:lstStyle/>
          <a:p>
            <a:pPr eaLnBrk="1" hangingPunct="1"/>
            <a:r>
              <a:rPr lang="fr-CA" altLang="fr-FR" sz="2400" dirty="0" smtClean="0"/>
              <a:t>Le nom des onglets est modifié en affichant la palette de propriétés des pages onglet et en modifiant leur propriété « Libellé ». </a:t>
            </a:r>
          </a:p>
          <a:p>
            <a:pPr eaLnBrk="1" hangingPunct="1"/>
            <a:r>
              <a:rPr lang="fr-CA" altLang="fr-FR" sz="2400" dirty="0" smtClean="0"/>
              <a:t>En pressant le bouton droit de la souris sur la page onglet qu’on désire modifier, on affiche la palette de propriétés.</a:t>
            </a:r>
          </a:p>
        </p:txBody>
      </p:sp>
      <p:pic>
        <p:nvPicPr>
          <p:cNvPr id="78850" name="Picture 2"/>
          <p:cNvPicPr>
            <a:picLocks noChangeAspect="1" noChangeArrowheads="1"/>
          </p:cNvPicPr>
          <p:nvPr>
            <p:custDataLst>
              <p:tags r:id="rId2"/>
            </p:custDataLst>
          </p:nvPr>
        </p:nvPicPr>
        <p:blipFill>
          <a:blip r:embed="rId12">
            <a:extLst>
              <a:ext uri="{28A0092B-C50C-407E-A947-70E740481C1C}">
                <a14:useLocalDpi xmlns:a14="http://schemas.microsoft.com/office/drawing/2010/main" val="0"/>
              </a:ext>
            </a:extLst>
          </a:blip>
          <a:srcRect/>
          <a:stretch>
            <a:fillRect/>
          </a:stretch>
        </p:blipFill>
        <p:spPr bwMode="auto">
          <a:xfrm>
            <a:off x="1376363" y="3646612"/>
            <a:ext cx="31242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1" name="Rectangle 3"/>
          <p:cNvSpPr>
            <a:spLocks noGrp="1" noChangeArrowheads="1"/>
          </p:cNvSpPr>
          <p:nvPr>
            <p:ph type="title"/>
            <p:custDataLst>
              <p:tags r:id="rId3"/>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Créer des onglets</a:t>
            </a:r>
          </a:p>
        </p:txBody>
      </p:sp>
      <p:sp>
        <p:nvSpPr>
          <p:cNvPr id="78852" name="Line 4"/>
          <p:cNvSpPr>
            <a:spLocks noChangeShapeType="1"/>
          </p:cNvSpPr>
          <p:nvPr>
            <p:custDataLst>
              <p:tags r:id="rId4"/>
            </p:custDataLst>
          </p:nvPr>
        </p:nvSpPr>
        <p:spPr bwMode="auto">
          <a:xfrm flipV="1">
            <a:off x="6804025" y="5605587"/>
            <a:ext cx="576263" cy="392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8853" name="Text Box 5"/>
          <p:cNvSpPr txBox="1">
            <a:spLocks noChangeArrowheads="1"/>
          </p:cNvSpPr>
          <p:nvPr>
            <p:custDataLst>
              <p:tags r:id="rId5"/>
            </p:custDataLst>
          </p:nvPr>
        </p:nvSpPr>
        <p:spPr bwMode="auto">
          <a:xfrm>
            <a:off x="4957763" y="5781799"/>
            <a:ext cx="19812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Libellé à changer</a:t>
            </a:r>
          </a:p>
        </p:txBody>
      </p:sp>
      <p:sp>
        <p:nvSpPr>
          <p:cNvPr id="78854" name="Line 6"/>
          <p:cNvSpPr>
            <a:spLocks noChangeShapeType="1"/>
          </p:cNvSpPr>
          <p:nvPr>
            <p:custDataLst>
              <p:tags r:id="rId6"/>
            </p:custDataLst>
          </p:nvPr>
        </p:nvSpPr>
        <p:spPr bwMode="auto">
          <a:xfrm flipV="1">
            <a:off x="900113" y="5532562"/>
            <a:ext cx="1584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8855" name="Line 7"/>
          <p:cNvSpPr>
            <a:spLocks noChangeShapeType="1"/>
          </p:cNvSpPr>
          <p:nvPr>
            <p:custDataLst>
              <p:tags r:id="rId7"/>
            </p:custDataLst>
          </p:nvPr>
        </p:nvSpPr>
        <p:spPr bwMode="auto">
          <a:xfrm flipV="1">
            <a:off x="900113" y="5821487"/>
            <a:ext cx="1584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78856" name="Text Box 8"/>
          <p:cNvSpPr txBox="1">
            <a:spLocks noChangeArrowheads="1"/>
          </p:cNvSpPr>
          <p:nvPr>
            <p:custDataLst>
              <p:tags r:id="rId8"/>
            </p:custDataLst>
          </p:nvPr>
        </p:nvSpPr>
        <p:spPr bwMode="auto">
          <a:xfrm>
            <a:off x="179388" y="5388322"/>
            <a:ext cx="914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dirty="0">
                <a:solidFill>
                  <a:schemeClr val="bg1"/>
                </a:solidFill>
                <a:cs typeface="Arial" charset="0"/>
              </a:rPr>
              <a:t>Pages onglet</a:t>
            </a:r>
          </a:p>
        </p:txBody>
      </p:sp>
      <p:pic>
        <p:nvPicPr>
          <p:cNvPr id="78857" name="Picture 9"/>
          <p:cNvPicPr>
            <a:picLocks noChangeAspect="1" noChangeArrowheads="1"/>
          </p:cNvPicPr>
          <p:nvPr>
            <p:custDataLst>
              <p:tags r:id="rId9"/>
            </p:custDataLst>
          </p:nvPr>
        </p:nvPicPr>
        <p:blipFill>
          <a:blip r:embed="rId13">
            <a:extLst>
              <a:ext uri="{28A0092B-C50C-407E-A947-70E740481C1C}">
                <a14:useLocalDpi xmlns:a14="http://schemas.microsoft.com/office/drawing/2010/main" val="0"/>
              </a:ext>
            </a:extLst>
          </a:blip>
          <a:srcRect/>
          <a:stretch>
            <a:fillRect/>
          </a:stretch>
        </p:blipFill>
        <p:spPr bwMode="auto">
          <a:xfrm>
            <a:off x="4572000" y="3645024"/>
            <a:ext cx="432117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177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custDataLst>
              <p:tags r:id="rId1"/>
            </p:custDataLst>
          </p:nvPr>
        </p:nvSpPr>
        <p:spPr>
          <a:xfrm>
            <a:off x="457200" y="1268760"/>
            <a:ext cx="8229600" cy="830262"/>
          </a:xfrm>
        </p:spPr>
        <p:txBody>
          <a:bodyPr/>
          <a:lstStyle/>
          <a:p>
            <a:pPr eaLnBrk="1" hangingPunct="1"/>
            <a:r>
              <a:rPr lang="fr-CA" altLang="fr-FR" sz="2400" dirty="0" smtClean="0"/>
              <a:t>L’éditeur de présentation permet de consulter et d’ajuster la disposition et la dimension des objets.</a:t>
            </a:r>
          </a:p>
        </p:txBody>
      </p:sp>
      <p:sp>
        <p:nvSpPr>
          <p:cNvPr id="80899" name="Text Box 3"/>
          <p:cNvSpPr txBox="1">
            <a:spLocks noChangeArrowheads="1"/>
          </p:cNvSpPr>
          <p:nvPr>
            <p:custDataLst>
              <p:tags r:id="rId2"/>
            </p:custDataLst>
          </p:nvPr>
        </p:nvSpPr>
        <p:spPr bwMode="auto">
          <a:xfrm>
            <a:off x="461963" y="2671763"/>
            <a:ext cx="2286000" cy="13779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Cet outil utilise les standards de manipulation des produits graphiques (ex. : glisser, couper, coller, étirer, sélection simple et multiple, etc.).</a:t>
            </a:r>
          </a:p>
        </p:txBody>
      </p:sp>
      <p:sp>
        <p:nvSpPr>
          <p:cNvPr id="80900" name="Text Box 4"/>
          <p:cNvSpPr txBox="1">
            <a:spLocks noChangeArrowheads="1"/>
          </p:cNvSpPr>
          <p:nvPr>
            <p:custDataLst>
              <p:tags r:id="rId3"/>
            </p:custDataLst>
          </p:nvPr>
        </p:nvSpPr>
        <p:spPr bwMode="auto">
          <a:xfrm>
            <a:off x="461963" y="4221163"/>
            <a:ext cx="22860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Les onglets sont fonctionnels pour ajuster leur contenu.</a:t>
            </a:r>
          </a:p>
        </p:txBody>
      </p:sp>
      <p:pic>
        <p:nvPicPr>
          <p:cNvPr id="80901" name="Picture 5"/>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2916238" y="2276475"/>
            <a:ext cx="57594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2" name="Rectangle 6"/>
          <p:cNvSpPr>
            <a:spLocks noGrp="1" noChangeArrowheads="1"/>
          </p:cNvSpPr>
          <p:nvPr>
            <p:ph type="title"/>
            <p:custDataLst>
              <p:tags r:id="rId5"/>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Ajuster la disposition des objets</a:t>
            </a:r>
          </a:p>
        </p:txBody>
      </p:sp>
    </p:spTree>
    <p:extLst>
      <p:ext uri="{BB962C8B-B14F-4D97-AF65-F5344CB8AC3E}">
        <p14:creationId xmlns:p14="http://schemas.microsoft.com/office/powerpoint/2010/main" val="17066478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custDataLst>
              <p:tags r:id="rId1"/>
            </p:custDataLst>
          </p:nvPr>
        </p:nvPicPr>
        <p:blipFill>
          <a:blip r:embed="rId11">
            <a:extLst>
              <a:ext uri="{28A0092B-C50C-407E-A947-70E740481C1C}">
                <a14:useLocalDpi xmlns:a14="http://schemas.microsoft.com/office/drawing/2010/main" val="0"/>
              </a:ext>
            </a:extLst>
          </a:blip>
          <a:srcRect/>
          <a:stretch>
            <a:fillRect/>
          </a:stretch>
        </p:blipFill>
        <p:spPr bwMode="auto">
          <a:xfrm>
            <a:off x="900113" y="4365104"/>
            <a:ext cx="47148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47" name="Text Box 3"/>
          <p:cNvSpPr txBox="1">
            <a:spLocks noChangeArrowheads="1"/>
          </p:cNvSpPr>
          <p:nvPr>
            <p:custDataLst>
              <p:tags r:id="rId2"/>
            </p:custDataLst>
          </p:nvPr>
        </p:nvSpPr>
        <p:spPr bwMode="auto">
          <a:xfrm>
            <a:off x="6537325" y="5157267"/>
            <a:ext cx="1828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Choisissez le type d’élément désiré</a:t>
            </a:r>
          </a:p>
        </p:txBody>
      </p:sp>
      <p:sp>
        <p:nvSpPr>
          <p:cNvPr id="82949" name="Rectangle 5"/>
          <p:cNvSpPr>
            <a:spLocks noGrp="1" noChangeArrowheads="1"/>
          </p:cNvSpPr>
          <p:nvPr>
            <p:ph type="body" idx="1"/>
            <p:custDataLst>
              <p:tags r:id="rId3"/>
            </p:custDataLst>
          </p:nvPr>
        </p:nvSpPr>
        <p:spPr>
          <a:xfrm>
            <a:off x="457200" y="1268760"/>
            <a:ext cx="7786688" cy="2705100"/>
          </a:xfrm>
        </p:spPr>
        <p:txBody>
          <a:bodyPr/>
          <a:lstStyle/>
          <a:p>
            <a:pPr eaLnBrk="1" hangingPunct="1"/>
            <a:r>
              <a:rPr lang="fr-CA" altLang="fr-FR" sz="2400" dirty="0" smtClean="0"/>
              <a:t>Si le choix de type d’élément n’a pas été complété avec l’assistant présentation, il est possible de transformer l’item textuel sous une autre forme (ex. : boîte à cocher, etc.). </a:t>
            </a:r>
          </a:p>
          <a:p>
            <a:pPr eaLnBrk="1" hangingPunct="1"/>
            <a:r>
              <a:rPr lang="fr-CA" altLang="fr-FR" sz="2400" dirty="0" smtClean="0"/>
              <a:t>En pressant le bouton droit de la souris sur l’élément qu’on désire modifier, on affiche la palette de propriétés pour modifier la propriété « Type d’élément ».</a:t>
            </a:r>
          </a:p>
        </p:txBody>
      </p:sp>
      <p:sp>
        <p:nvSpPr>
          <p:cNvPr id="82950" name="Line 6"/>
          <p:cNvSpPr>
            <a:spLocks noChangeShapeType="1"/>
          </p:cNvSpPr>
          <p:nvPr>
            <p:custDataLst>
              <p:tags r:id="rId4"/>
            </p:custDataLst>
          </p:nvPr>
        </p:nvSpPr>
        <p:spPr bwMode="auto">
          <a:xfrm flipH="1">
            <a:off x="5435600" y="5589067"/>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82951" name="Line 7"/>
          <p:cNvSpPr>
            <a:spLocks noChangeShapeType="1"/>
          </p:cNvSpPr>
          <p:nvPr>
            <p:custDataLst>
              <p:tags r:id="rId5"/>
            </p:custDataLst>
          </p:nvPr>
        </p:nvSpPr>
        <p:spPr bwMode="auto">
          <a:xfrm flipH="1">
            <a:off x="1908175" y="4941367"/>
            <a:ext cx="4679950" cy="71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82952" name="Line 8"/>
          <p:cNvSpPr>
            <a:spLocks noChangeShapeType="1"/>
          </p:cNvSpPr>
          <p:nvPr>
            <p:custDataLst>
              <p:tags r:id="rId6"/>
            </p:custDataLst>
          </p:nvPr>
        </p:nvSpPr>
        <p:spPr bwMode="auto">
          <a:xfrm flipH="1">
            <a:off x="4284663" y="4990579"/>
            <a:ext cx="2252662" cy="454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82953" name="Rectangle 9"/>
          <p:cNvSpPr>
            <a:spLocks noGrp="1" noChangeArrowheads="1"/>
          </p:cNvSpPr>
          <p:nvPr>
            <p:ph type="title"/>
            <p:custDataLst>
              <p:tags r:id="rId7"/>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Améliorer l’interface graphique</a:t>
            </a:r>
          </a:p>
        </p:txBody>
      </p:sp>
      <p:sp>
        <p:nvSpPr>
          <p:cNvPr id="82948" name="Text Box 4"/>
          <p:cNvSpPr txBox="1">
            <a:spLocks noChangeArrowheads="1"/>
          </p:cNvSpPr>
          <p:nvPr>
            <p:custDataLst>
              <p:tags r:id="rId8"/>
            </p:custDataLst>
          </p:nvPr>
        </p:nvSpPr>
        <p:spPr bwMode="auto">
          <a:xfrm>
            <a:off x="6516688" y="4581004"/>
            <a:ext cx="1828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dirty="0">
                <a:solidFill>
                  <a:schemeClr val="bg1"/>
                </a:solidFill>
                <a:cs typeface="Arial" charset="0"/>
              </a:rPr>
              <a:t>Assurez-vous d’être sur le bon élément</a:t>
            </a:r>
          </a:p>
        </p:txBody>
      </p:sp>
    </p:spTree>
    <p:extLst>
      <p:ext uri="{BB962C8B-B14F-4D97-AF65-F5344CB8AC3E}">
        <p14:creationId xmlns:p14="http://schemas.microsoft.com/office/powerpoint/2010/main" val="2898536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p:txBody>
          <a:bodyPr/>
          <a:lstStyle/>
          <a:p>
            <a:pPr eaLnBrk="1" hangingPunct="1"/>
            <a:r>
              <a:rPr lang="fr-CA" altLang="fr-FR" sz="2500" dirty="0" smtClean="0"/>
              <a:t>Développement d’un premier formulaire</a:t>
            </a:r>
            <a:br>
              <a:rPr lang="fr-CA" altLang="fr-FR" sz="2500" dirty="0" smtClean="0"/>
            </a:br>
            <a:r>
              <a:rPr lang="fr-CA" altLang="fr-FR" sz="2500" dirty="0" smtClean="0"/>
              <a:t>Démarrage</a:t>
            </a:r>
          </a:p>
        </p:txBody>
      </p:sp>
      <p:sp>
        <p:nvSpPr>
          <p:cNvPr id="11267" name="Rectangle 3"/>
          <p:cNvSpPr>
            <a:spLocks noGrp="1" noChangeArrowheads="1"/>
          </p:cNvSpPr>
          <p:nvPr>
            <p:ph type="body" idx="1"/>
            <p:custDataLst>
              <p:tags r:id="rId2"/>
            </p:custDataLst>
          </p:nvPr>
        </p:nvSpPr>
        <p:spPr/>
        <p:txBody>
          <a:bodyPr/>
          <a:lstStyle/>
          <a:p>
            <a:pPr marL="457200" indent="-457200" eaLnBrk="1" hangingPunct="1"/>
            <a:r>
              <a:rPr lang="fr-CA" altLang="fr-FR" sz="2400" dirty="0" smtClean="0"/>
              <a:t>Démarrage de </a:t>
            </a:r>
            <a:r>
              <a:rPr lang="fr-CA" altLang="fr-FR" sz="2400" dirty="0" err="1" smtClean="0"/>
              <a:t>Forms</a:t>
            </a:r>
            <a:r>
              <a:rPr lang="fr-CA" altLang="fr-FR" sz="2400" dirty="0" smtClean="0"/>
              <a:t> </a:t>
            </a:r>
            <a:r>
              <a:rPr lang="fr-CA" altLang="fr-FR" sz="2400" dirty="0" err="1" smtClean="0"/>
              <a:t>Builder</a:t>
            </a:r>
            <a:r>
              <a:rPr lang="fr-CA" altLang="fr-FR" sz="2400" dirty="0" smtClean="0"/>
              <a:t> en utilisant le menu Windows</a:t>
            </a:r>
          </a:p>
          <a:p>
            <a:pPr marL="914400" lvl="1" indent="-457200" eaLnBrk="1" hangingPunct="1">
              <a:buFontTx/>
              <a:buAutoNum type="arabicPeriod"/>
            </a:pPr>
            <a:r>
              <a:rPr lang="fr-CA" altLang="fr-FR" dirty="0" smtClean="0"/>
              <a:t>Presser le bouton « Démarrer » de Windows</a:t>
            </a:r>
          </a:p>
          <a:p>
            <a:pPr marL="914400" lvl="1" indent="-457200" eaLnBrk="1" hangingPunct="1">
              <a:buFontTx/>
              <a:buAutoNum type="arabicPeriod"/>
            </a:pPr>
            <a:r>
              <a:rPr lang="fr-CA" altLang="fr-FR" dirty="0" smtClean="0"/>
              <a:t>Accéder au groupe « Programmes »</a:t>
            </a:r>
          </a:p>
          <a:p>
            <a:pPr marL="914400" lvl="1" indent="-457200" eaLnBrk="1" hangingPunct="1">
              <a:buFontTx/>
              <a:buAutoNum type="arabicPeriod"/>
            </a:pPr>
            <a:r>
              <a:rPr lang="fr-CA" altLang="fr-FR" dirty="0" smtClean="0"/>
              <a:t>Accéder au groupe « Oracle </a:t>
            </a:r>
            <a:r>
              <a:rPr lang="fr-CA" altLang="fr-FR" dirty="0" err="1" smtClean="0"/>
              <a:t>Developer</a:t>
            </a:r>
            <a:r>
              <a:rPr lang="fr-CA" altLang="fr-FR" dirty="0" smtClean="0"/>
              <a:t> Suite – ORA10g_HOME »</a:t>
            </a:r>
          </a:p>
          <a:p>
            <a:pPr marL="914400" lvl="1" indent="-457200" eaLnBrk="1" hangingPunct="1">
              <a:buFontTx/>
              <a:buAutoNum type="arabicPeriod"/>
            </a:pPr>
            <a:r>
              <a:rPr lang="fr-CA" altLang="fr-FR" dirty="0" smtClean="0"/>
              <a:t>Accéder au groupe « </a:t>
            </a:r>
            <a:r>
              <a:rPr lang="fr-CA" altLang="fr-FR" dirty="0" err="1" smtClean="0"/>
              <a:t>Forms</a:t>
            </a:r>
            <a:r>
              <a:rPr lang="fr-CA" altLang="fr-FR" dirty="0" smtClean="0"/>
              <a:t> </a:t>
            </a:r>
            <a:r>
              <a:rPr lang="fr-CA" altLang="fr-FR" dirty="0" err="1" smtClean="0"/>
              <a:t>Developer</a:t>
            </a:r>
            <a:r>
              <a:rPr lang="fr-CA" altLang="fr-FR" dirty="0" smtClean="0"/>
              <a:t> »</a:t>
            </a:r>
          </a:p>
          <a:p>
            <a:pPr marL="914400" lvl="1" indent="-457200" eaLnBrk="1" hangingPunct="1">
              <a:buFontTx/>
              <a:buAutoNum type="arabicPeriod"/>
            </a:pPr>
            <a:r>
              <a:rPr lang="fr-CA" altLang="fr-FR" dirty="0" smtClean="0"/>
              <a:t>Effectuer le choix « </a:t>
            </a:r>
            <a:r>
              <a:rPr lang="fr-CA" altLang="fr-FR" dirty="0" err="1" smtClean="0"/>
              <a:t>Forms</a:t>
            </a:r>
            <a:r>
              <a:rPr lang="fr-CA" altLang="fr-FR" dirty="0" smtClean="0"/>
              <a:t> </a:t>
            </a:r>
            <a:r>
              <a:rPr lang="fr-CA" altLang="fr-FR" dirty="0" err="1" smtClean="0"/>
              <a:t>Builder</a:t>
            </a:r>
            <a:r>
              <a:rPr lang="fr-CA" altLang="fr-FR" dirty="0" smtClean="0"/>
              <a:t> »</a:t>
            </a:r>
          </a:p>
          <a:p>
            <a:pPr marL="457200" indent="-457200" eaLnBrk="1" hangingPunct="1"/>
            <a:r>
              <a:rPr lang="fr-CA" altLang="fr-FR" sz="2400" dirty="0" smtClean="0"/>
              <a:t>Démarrage de </a:t>
            </a:r>
            <a:r>
              <a:rPr lang="fr-CA" altLang="fr-FR" sz="2400" dirty="0" err="1" smtClean="0"/>
              <a:t>Forms</a:t>
            </a:r>
            <a:r>
              <a:rPr lang="fr-CA" altLang="fr-FR" sz="2400" dirty="0" smtClean="0"/>
              <a:t> </a:t>
            </a:r>
            <a:r>
              <a:rPr lang="fr-CA" altLang="fr-FR" sz="2400" dirty="0" err="1" smtClean="0"/>
              <a:t>Builder</a:t>
            </a:r>
            <a:r>
              <a:rPr lang="fr-CA" altLang="fr-FR" sz="2400" dirty="0" smtClean="0"/>
              <a:t> par l’exécutable</a:t>
            </a:r>
          </a:p>
          <a:p>
            <a:pPr marL="914400" lvl="1" indent="-457200" eaLnBrk="1" hangingPunct="1"/>
            <a:r>
              <a:rPr lang="fr-CA" altLang="fr-FR" dirty="0" smtClean="0"/>
              <a:t>Lancer l’exécutable « frmbld.exe » localisé dans le répertoire d’installation sous le répertoire « bin ».</a:t>
            </a:r>
          </a:p>
        </p:txBody>
      </p:sp>
    </p:spTree>
    <p:extLst>
      <p:ext uri="{BB962C8B-B14F-4D97-AF65-F5344CB8AC3E}">
        <p14:creationId xmlns:p14="http://schemas.microsoft.com/office/powerpoint/2010/main" val="5124385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custDataLst>
              <p:tags r:id="rId1"/>
            </p:custDataLst>
          </p:nvPr>
        </p:nvSpPr>
        <p:spPr bwMode="auto">
          <a:xfrm>
            <a:off x="684213" y="3548063"/>
            <a:ext cx="27432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Choisir le bon type de données</a:t>
            </a:r>
          </a:p>
        </p:txBody>
      </p:sp>
      <p:sp>
        <p:nvSpPr>
          <p:cNvPr id="84995" name="Line 3"/>
          <p:cNvSpPr>
            <a:spLocks noChangeShapeType="1"/>
          </p:cNvSpPr>
          <p:nvPr>
            <p:custDataLst>
              <p:tags r:id="rId2"/>
            </p:custDataLst>
          </p:nvPr>
        </p:nvSpPr>
        <p:spPr bwMode="auto">
          <a:xfrm>
            <a:off x="3427413" y="3709988"/>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84996" name="Text Box 4"/>
          <p:cNvSpPr txBox="1">
            <a:spLocks noChangeArrowheads="1"/>
          </p:cNvSpPr>
          <p:nvPr>
            <p:custDataLst>
              <p:tags r:id="rId3"/>
            </p:custDataLst>
          </p:nvPr>
        </p:nvSpPr>
        <p:spPr bwMode="auto">
          <a:xfrm>
            <a:off x="684213" y="4148138"/>
            <a:ext cx="27432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Mettre en place le type de calcul désiré et sur quel élément</a:t>
            </a:r>
          </a:p>
        </p:txBody>
      </p:sp>
      <p:sp>
        <p:nvSpPr>
          <p:cNvPr id="84997" name="Line 5"/>
          <p:cNvSpPr>
            <a:spLocks noChangeShapeType="1"/>
          </p:cNvSpPr>
          <p:nvPr>
            <p:custDataLst>
              <p:tags r:id="rId4"/>
            </p:custDataLst>
          </p:nvPr>
        </p:nvSpPr>
        <p:spPr bwMode="auto">
          <a:xfrm>
            <a:off x="3427413" y="4395788"/>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84998" name="Text Box 6"/>
          <p:cNvSpPr txBox="1">
            <a:spLocks noChangeArrowheads="1"/>
          </p:cNvSpPr>
          <p:nvPr>
            <p:custDataLst>
              <p:tags r:id="rId5"/>
            </p:custDataLst>
          </p:nvPr>
        </p:nvSpPr>
        <p:spPr bwMode="auto">
          <a:xfrm>
            <a:off x="684213" y="5445125"/>
            <a:ext cx="27432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Inscrire un nom de libellé à l’élément</a:t>
            </a:r>
          </a:p>
        </p:txBody>
      </p:sp>
      <p:sp>
        <p:nvSpPr>
          <p:cNvPr id="84999" name="Line 7"/>
          <p:cNvSpPr>
            <a:spLocks noChangeShapeType="1"/>
          </p:cNvSpPr>
          <p:nvPr>
            <p:custDataLst>
              <p:tags r:id="rId6"/>
            </p:custDataLst>
          </p:nvPr>
        </p:nvSpPr>
        <p:spPr bwMode="auto">
          <a:xfrm>
            <a:off x="3427413" y="5661025"/>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pic>
        <p:nvPicPr>
          <p:cNvPr id="85000" name="Picture 8"/>
          <p:cNvPicPr>
            <a:picLocks noChangeAspect="1" noChangeArrowheads="1"/>
          </p:cNvPicPr>
          <p:nvPr>
            <p:custDataLst>
              <p:tags r:id="rId7"/>
            </p:custDataLst>
          </p:nvPr>
        </p:nvPicPr>
        <p:blipFill>
          <a:blip r:embed="rId15">
            <a:extLst>
              <a:ext uri="{28A0092B-C50C-407E-A947-70E740481C1C}">
                <a14:useLocalDpi xmlns:a14="http://schemas.microsoft.com/office/drawing/2010/main" val="0"/>
              </a:ext>
            </a:extLst>
          </a:blip>
          <a:srcRect/>
          <a:stretch>
            <a:fillRect/>
          </a:stretch>
        </p:blipFill>
        <p:spPr bwMode="auto">
          <a:xfrm>
            <a:off x="3951288" y="3408363"/>
            <a:ext cx="44862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001" name="Picture 9"/>
          <p:cNvPicPr>
            <a:picLocks noChangeAspect="1" noChangeArrowheads="1"/>
          </p:cNvPicPr>
          <p:nvPr>
            <p:custDataLst>
              <p:tags r:id="rId8"/>
            </p:custDataLst>
          </p:nvPr>
        </p:nvPicPr>
        <p:blipFill>
          <a:blip r:embed="rId16">
            <a:extLst>
              <a:ext uri="{28A0092B-C50C-407E-A947-70E740481C1C}">
                <a14:useLocalDpi xmlns:a14="http://schemas.microsoft.com/office/drawing/2010/main" val="0"/>
              </a:ext>
            </a:extLst>
          </a:blip>
          <a:srcRect/>
          <a:stretch>
            <a:fillRect/>
          </a:stretch>
        </p:blipFill>
        <p:spPr bwMode="auto">
          <a:xfrm>
            <a:off x="3951288" y="4333875"/>
            <a:ext cx="44862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002" name="Picture 10"/>
          <p:cNvPicPr>
            <a:picLocks noChangeAspect="1" noChangeArrowheads="1"/>
          </p:cNvPicPr>
          <p:nvPr>
            <p:custDataLst>
              <p:tags r:id="rId9"/>
            </p:custDataLst>
          </p:nvPr>
        </p:nvPicPr>
        <p:blipFill>
          <a:blip r:embed="rId17">
            <a:extLst>
              <a:ext uri="{28A0092B-C50C-407E-A947-70E740481C1C}">
                <a14:useLocalDpi xmlns:a14="http://schemas.microsoft.com/office/drawing/2010/main" val="0"/>
              </a:ext>
            </a:extLst>
          </a:blip>
          <a:srcRect/>
          <a:stretch>
            <a:fillRect/>
          </a:stretch>
        </p:blipFill>
        <p:spPr bwMode="auto">
          <a:xfrm>
            <a:off x="3951288" y="5549900"/>
            <a:ext cx="4476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003" name="Rectangle 11"/>
          <p:cNvSpPr>
            <a:spLocks noGrp="1" noChangeArrowheads="1"/>
          </p:cNvSpPr>
          <p:nvPr>
            <p:ph type="title"/>
            <p:custDataLst>
              <p:tags r:id="rId10"/>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Ajouter des champs calculés</a:t>
            </a:r>
          </a:p>
        </p:txBody>
      </p:sp>
      <p:sp>
        <p:nvSpPr>
          <p:cNvPr id="85004" name="Rectangle 12"/>
          <p:cNvSpPr>
            <a:spLocks noGrp="1" noChangeArrowheads="1"/>
          </p:cNvSpPr>
          <p:nvPr>
            <p:ph type="body" idx="1"/>
            <p:custDataLst>
              <p:tags r:id="rId11"/>
            </p:custDataLst>
          </p:nvPr>
        </p:nvSpPr>
        <p:spPr/>
        <p:txBody>
          <a:bodyPr/>
          <a:lstStyle/>
          <a:p>
            <a:pPr eaLnBrk="1" hangingPunct="1"/>
            <a:r>
              <a:rPr lang="fr-CA" altLang="fr-FR" smtClean="0"/>
              <a:t>Dans l’éditeur de présentation, ajouter un élément textuel en utilisant le bouton :</a:t>
            </a:r>
          </a:p>
          <a:p>
            <a:pPr eaLnBrk="1" hangingPunct="1"/>
            <a:r>
              <a:rPr lang="fr-CA" altLang="fr-FR" smtClean="0"/>
              <a:t>Afficher la fenêtre de propriétés du nouvel élément et ajuster les propriétés suivantes :</a:t>
            </a:r>
          </a:p>
        </p:txBody>
      </p:sp>
      <p:pic>
        <p:nvPicPr>
          <p:cNvPr id="85005" name="Picture 13"/>
          <p:cNvPicPr>
            <a:picLocks noChangeAspect="1" noChangeArrowheads="1"/>
          </p:cNvPicPr>
          <p:nvPr>
            <p:custDataLst>
              <p:tags r:id="rId12"/>
            </p:custDataLst>
          </p:nvPr>
        </p:nvPicPr>
        <p:blipFill>
          <a:blip r:embed="rId18">
            <a:extLst>
              <a:ext uri="{28A0092B-C50C-407E-A947-70E740481C1C}">
                <a14:useLocalDpi xmlns:a14="http://schemas.microsoft.com/office/drawing/2010/main" val="0"/>
              </a:ext>
            </a:extLst>
          </a:blip>
          <a:srcRect/>
          <a:stretch>
            <a:fillRect/>
          </a:stretch>
        </p:blipFill>
        <p:spPr bwMode="auto">
          <a:xfrm>
            <a:off x="7308850" y="2060575"/>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030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custDataLst>
              <p:tags r:id="rId1"/>
            </p:custDataLst>
          </p:nvPr>
        </p:nvSpPr>
        <p:spPr>
          <a:xfrm>
            <a:off x="457200" y="1268760"/>
            <a:ext cx="8229600" cy="830262"/>
          </a:xfrm>
        </p:spPr>
        <p:txBody>
          <a:bodyPr/>
          <a:lstStyle/>
          <a:p>
            <a:pPr eaLnBrk="1" hangingPunct="1"/>
            <a:r>
              <a:rPr lang="fr-CA" altLang="fr-FR" dirty="0" smtClean="0"/>
              <a:t>Vérifier que le bloc de données contenant l’élément autorise le calcul des récapitulatifs.</a:t>
            </a:r>
          </a:p>
        </p:txBody>
      </p:sp>
      <p:sp>
        <p:nvSpPr>
          <p:cNvPr id="87043" name="Text Box 3"/>
          <p:cNvSpPr txBox="1">
            <a:spLocks noChangeArrowheads="1"/>
          </p:cNvSpPr>
          <p:nvPr>
            <p:custDataLst>
              <p:tags r:id="rId2"/>
            </p:custDataLst>
          </p:nvPr>
        </p:nvSpPr>
        <p:spPr bwMode="auto">
          <a:xfrm>
            <a:off x="1042988" y="5207000"/>
            <a:ext cx="1447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Autorise les récapitulatifs</a:t>
            </a:r>
          </a:p>
        </p:txBody>
      </p:sp>
      <p:sp>
        <p:nvSpPr>
          <p:cNvPr id="87044" name="Line 4"/>
          <p:cNvSpPr>
            <a:spLocks noChangeShapeType="1"/>
          </p:cNvSpPr>
          <p:nvPr>
            <p:custDataLst>
              <p:tags r:id="rId3"/>
            </p:custDataLst>
          </p:nvPr>
        </p:nvSpPr>
        <p:spPr bwMode="auto">
          <a:xfrm>
            <a:off x="2490788" y="5589588"/>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pic>
        <p:nvPicPr>
          <p:cNvPr id="87045" name="Picture 5"/>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3276600" y="2438400"/>
            <a:ext cx="448627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6" name="Rectangle 6"/>
          <p:cNvSpPr>
            <a:spLocks noGrp="1" noChangeArrowheads="1"/>
          </p:cNvSpPr>
          <p:nvPr>
            <p:ph type="title"/>
            <p:custDataLst>
              <p:tags r:id="rId5"/>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Ajouter des champs calculés</a:t>
            </a:r>
          </a:p>
        </p:txBody>
      </p:sp>
    </p:spTree>
    <p:extLst>
      <p:ext uri="{BB962C8B-B14F-4D97-AF65-F5344CB8AC3E}">
        <p14:creationId xmlns:p14="http://schemas.microsoft.com/office/powerpoint/2010/main" val="32006674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1116013" y="2314575"/>
            <a:ext cx="6842125" cy="347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1" name="Rectangle 3"/>
          <p:cNvSpPr>
            <a:spLocks noGrp="1" noChangeArrowheads="1"/>
          </p:cNvSpPr>
          <p:nvPr>
            <p:ph type="title"/>
            <p:custDataLst>
              <p:tags r:id="rId2"/>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Ajouter des champs calculés</a:t>
            </a:r>
          </a:p>
        </p:txBody>
      </p:sp>
      <p:sp>
        <p:nvSpPr>
          <p:cNvPr id="89092" name="Rectangle 4"/>
          <p:cNvSpPr>
            <a:spLocks noGrp="1" noChangeArrowheads="1"/>
          </p:cNvSpPr>
          <p:nvPr>
            <p:ph type="body" idx="1"/>
            <p:custDataLst>
              <p:tags r:id="rId3"/>
            </p:custDataLst>
          </p:nvPr>
        </p:nvSpPr>
        <p:spPr/>
        <p:txBody>
          <a:bodyPr/>
          <a:lstStyle/>
          <a:p>
            <a:pPr eaLnBrk="1" hangingPunct="1"/>
            <a:r>
              <a:rPr lang="fr-CA" altLang="fr-FR" sz="2400" smtClean="0"/>
              <a:t>Le résultat lors de l’exécution du formulaire est le</a:t>
            </a:r>
            <a:br>
              <a:rPr lang="fr-CA" altLang="fr-FR" sz="2400" smtClean="0"/>
            </a:br>
            <a:r>
              <a:rPr lang="fr-CA" altLang="fr-FR" sz="2400" smtClean="0"/>
              <a:t>suivant :</a:t>
            </a:r>
          </a:p>
        </p:txBody>
      </p:sp>
      <p:sp>
        <p:nvSpPr>
          <p:cNvPr id="89093" name="Text Box 5"/>
          <p:cNvSpPr txBox="1">
            <a:spLocks noChangeArrowheads="1"/>
          </p:cNvSpPr>
          <p:nvPr>
            <p:custDataLst>
              <p:tags r:id="rId4"/>
            </p:custDataLst>
          </p:nvPr>
        </p:nvSpPr>
        <p:spPr bwMode="auto">
          <a:xfrm>
            <a:off x="5860504" y="6093296"/>
            <a:ext cx="14478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Champ calculé</a:t>
            </a:r>
          </a:p>
        </p:txBody>
      </p:sp>
      <p:sp>
        <p:nvSpPr>
          <p:cNvPr id="89094" name="Line 6"/>
          <p:cNvSpPr>
            <a:spLocks noChangeShapeType="1"/>
          </p:cNvSpPr>
          <p:nvPr>
            <p:custDataLst>
              <p:tags r:id="rId5"/>
            </p:custDataLst>
          </p:nvPr>
        </p:nvSpPr>
        <p:spPr bwMode="auto">
          <a:xfrm flipV="1">
            <a:off x="6567488" y="5638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89095" name="Oval 7"/>
          <p:cNvSpPr>
            <a:spLocks noChangeArrowheads="1"/>
          </p:cNvSpPr>
          <p:nvPr>
            <p:custDataLst>
              <p:tags r:id="rId6"/>
            </p:custDataLst>
          </p:nvPr>
        </p:nvSpPr>
        <p:spPr bwMode="auto">
          <a:xfrm>
            <a:off x="5348288" y="5067300"/>
            <a:ext cx="2514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Tree>
    <p:extLst>
      <p:ext uri="{BB962C8B-B14F-4D97-AF65-F5344CB8AC3E}">
        <p14:creationId xmlns:p14="http://schemas.microsoft.com/office/powerpoint/2010/main" val="37222385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3132138" y="3500438"/>
            <a:ext cx="26670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39" name="Rectangle 3"/>
          <p:cNvSpPr>
            <a:spLocks noGrp="1" noChangeArrowheads="1"/>
          </p:cNvSpPr>
          <p:nvPr>
            <p:ph type="body" idx="1"/>
            <p:custDataLst>
              <p:tags r:id="rId2"/>
            </p:custDataLst>
          </p:nvPr>
        </p:nvSpPr>
        <p:spPr>
          <a:xfrm>
            <a:off x="457200" y="1268760"/>
            <a:ext cx="8229600" cy="1984375"/>
          </a:xfrm>
        </p:spPr>
        <p:txBody>
          <a:bodyPr/>
          <a:lstStyle/>
          <a:p>
            <a:pPr eaLnBrk="1" hangingPunct="1"/>
            <a:r>
              <a:rPr lang="fr-CA" altLang="fr-FR" sz="2400" dirty="0" smtClean="0"/>
              <a:t>Une unité de programme est créée en ajoutant un objet dans le navigateur d’objet au niveau de la branche « Unité de programme ».</a:t>
            </a:r>
          </a:p>
          <a:p>
            <a:pPr eaLnBrk="1" hangingPunct="1"/>
            <a:r>
              <a:rPr lang="fr-CA" altLang="fr-FR" sz="2400" dirty="0" smtClean="0"/>
              <a:t>Cette fenêtre s’affiche automatiquement pour sélectionner le type d’unité de programme qui sera créé.</a:t>
            </a:r>
          </a:p>
        </p:txBody>
      </p:sp>
      <p:sp>
        <p:nvSpPr>
          <p:cNvPr id="91140" name="Text Box 4"/>
          <p:cNvSpPr txBox="1">
            <a:spLocks noChangeArrowheads="1"/>
          </p:cNvSpPr>
          <p:nvPr>
            <p:custDataLst>
              <p:tags r:id="rId3"/>
            </p:custDataLst>
          </p:nvPr>
        </p:nvSpPr>
        <p:spPr bwMode="auto">
          <a:xfrm>
            <a:off x="1403350" y="4149725"/>
            <a:ext cx="1447800" cy="95250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Les unités de programmes sont créées en PL/SQL.</a:t>
            </a:r>
          </a:p>
        </p:txBody>
      </p:sp>
      <p:sp>
        <p:nvSpPr>
          <p:cNvPr id="91141" name="Line 5"/>
          <p:cNvSpPr>
            <a:spLocks noChangeShapeType="1"/>
          </p:cNvSpPr>
          <p:nvPr>
            <p:custDataLst>
              <p:tags r:id="rId4"/>
            </p:custDataLst>
          </p:nvPr>
        </p:nvSpPr>
        <p:spPr bwMode="auto">
          <a:xfrm flipH="1">
            <a:off x="5638800" y="3965575"/>
            <a:ext cx="804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91142" name="Text Box 6"/>
          <p:cNvSpPr txBox="1">
            <a:spLocks noChangeArrowheads="1"/>
          </p:cNvSpPr>
          <p:nvPr>
            <p:custDataLst>
              <p:tags r:id="rId5"/>
            </p:custDataLst>
          </p:nvPr>
        </p:nvSpPr>
        <p:spPr bwMode="auto">
          <a:xfrm>
            <a:off x="6372225" y="3524250"/>
            <a:ext cx="1447800" cy="11652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Le nom de l’unité de programme à créer doit être précisé</a:t>
            </a:r>
          </a:p>
        </p:txBody>
      </p:sp>
      <p:sp>
        <p:nvSpPr>
          <p:cNvPr id="91143" name="Rectangle 7"/>
          <p:cNvSpPr>
            <a:spLocks noGrp="1" noChangeArrowheads="1"/>
          </p:cNvSpPr>
          <p:nvPr>
            <p:ph type="title"/>
            <p:custDataLst>
              <p:tags r:id="rId6"/>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Ajout d’unités de programmation</a:t>
            </a:r>
          </a:p>
        </p:txBody>
      </p:sp>
    </p:spTree>
    <p:extLst>
      <p:ext uri="{BB962C8B-B14F-4D97-AF65-F5344CB8AC3E}">
        <p14:creationId xmlns:p14="http://schemas.microsoft.com/office/powerpoint/2010/main" val="2069343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custDataLst>
              <p:tags r:id="rId1"/>
            </p:custDataLst>
          </p:nvPr>
        </p:nvPicPr>
        <p:blipFill>
          <a:blip r:embed="rId15">
            <a:extLst>
              <a:ext uri="{28A0092B-C50C-407E-A947-70E740481C1C}">
                <a14:useLocalDpi xmlns:a14="http://schemas.microsoft.com/office/drawing/2010/main" val="0"/>
              </a:ext>
            </a:extLst>
          </a:blip>
          <a:srcRect/>
          <a:stretch>
            <a:fillRect/>
          </a:stretch>
        </p:blipFill>
        <p:spPr bwMode="auto">
          <a:xfrm>
            <a:off x="3348038" y="2205038"/>
            <a:ext cx="4752975"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187" name="Rectangle 3"/>
          <p:cNvSpPr>
            <a:spLocks noGrp="1" noChangeArrowheads="1"/>
          </p:cNvSpPr>
          <p:nvPr>
            <p:ph type="body" idx="1"/>
            <p:custDataLst>
              <p:tags r:id="rId2"/>
            </p:custDataLst>
          </p:nvPr>
        </p:nvSpPr>
        <p:spPr>
          <a:xfrm>
            <a:off x="457200" y="1052736"/>
            <a:ext cx="8229600" cy="1335087"/>
          </a:xfrm>
        </p:spPr>
        <p:txBody>
          <a:bodyPr/>
          <a:lstStyle/>
          <a:p>
            <a:pPr eaLnBrk="1" hangingPunct="1"/>
            <a:r>
              <a:rPr lang="fr-CA" altLang="fr-FR" sz="2400" dirty="0" smtClean="0"/>
              <a:t>Cette fenêtre inclut dès son ouverture une partie de la syntaxe pour le type d’unité de programme à développer et permet la rédaction du code.</a:t>
            </a:r>
          </a:p>
        </p:txBody>
      </p:sp>
      <p:sp>
        <p:nvSpPr>
          <p:cNvPr id="93188" name="Line 4"/>
          <p:cNvSpPr>
            <a:spLocks noChangeShapeType="1"/>
          </p:cNvSpPr>
          <p:nvPr>
            <p:custDataLst>
              <p:tags r:id="rId3"/>
            </p:custDataLst>
          </p:nvPr>
        </p:nvSpPr>
        <p:spPr bwMode="auto">
          <a:xfrm>
            <a:off x="1792288" y="5360988"/>
            <a:ext cx="2058987" cy="1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93189" name="Line 5"/>
          <p:cNvSpPr>
            <a:spLocks noChangeShapeType="1"/>
          </p:cNvSpPr>
          <p:nvPr>
            <p:custDataLst>
              <p:tags r:id="rId4"/>
            </p:custDataLst>
          </p:nvPr>
        </p:nvSpPr>
        <p:spPr bwMode="auto">
          <a:xfrm flipV="1">
            <a:off x="1792288" y="2565400"/>
            <a:ext cx="1555750" cy="357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93190" name="Line 6"/>
          <p:cNvSpPr>
            <a:spLocks noChangeShapeType="1"/>
          </p:cNvSpPr>
          <p:nvPr>
            <p:custDataLst>
              <p:tags r:id="rId5"/>
            </p:custDataLst>
          </p:nvPr>
        </p:nvSpPr>
        <p:spPr bwMode="auto">
          <a:xfrm flipV="1">
            <a:off x="1792288" y="2924175"/>
            <a:ext cx="1700212" cy="12938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93191" name="Line 7"/>
          <p:cNvSpPr>
            <a:spLocks noChangeShapeType="1"/>
          </p:cNvSpPr>
          <p:nvPr>
            <p:custDataLst>
              <p:tags r:id="rId6"/>
            </p:custDataLst>
          </p:nvPr>
        </p:nvSpPr>
        <p:spPr bwMode="auto">
          <a:xfrm flipV="1">
            <a:off x="2555875" y="5805488"/>
            <a:ext cx="792163"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93192" name="Line 8"/>
          <p:cNvSpPr>
            <a:spLocks noChangeShapeType="1"/>
          </p:cNvSpPr>
          <p:nvPr>
            <p:custDataLst>
              <p:tags r:id="rId7"/>
            </p:custDataLst>
          </p:nvPr>
        </p:nvSpPr>
        <p:spPr bwMode="auto">
          <a:xfrm flipV="1">
            <a:off x="2555875" y="5805488"/>
            <a:ext cx="4752975" cy="4318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fr-CA"/>
          </a:p>
        </p:txBody>
      </p:sp>
      <p:sp>
        <p:nvSpPr>
          <p:cNvPr id="93193" name="Text Box 9"/>
          <p:cNvSpPr txBox="1">
            <a:spLocks noChangeArrowheads="1"/>
          </p:cNvSpPr>
          <p:nvPr>
            <p:custDataLst>
              <p:tags r:id="rId8"/>
            </p:custDataLst>
          </p:nvPr>
        </p:nvSpPr>
        <p:spPr bwMode="auto">
          <a:xfrm>
            <a:off x="971600" y="4979988"/>
            <a:ext cx="1763663"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dirty="0">
                <a:solidFill>
                  <a:schemeClr val="bg1"/>
                </a:solidFill>
                <a:cs typeface="Arial" charset="0"/>
              </a:rPr>
              <a:t>Emplacement de rédaction du code PL/SQL</a:t>
            </a:r>
          </a:p>
        </p:txBody>
      </p:sp>
      <p:sp>
        <p:nvSpPr>
          <p:cNvPr id="93194" name="Text Box 10"/>
          <p:cNvSpPr txBox="1">
            <a:spLocks noChangeArrowheads="1"/>
          </p:cNvSpPr>
          <p:nvPr>
            <p:custDataLst>
              <p:tags r:id="rId9"/>
            </p:custDataLst>
          </p:nvPr>
        </p:nvSpPr>
        <p:spPr bwMode="auto">
          <a:xfrm>
            <a:off x="971600" y="2492375"/>
            <a:ext cx="1763663" cy="738664"/>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dirty="0">
                <a:solidFill>
                  <a:schemeClr val="bg1"/>
                </a:solidFill>
                <a:cs typeface="Arial" charset="0"/>
              </a:rPr>
              <a:t>Compilation du code et détection des erreurs</a:t>
            </a:r>
          </a:p>
        </p:txBody>
      </p:sp>
      <p:sp>
        <p:nvSpPr>
          <p:cNvPr id="93195" name="Text Box 11"/>
          <p:cNvSpPr txBox="1">
            <a:spLocks noChangeArrowheads="1"/>
          </p:cNvSpPr>
          <p:nvPr>
            <p:custDataLst>
              <p:tags r:id="rId10"/>
            </p:custDataLst>
          </p:nvPr>
        </p:nvSpPr>
        <p:spPr bwMode="auto">
          <a:xfrm>
            <a:off x="971600" y="3573463"/>
            <a:ext cx="1763663" cy="954107"/>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dirty="0">
                <a:solidFill>
                  <a:schemeClr val="bg1"/>
                </a:solidFill>
                <a:cs typeface="Arial" charset="0"/>
              </a:rPr>
              <a:t>Choix d’une unité de programme à consulter ou modifier</a:t>
            </a:r>
          </a:p>
        </p:txBody>
      </p:sp>
      <p:sp>
        <p:nvSpPr>
          <p:cNvPr id="93196" name="Text Box 12"/>
          <p:cNvSpPr txBox="1">
            <a:spLocks noChangeArrowheads="1"/>
          </p:cNvSpPr>
          <p:nvPr>
            <p:custDataLst>
              <p:tags r:id="rId11"/>
            </p:custDataLst>
          </p:nvPr>
        </p:nvSpPr>
        <p:spPr bwMode="auto">
          <a:xfrm>
            <a:off x="971600" y="5818188"/>
            <a:ext cx="1763663" cy="52322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dirty="0">
                <a:solidFill>
                  <a:schemeClr val="bg1"/>
                </a:solidFill>
                <a:cs typeface="Arial" charset="0"/>
              </a:rPr>
              <a:t>État de modification et de compilation</a:t>
            </a:r>
          </a:p>
        </p:txBody>
      </p:sp>
      <p:sp>
        <p:nvSpPr>
          <p:cNvPr id="93197" name="Rectangle 13"/>
          <p:cNvSpPr>
            <a:spLocks noGrp="1" noChangeArrowheads="1"/>
          </p:cNvSpPr>
          <p:nvPr>
            <p:ph type="title"/>
            <p:custDataLst>
              <p:tags r:id="rId12"/>
            </p:custDataLst>
          </p:nvPr>
        </p:nvSpPr>
        <p:spPr/>
        <p:txBody>
          <a:bodyPr/>
          <a:lstStyle/>
          <a:p>
            <a:pPr eaLnBrk="1" hangingPunct="1"/>
            <a:r>
              <a:rPr lang="fr-CA" altLang="fr-FR" sz="2600" dirty="0" smtClean="0"/>
              <a:t>Modifier le formulaire</a:t>
            </a:r>
            <a:br>
              <a:rPr lang="fr-CA" altLang="fr-FR" sz="2600" dirty="0" smtClean="0"/>
            </a:br>
            <a:r>
              <a:rPr lang="fr-CA" altLang="fr-FR" sz="2600" dirty="0" smtClean="0"/>
              <a:t>Ajout d’unités de programmation</a:t>
            </a:r>
          </a:p>
        </p:txBody>
      </p:sp>
    </p:spTree>
    <p:extLst>
      <p:ext uri="{BB962C8B-B14F-4D97-AF65-F5344CB8AC3E}">
        <p14:creationId xmlns:p14="http://schemas.microsoft.com/office/powerpoint/2010/main" val="4293296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3954463" y="1124744"/>
            <a:ext cx="3138487"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5" name="Line 3"/>
          <p:cNvSpPr>
            <a:spLocks noChangeShapeType="1"/>
          </p:cNvSpPr>
          <p:nvPr>
            <p:custDataLst>
              <p:tags r:id="rId2"/>
            </p:custDataLst>
          </p:nvPr>
        </p:nvSpPr>
        <p:spPr bwMode="auto">
          <a:xfrm>
            <a:off x="2392363" y="3066257"/>
            <a:ext cx="2498725"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95236" name="Line 4"/>
          <p:cNvSpPr>
            <a:spLocks noChangeShapeType="1"/>
          </p:cNvSpPr>
          <p:nvPr>
            <p:custDataLst>
              <p:tags r:id="rId3"/>
            </p:custDataLst>
          </p:nvPr>
        </p:nvSpPr>
        <p:spPr bwMode="auto">
          <a:xfrm flipV="1">
            <a:off x="2392363" y="2421732"/>
            <a:ext cx="2138362" cy="187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95237" name="Text Box 5"/>
          <p:cNvSpPr txBox="1">
            <a:spLocks noChangeArrowheads="1"/>
          </p:cNvSpPr>
          <p:nvPr>
            <p:custDataLst>
              <p:tags r:id="rId4"/>
            </p:custDataLst>
          </p:nvPr>
        </p:nvSpPr>
        <p:spPr bwMode="auto">
          <a:xfrm>
            <a:off x="1881188" y="2837657"/>
            <a:ext cx="1447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Instances d’un type d’objet</a:t>
            </a:r>
          </a:p>
        </p:txBody>
      </p:sp>
      <p:sp>
        <p:nvSpPr>
          <p:cNvPr id="95238" name="Text Box 6"/>
          <p:cNvSpPr txBox="1">
            <a:spLocks noChangeArrowheads="1"/>
          </p:cNvSpPr>
          <p:nvPr>
            <p:custDataLst>
              <p:tags r:id="rId5"/>
            </p:custDataLst>
          </p:nvPr>
        </p:nvSpPr>
        <p:spPr bwMode="auto">
          <a:xfrm>
            <a:off x="1881188" y="2380457"/>
            <a:ext cx="14478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Type d’objet</a:t>
            </a:r>
          </a:p>
        </p:txBody>
      </p:sp>
      <p:sp>
        <p:nvSpPr>
          <p:cNvPr id="95239" name="Text Box 7"/>
          <p:cNvSpPr txBox="1">
            <a:spLocks noChangeArrowheads="1"/>
          </p:cNvSpPr>
          <p:nvPr>
            <p:custDataLst>
              <p:tags r:id="rId6"/>
            </p:custDataLst>
          </p:nvPr>
        </p:nvSpPr>
        <p:spPr bwMode="auto">
          <a:xfrm>
            <a:off x="1576388" y="3752057"/>
            <a:ext cx="2016125" cy="11652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Les types d’objets sont les déclencheurs, les blocs de données, les éléments, les canevas, etc.</a:t>
            </a:r>
          </a:p>
        </p:txBody>
      </p:sp>
      <p:sp>
        <p:nvSpPr>
          <p:cNvPr id="95240" name="Rectangle 8"/>
          <p:cNvSpPr>
            <a:spLocks noGrp="1" noChangeArrowheads="1"/>
          </p:cNvSpPr>
          <p:nvPr>
            <p:ph type="title"/>
            <p:custDataLst>
              <p:tags r:id="rId7"/>
            </p:custDataLst>
          </p:nvPr>
        </p:nvSpPr>
        <p:spPr/>
        <p:txBody>
          <a:bodyPr/>
          <a:lstStyle/>
          <a:p>
            <a:pPr eaLnBrk="1" hangingPunct="1"/>
            <a:r>
              <a:rPr lang="fr-CA" altLang="fr-FR" sz="2600" dirty="0" smtClean="0"/>
              <a:t>Navigateur d’objet</a:t>
            </a:r>
            <a:br>
              <a:rPr lang="fr-CA" altLang="fr-FR" sz="2600" dirty="0" smtClean="0"/>
            </a:br>
            <a:r>
              <a:rPr lang="fr-CA" altLang="fr-FR" sz="2600" dirty="0" smtClean="0"/>
              <a:t>Type d’objet et instance</a:t>
            </a:r>
          </a:p>
        </p:txBody>
      </p:sp>
    </p:spTree>
    <p:extLst>
      <p:ext uri="{BB962C8B-B14F-4D97-AF65-F5344CB8AC3E}">
        <p14:creationId xmlns:p14="http://schemas.microsoft.com/office/powerpoint/2010/main" val="1701805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custDataLst>
              <p:tags r:id="rId1"/>
            </p:custDataLst>
          </p:nvPr>
        </p:nvSpPr>
        <p:spPr>
          <a:xfrm>
            <a:off x="457200" y="1268760"/>
            <a:ext cx="8229600" cy="3354387"/>
          </a:xfrm>
        </p:spPr>
        <p:txBody>
          <a:bodyPr/>
          <a:lstStyle/>
          <a:p>
            <a:pPr eaLnBrk="1" hangingPunct="1"/>
            <a:r>
              <a:rPr lang="fr-CA" altLang="fr-FR" sz="2400" dirty="0" smtClean="0"/>
              <a:t>Il est possible de faire glisser les objets à l’intérieur d’un même module </a:t>
            </a:r>
            <a:r>
              <a:rPr lang="fr-CA" altLang="fr-FR" sz="2400" dirty="0" err="1" smtClean="0"/>
              <a:t>Forms</a:t>
            </a:r>
            <a:r>
              <a:rPr lang="fr-CA" altLang="fr-FR" sz="2400" dirty="0" smtClean="0"/>
              <a:t> pour les ordonner entre eux.</a:t>
            </a:r>
          </a:p>
          <a:p>
            <a:pPr eaLnBrk="1" hangingPunct="1"/>
            <a:r>
              <a:rPr lang="fr-CA" altLang="fr-FR" sz="2400" dirty="0" smtClean="0"/>
              <a:t>Il est possible de faire glisser les objets entre deux modules </a:t>
            </a:r>
            <a:r>
              <a:rPr lang="fr-CA" altLang="fr-FR" sz="2400" dirty="0" err="1" smtClean="0"/>
              <a:t>Forms</a:t>
            </a:r>
            <a:r>
              <a:rPr lang="fr-CA" altLang="fr-FR" sz="2400" dirty="0" smtClean="0"/>
              <a:t> pour effectuer une copie de l’objet ou établir une référence à l’objet.</a:t>
            </a:r>
          </a:p>
          <a:p>
            <a:pPr eaLnBrk="1" hangingPunct="1"/>
            <a:r>
              <a:rPr lang="fr-CA" altLang="fr-FR" sz="2400" dirty="0" smtClean="0"/>
              <a:t>Lors d’une référence à un objet, le module </a:t>
            </a:r>
            <a:r>
              <a:rPr lang="fr-CA" altLang="fr-FR" sz="2400" dirty="0" err="1" smtClean="0"/>
              <a:t>Forms</a:t>
            </a:r>
            <a:r>
              <a:rPr lang="fr-CA" altLang="fr-FR" sz="2400" dirty="0" smtClean="0"/>
              <a:t> conserve seulement un indicateur dans le module source et prend une copie de l’objet lors de la compilation du module </a:t>
            </a:r>
            <a:r>
              <a:rPr lang="fr-CA" altLang="fr-FR" sz="2400" dirty="0" err="1" smtClean="0"/>
              <a:t>Forms</a:t>
            </a:r>
            <a:r>
              <a:rPr lang="fr-CA" altLang="fr-FR" sz="2400" dirty="0" smtClean="0"/>
              <a:t>.</a:t>
            </a:r>
          </a:p>
        </p:txBody>
      </p:sp>
      <p:pic>
        <p:nvPicPr>
          <p:cNvPr id="97283" name="Picture 3"/>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3276600" y="5017938"/>
            <a:ext cx="395128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284" name="Line 4"/>
          <p:cNvSpPr>
            <a:spLocks noChangeShapeType="1"/>
          </p:cNvSpPr>
          <p:nvPr>
            <p:custDataLst>
              <p:tags r:id="rId3"/>
            </p:custDataLst>
          </p:nvPr>
        </p:nvSpPr>
        <p:spPr bwMode="auto">
          <a:xfrm>
            <a:off x="1908175" y="5589438"/>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97285" name="Text Box 5"/>
          <p:cNvSpPr txBox="1">
            <a:spLocks noChangeArrowheads="1"/>
          </p:cNvSpPr>
          <p:nvPr>
            <p:custDataLst>
              <p:tags r:id="rId4"/>
            </p:custDataLst>
          </p:nvPr>
        </p:nvSpPr>
        <p:spPr bwMode="auto">
          <a:xfrm>
            <a:off x="1331913" y="5013176"/>
            <a:ext cx="1447800" cy="11652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Fenêtre de dialogue lors du glissement entre deux modules Forms</a:t>
            </a:r>
          </a:p>
        </p:txBody>
      </p:sp>
      <p:sp>
        <p:nvSpPr>
          <p:cNvPr id="97286" name="Rectangle 6"/>
          <p:cNvSpPr>
            <a:spLocks noGrp="1" noChangeArrowheads="1"/>
          </p:cNvSpPr>
          <p:nvPr>
            <p:ph type="title"/>
            <p:custDataLst>
              <p:tags r:id="rId5"/>
            </p:custDataLst>
          </p:nvPr>
        </p:nvSpPr>
        <p:spPr/>
        <p:txBody>
          <a:bodyPr/>
          <a:lstStyle/>
          <a:p>
            <a:pPr eaLnBrk="1" hangingPunct="1"/>
            <a:r>
              <a:rPr lang="fr-CA" altLang="fr-FR" sz="2600" dirty="0" smtClean="0"/>
              <a:t>Navigateur d’objet</a:t>
            </a:r>
            <a:br>
              <a:rPr lang="fr-CA" altLang="fr-FR" sz="2600" dirty="0" smtClean="0"/>
            </a:br>
            <a:r>
              <a:rPr lang="fr-CA" altLang="fr-FR" sz="2600" dirty="0" smtClean="0"/>
              <a:t>Manipuler les objets</a:t>
            </a:r>
          </a:p>
        </p:txBody>
      </p:sp>
    </p:spTree>
    <p:extLst>
      <p:ext uri="{BB962C8B-B14F-4D97-AF65-F5344CB8AC3E}">
        <p14:creationId xmlns:p14="http://schemas.microsoft.com/office/powerpoint/2010/main" val="31860344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custDataLst>
              <p:tags r:id="rId1"/>
            </p:custDataLst>
          </p:nvPr>
        </p:nvSpPr>
        <p:spPr>
          <a:xfrm>
            <a:off x="457200" y="1268760"/>
            <a:ext cx="8229600" cy="1119187"/>
          </a:xfrm>
        </p:spPr>
        <p:txBody>
          <a:bodyPr/>
          <a:lstStyle/>
          <a:p>
            <a:pPr eaLnBrk="1" hangingPunct="1"/>
            <a:r>
              <a:rPr lang="fr-CA" altLang="fr-FR" sz="2000" dirty="0" smtClean="0"/>
              <a:t>Le menu Affichage permet d’afficher le contenu du navigateur d’objet selon deux modes et il est possible de restreindre le contenu aux objets PL/SQL.</a:t>
            </a:r>
          </a:p>
        </p:txBody>
      </p:sp>
      <p:sp>
        <p:nvSpPr>
          <p:cNvPr id="99331" name="Text Box 3"/>
          <p:cNvSpPr txBox="1">
            <a:spLocks noChangeArrowheads="1"/>
          </p:cNvSpPr>
          <p:nvPr>
            <p:custDataLst>
              <p:tags r:id="rId2"/>
            </p:custDataLst>
          </p:nvPr>
        </p:nvSpPr>
        <p:spPr bwMode="auto">
          <a:xfrm>
            <a:off x="4427538" y="3132088"/>
            <a:ext cx="12192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Organisation visuelle</a:t>
            </a:r>
          </a:p>
        </p:txBody>
      </p:sp>
      <p:sp>
        <p:nvSpPr>
          <p:cNvPr id="99332" name="Text Box 4"/>
          <p:cNvSpPr txBox="1">
            <a:spLocks noChangeArrowheads="1"/>
          </p:cNvSpPr>
          <p:nvPr>
            <p:custDataLst>
              <p:tags r:id="rId3"/>
            </p:custDataLst>
          </p:nvPr>
        </p:nvSpPr>
        <p:spPr bwMode="auto">
          <a:xfrm>
            <a:off x="107950" y="3055888"/>
            <a:ext cx="12192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dirty="0">
                <a:solidFill>
                  <a:schemeClr val="bg1"/>
                </a:solidFill>
                <a:cs typeface="Arial" charset="0"/>
              </a:rPr>
              <a:t>Organisation hiérarchique</a:t>
            </a:r>
          </a:p>
        </p:txBody>
      </p:sp>
      <p:sp>
        <p:nvSpPr>
          <p:cNvPr id="99333" name="Line 5"/>
          <p:cNvSpPr>
            <a:spLocks noChangeShapeType="1"/>
          </p:cNvSpPr>
          <p:nvPr>
            <p:custDataLst>
              <p:tags r:id="rId4"/>
            </p:custDataLst>
          </p:nvPr>
        </p:nvSpPr>
        <p:spPr bwMode="auto">
          <a:xfrm>
            <a:off x="539750" y="3589288"/>
            <a:ext cx="792163" cy="34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99334" name="Line 6"/>
          <p:cNvSpPr>
            <a:spLocks noChangeShapeType="1"/>
          </p:cNvSpPr>
          <p:nvPr>
            <p:custDataLst>
              <p:tags r:id="rId5"/>
            </p:custDataLst>
          </p:nvPr>
        </p:nvSpPr>
        <p:spPr bwMode="auto">
          <a:xfrm>
            <a:off x="4932363" y="3665488"/>
            <a:ext cx="792162" cy="339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pic>
        <p:nvPicPr>
          <p:cNvPr id="99335" name="Picture 7"/>
          <p:cNvPicPr>
            <a:picLocks noChangeAspect="1" noChangeArrowheads="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1403350" y="2420888"/>
            <a:ext cx="2967038"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6" name="Picture 8"/>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auto">
          <a:xfrm>
            <a:off x="5724525" y="2420913"/>
            <a:ext cx="2938463"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7" name="Rectangle 9"/>
          <p:cNvSpPr>
            <a:spLocks noGrp="1" noChangeArrowheads="1"/>
          </p:cNvSpPr>
          <p:nvPr>
            <p:ph type="title"/>
            <p:custDataLst>
              <p:tags r:id="rId8"/>
            </p:custDataLst>
          </p:nvPr>
        </p:nvSpPr>
        <p:spPr/>
        <p:txBody>
          <a:bodyPr/>
          <a:lstStyle/>
          <a:p>
            <a:pPr eaLnBrk="1" hangingPunct="1"/>
            <a:r>
              <a:rPr lang="fr-CA" altLang="fr-FR" sz="2600" dirty="0" smtClean="0"/>
              <a:t>Navigateur d’objet</a:t>
            </a:r>
            <a:br>
              <a:rPr lang="fr-CA" altLang="fr-FR" sz="2600" dirty="0" smtClean="0"/>
            </a:br>
            <a:r>
              <a:rPr lang="fr-CA" altLang="fr-FR" sz="2600" dirty="0" smtClean="0"/>
              <a:t>Utilisation des vues</a:t>
            </a:r>
          </a:p>
        </p:txBody>
      </p:sp>
    </p:spTree>
    <p:extLst>
      <p:ext uri="{BB962C8B-B14F-4D97-AF65-F5344CB8AC3E}">
        <p14:creationId xmlns:p14="http://schemas.microsoft.com/office/powerpoint/2010/main" val="30925552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custDataLst>
              <p:tags r:id="rId1"/>
            </p:custDataLst>
          </p:nvPr>
        </p:nvSpPr>
        <p:spPr>
          <a:xfrm>
            <a:off x="679450" y="1197893"/>
            <a:ext cx="8007350" cy="4751387"/>
          </a:xfrm>
        </p:spPr>
        <p:txBody>
          <a:bodyPr/>
          <a:lstStyle/>
          <a:p>
            <a:pPr eaLnBrk="1" hangingPunct="1"/>
            <a:r>
              <a:rPr lang="fr-CA" altLang="fr-FR" sz="2400" dirty="0" smtClean="0"/>
              <a:t>Les groupes d’objets permettent de joindre les objets de premier niveau dans le navigateur d’objet afin de permettre de faciliter leur manipulation.</a:t>
            </a:r>
          </a:p>
          <a:p>
            <a:pPr eaLnBrk="1" hangingPunct="1"/>
            <a:r>
              <a:rPr lang="fr-CA" altLang="fr-FR" sz="2400" dirty="0" smtClean="0"/>
              <a:t>L’objectif est de permettre de copier ou de référencer un groupe d’objets afin de ramasser le contenu avec une seule manipulation.</a:t>
            </a:r>
          </a:p>
          <a:p>
            <a:pPr eaLnBrk="1" hangingPunct="1"/>
            <a:r>
              <a:rPr lang="fr-CA" altLang="fr-FR" sz="2400" dirty="0" smtClean="0"/>
              <a:t>Les objets sont placés dans le groupe d’objets en glissant ceux-ci dans le groupe d’objets qui doit être créé au préalable.</a:t>
            </a:r>
          </a:p>
        </p:txBody>
      </p:sp>
      <p:sp>
        <p:nvSpPr>
          <p:cNvPr id="101379" name="Rectangle 3"/>
          <p:cNvSpPr>
            <a:spLocks noGrp="1" noChangeArrowheads="1"/>
          </p:cNvSpPr>
          <p:nvPr>
            <p:ph type="title"/>
            <p:custDataLst>
              <p:tags r:id="rId2"/>
            </p:custDataLst>
          </p:nvPr>
        </p:nvSpPr>
        <p:spPr/>
        <p:txBody>
          <a:bodyPr/>
          <a:lstStyle/>
          <a:p>
            <a:pPr eaLnBrk="1" hangingPunct="1"/>
            <a:r>
              <a:rPr lang="fr-CA" altLang="fr-FR" sz="2600" dirty="0" smtClean="0"/>
              <a:t>Navigateur d’objet</a:t>
            </a:r>
            <a:br>
              <a:rPr lang="fr-CA" altLang="fr-FR" sz="2600" dirty="0" smtClean="0"/>
            </a:br>
            <a:r>
              <a:rPr lang="fr-CA" altLang="fr-FR" sz="2600" dirty="0" smtClean="0"/>
              <a:t>Concept des groupes d’objets</a:t>
            </a:r>
          </a:p>
        </p:txBody>
      </p:sp>
    </p:spTree>
    <p:extLst>
      <p:ext uri="{BB962C8B-B14F-4D97-AF65-F5344CB8AC3E}">
        <p14:creationId xmlns:p14="http://schemas.microsoft.com/office/powerpoint/2010/main" val="3362838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custDataLst>
              <p:tags r:id="rId1"/>
            </p:custDataLst>
          </p:nvPr>
        </p:nvSpPr>
        <p:spPr/>
        <p:txBody>
          <a:bodyPr/>
          <a:lstStyle/>
          <a:p>
            <a:pPr eaLnBrk="1" hangingPunct="1"/>
            <a:r>
              <a:rPr lang="fr-CA" altLang="fr-FR" sz="3200" smtClean="0"/>
              <a:t>Éditeur de présentation (Layout)</a:t>
            </a:r>
          </a:p>
        </p:txBody>
      </p:sp>
      <p:sp>
        <p:nvSpPr>
          <p:cNvPr id="103427" name="Rectangle 3"/>
          <p:cNvSpPr>
            <a:spLocks noGrp="1" noChangeArrowheads="1"/>
          </p:cNvSpPr>
          <p:nvPr>
            <p:ph type="body" idx="1"/>
            <p:custDataLst>
              <p:tags r:id="rId2"/>
            </p:custDataLst>
          </p:nvPr>
        </p:nvSpPr>
        <p:spPr/>
        <p:txBody>
          <a:bodyPr/>
          <a:lstStyle/>
          <a:p>
            <a:pPr eaLnBrk="1" hangingPunct="1"/>
            <a:r>
              <a:rPr lang="fr-CA" altLang="fr-FR" sz="2400" dirty="0" smtClean="0"/>
              <a:t>L’éditeur de présentation permet de modifier le module </a:t>
            </a:r>
            <a:r>
              <a:rPr lang="fr-CA" altLang="fr-FR" sz="2400" dirty="0" err="1" smtClean="0"/>
              <a:t>Forms</a:t>
            </a:r>
            <a:r>
              <a:rPr lang="fr-CA" altLang="fr-FR" sz="2400" dirty="0" smtClean="0"/>
              <a:t> par le biais d’un environnement présentant la réalité de l’interface usager.</a:t>
            </a:r>
          </a:p>
          <a:p>
            <a:pPr eaLnBrk="1" hangingPunct="1"/>
            <a:r>
              <a:rPr lang="fr-CA" altLang="fr-FR" sz="2400" dirty="0" smtClean="0"/>
              <a:t>Les éléments peuvent être ajoutés, modifiés et éliminés à partir de cet outil.</a:t>
            </a:r>
          </a:p>
          <a:p>
            <a:pPr eaLnBrk="1" hangingPunct="1"/>
            <a:r>
              <a:rPr lang="fr-CA" altLang="fr-FR" sz="2400" dirty="0" smtClean="0"/>
              <a:t>L’aspect présentation qui consiste aux couleurs, aux polices, à l’intégration d’images et d’objets graphiques est ajouté, modifié et éliminé à partir de cet outil.</a:t>
            </a:r>
          </a:p>
          <a:p>
            <a:pPr eaLnBrk="1" hangingPunct="1"/>
            <a:r>
              <a:rPr lang="fr-CA" altLang="fr-FR" sz="2400" dirty="0" smtClean="0"/>
              <a:t>La gestion des couches de superposition des objets et d’alignement des éléments et des objets graphiques est réalisée à l’aide d’options du menu ou de la barre d’outils.</a:t>
            </a:r>
          </a:p>
        </p:txBody>
      </p:sp>
    </p:spTree>
    <p:extLst>
      <p:ext uri="{BB962C8B-B14F-4D97-AF65-F5344CB8AC3E}">
        <p14:creationId xmlns:p14="http://schemas.microsoft.com/office/powerpoint/2010/main" val="4019926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1403350" y="3068638"/>
            <a:ext cx="61055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3"/>
          <p:cNvSpPr>
            <a:spLocks noGrp="1" noChangeArrowheads="1"/>
          </p:cNvSpPr>
          <p:nvPr>
            <p:ph type="title"/>
            <p:custDataLst>
              <p:tags r:id="rId2"/>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Démarrage</a:t>
            </a:r>
          </a:p>
        </p:txBody>
      </p:sp>
      <p:sp>
        <p:nvSpPr>
          <p:cNvPr id="13316" name="Rectangle 4"/>
          <p:cNvSpPr>
            <a:spLocks noGrp="1" noChangeArrowheads="1"/>
          </p:cNvSpPr>
          <p:nvPr>
            <p:ph type="body" idx="1"/>
            <p:custDataLst>
              <p:tags r:id="rId3"/>
            </p:custDataLst>
          </p:nvPr>
        </p:nvSpPr>
        <p:spPr>
          <a:xfrm>
            <a:off x="457200" y="1484313"/>
            <a:ext cx="8229600" cy="1335087"/>
          </a:xfrm>
        </p:spPr>
        <p:txBody>
          <a:bodyPr/>
          <a:lstStyle/>
          <a:p>
            <a:pPr eaLnBrk="1" hangingPunct="1"/>
            <a:r>
              <a:rPr lang="fr-CA" altLang="fr-FR" smtClean="0"/>
              <a:t>La fenêtre suivante devrait apparaître afin de vous permettre d’indiquer votre choix pour l’action désirée.</a:t>
            </a:r>
          </a:p>
        </p:txBody>
      </p:sp>
      <p:sp>
        <p:nvSpPr>
          <p:cNvPr id="13318" name="Line 6"/>
          <p:cNvSpPr>
            <a:spLocks noChangeShapeType="1"/>
          </p:cNvSpPr>
          <p:nvPr>
            <p:custDataLst>
              <p:tags r:id="rId4"/>
            </p:custDataLst>
          </p:nvPr>
        </p:nvSpPr>
        <p:spPr bwMode="auto">
          <a:xfrm>
            <a:off x="1619250" y="5157788"/>
            <a:ext cx="1008063" cy="71913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319" name="Oval 7"/>
          <p:cNvSpPr>
            <a:spLocks noChangeArrowheads="1"/>
          </p:cNvSpPr>
          <p:nvPr>
            <p:custDataLst>
              <p:tags r:id="rId5"/>
            </p:custDataLst>
          </p:nvPr>
        </p:nvSpPr>
        <p:spPr bwMode="auto">
          <a:xfrm>
            <a:off x="1042988" y="4868863"/>
            <a:ext cx="1066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3317" name="Text Box 5"/>
          <p:cNvSpPr txBox="1">
            <a:spLocks noChangeArrowheads="1"/>
          </p:cNvSpPr>
          <p:nvPr>
            <p:custDataLst>
              <p:tags r:id="rId6"/>
            </p:custDataLst>
          </p:nvPr>
        </p:nvSpPr>
        <p:spPr bwMode="auto">
          <a:xfrm>
            <a:off x="1403350" y="5662989"/>
            <a:ext cx="6105525" cy="646331"/>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800" dirty="0">
                <a:solidFill>
                  <a:schemeClr val="bg1"/>
                </a:solidFill>
                <a:cs typeface="Arial" charset="0"/>
              </a:rPr>
              <a:t>À désactiver si vous ne désirez plus voir cette fenêtre lors des prochains démarrages</a:t>
            </a:r>
          </a:p>
        </p:txBody>
      </p:sp>
    </p:spTree>
    <p:extLst>
      <p:ext uri="{BB962C8B-B14F-4D97-AF65-F5344CB8AC3E}">
        <p14:creationId xmlns:p14="http://schemas.microsoft.com/office/powerpoint/2010/main" val="29236884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custDataLst>
              <p:tags r:id="rId1"/>
            </p:custDataLst>
          </p:nvPr>
        </p:nvPicPr>
        <p:blipFill>
          <a:blip r:embed="rId40">
            <a:extLst>
              <a:ext uri="{28A0092B-C50C-407E-A947-70E740481C1C}">
                <a14:useLocalDpi xmlns:a14="http://schemas.microsoft.com/office/drawing/2010/main" val="0"/>
              </a:ext>
            </a:extLst>
          </a:blip>
          <a:srcRect/>
          <a:stretch>
            <a:fillRect/>
          </a:stretch>
        </p:blipFill>
        <p:spPr bwMode="auto">
          <a:xfrm>
            <a:off x="2771775" y="1628998"/>
            <a:ext cx="5832475" cy="427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5" name="Text Box 3"/>
          <p:cNvSpPr txBox="1">
            <a:spLocks noChangeArrowheads="1"/>
          </p:cNvSpPr>
          <p:nvPr>
            <p:custDataLst>
              <p:tags r:id="rId2"/>
            </p:custDataLst>
          </p:nvPr>
        </p:nvSpPr>
        <p:spPr bwMode="auto">
          <a:xfrm>
            <a:off x="2411413" y="1074961"/>
            <a:ext cx="13716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Choix du canevas actif</a:t>
            </a:r>
          </a:p>
        </p:txBody>
      </p:sp>
      <p:sp>
        <p:nvSpPr>
          <p:cNvPr id="105476" name="Line 4"/>
          <p:cNvSpPr>
            <a:spLocks noChangeShapeType="1"/>
          </p:cNvSpPr>
          <p:nvPr>
            <p:custDataLst>
              <p:tags r:id="rId3"/>
            </p:custDataLst>
          </p:nvPr>
        </p:nvSpPr>
        <p:spPr bwMode="auto">
          <a:xfrm>
            <a:off x="3492500" y="1484536"/>
            <a:ext cx="0" cy="596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77" name="Text Box 5"/>
          <p:cNvSpPr txBox="1">
            <a:spLocks noChangeArrowheads="1"/>
          </p:cNvSpPr>
          <p:nvPr>
            <p:custDataLst>
              <p:tags r:id="rId4"/>
            </p:custDataLst>
          </p:nvPr>
        </p:nvSpPr>
        <p:spPr bwMode="auto">
          <a:xfrm>
            <a:off x="3908425" y="1074961"/>
            <a:ext cx="16002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Choix du bloc de données actif</a:t>
            </a:r>
          </a:p>
        </p:txBody>
      </p:sp>
      <p:sp>
        <p:nvSpPr>
          <p:cNvPr id="105478" name="Line 6"/>
          <p:cNvSpPr>
            <a:spLocks noChangeShapeType="1"/>
          </p:cNvSpPr>
          <p:nvPr>
            <p:custDataLst>
              <p:tags r:id="rId5"/>
            </p:custDataLst>
          </p:nvPr>
        </p:nvSpPr>
        <p:spPr bwMode="auto">
          <a:xfrm>
            <a:off x="5076825" y="1484536"/>
            <a:ext cx="0" cy="596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79" name="Text Box 7"/>
          <p:cNvSpPr txBox="1">
            <a:spLocks noChangeArrowheads="1"/>
          </p:cNvSpPr>
          <p:nvPr>
            <p:custDataLst>
              <p:tags r:id="rId6"/>
            </p:custDataLst>
          </p:nvPr>
        </p:nvSpPr>
        <p:spPr bwMode="auto">
          <a:xfrm>
            <a:off x="5580063" y="1074961"/>
            <a:ext cx="13716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Démarrage des assistants</a:t>
            </a:r>
          </a:p>
        </p:txBody>
      </p:sp>
      <p:sp>
        <p:nvSpPr>
          <p:cNvPr id="105480" name="Line 8"/>
          <p:cNvSpPr>
            <a:spLocks noChangeShapeType="1"/>
          </p:cNvSpPr>
          <p:nvPr>
            <p:custDataLst>
              <p:tags r:id="rId7"/>
            </p:custDataLst>
          </p:nvPr>
        </p:nvSpPr>
        <p:spPr bwMode="auto">
          <a:xfrm>
            <a:off x="5668963" y="14845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81" name="Line 9"/>
          <p:cNvSpPr>
            <a:spLocks noChangeShapeType="1"/>
          </p:cNvSpPr>
          <p:nvPr>
            <p:custDataLst>
              <p:tags r:id="rId8"/>
            </p:custDataLst>
          </p:nvPr>
        </p:nvSpPr>
        <p:spPr bwMode="auto">
          <a:xfrm>
            <a:off x="5821363" y="14845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82" name="Text Box 10"/>
          <p:cNvSpPr txBox="1">
            <a:spLocks noChangeArrowheads="1"/>
          </p:cNvSpPr>
          <p:nvPr>
            <p:custDataLst>
              <p:tags r:id="rId9"/>
            </p:custDataLst>
          </p:nvPr>
        </p:nvSpPr>
        <p:spPr bwMode="auto">
          <a:xfrm>
            <a:off x="7092950" y="1052736"/>
            <a:ext cx="13716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Mise à jour de la présentation</a:t>
            </a:r>
          </a:p>
        </p:txBody>
      </p:sp>
      <p:sp>
        <p:nvSpPr>
          <p:cNvPr id="105483" name="Line 11"/>
          <p:cNvSpPr>
            <a:spLocks noChangeShapeType="1"/>
          </p:cNvSpPr>
          <p:nvPr>
            <p:custDataLst>
              <p:tags r:id="rId10"/>
            </p:custDataLst>
          </p:nvPr>
        </p:nvSpPr>
        <p:spPr bwMode="auto">
          <a:xfrm flipH="1">
            <a:off x="6227763" y="1413098"/>
            <a:ext cx="1081087"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84" name="Oval 12"/>
          <p:cNvSpPr>
            <a:spLocks noChangeArrowheads="1"/>
          </p:cNvSpPr>
          <p:nvPr>
            <p:custDataLst>
              <p:tags r:id="rId11"/>
            </p:custDataLst>
          </p:nvPr>
        </p:nvSpPr>
        <p:spPr bwMode="auto">
          <a:xfrm>
            <a:off x="2700338" y="4221386"/>
            <a:ext cx="503237" cy="768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5485" name="Text Box 13"/>
          <p:cNvSpPr txBox="1">
            <a:spLocks noChangeArrowheads="1"/>
          </p:cNvSpPr>
          <p:nvPr>
            <p:custDataLst>
              <p:tags r:id="rId12"/>
            </p:custDataLst>
          </p:nvPr>
        </p:nvSpPr>
        <p:spPr bwMode="auto">
          <a:xfrm>
            <a:off x="588963" y="4561111"/>
            <a:ext cx="1371600" cy="95250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Couleur de remplissage, des lignes et du texte</a:t>
            </a:r>
          </a:p>
        </p:txBody>
      </p:sp>
      <p:sp>
        <p:nvSpPr>
          <p:cNvPr id="105486" name="Line 14"/>
          <p:cNvSpPr>
            <a:spLocks noChangeShapeType="1"/>
          </p:cNvSpPr>
          <p:nvPr>
            <p:custDataLst>
              <p:tags r:id="rId13"/>
            </p:custDataLst>
          </p:nvPr>
        </p:nvSpPr>
        <p:spPr bwMode="auto">
          <a:xfrm flipV="1">
            <a:off x="1960563" y="4653186"/>
            <a:ext cx="739775" cy="92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87" name="Oval 15"/>
          <p:cNvSpPr>
            <a:spLocks noChangeArrowheads="1"/>
          </p:cNvSpPr>
          <p:nvPr>
            <p:custDataLst>
              <p:tags r:id="rId14"/>
            </p:custDataLst>
          </p:nvPr>
        </p:nvSpPr>
        <p:spPr bwMode="auto">
          <a:xfrm>
            <a:off x="2670175" y="2708498"/>
            <a:ext cx="533400"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5488" name="Text Box 16"/>
          <p:cNvSpPr txBox="1">
            <a:spLocks noChangeArrowheads="1"/>
          </p:cNvSpPr>
          <p:nvPr>
            <p:custDataLst>
              <p:tags r:id="rId15"/>
            </p:custDataLst>
          </p:nvPr>
        </p:nvSpPr>
        <p:spPr bwMode="auto">
          <a:xfrm>
            <a:off x="588963" y="2538636"/>
            <a:ext cx="16764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Zoom, Rotation</a:t>
            </a:r>
          </a:p>
        </p:txBody>
      </p:sp>
      <p:sp>
        <p:nvSpPr>
          <p:cNvPr id="105489" name="Line 17"/>
          <p:cNvSpPr>
            <a:spLocks noChangeShapeType="1"/>
          </p:cNvSpPr>
          <p:nvPr>
            <p:custDataLst>
              <p:tags r:id="rId16"/>
            </p:custDataLst>
          </p:nvPr>
        </p:nvSpPr>
        <p:spPr bwMode="auto">
          <a:xfrm>
            <a:off x="2268538" y="2565623"/>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90" name="Oval 18"/>
          <p:cNvSpPr>
            <a:spLocks noChangeArrowheads="1"/>
          </p:cNvSpPr>
          <p:nvPr>
            <p:custDataLst>
              <p:tags r:id="rId17"/>
            </p:custDataLst>
          </p:nvPr>
        </p:nvSpPr>
        <p:spPr bwMode="auto">
          <a:xfrm>
            <a:off x="2628900" y="2205261"/>
            <a:ext cx="3124200" cy="287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5491" name="Text Box 19"/>
          <p:cNvSpPr txBox="1">
            <a:spLocks noChangeArrowheads="1"/>
          </p:cNvSpPr>
          <p:nvPr>
            <p:custDataLst>
              <p:tags r:id="rId18"/>
            </p:custDataLst>
          </p:nvPr>
        </p:nvSpPr>
        <p:spPr bwMode="auto">
          <a:xfrm>
            <a:off x="588963" y="1894111"/>
            <a:ext cx="1676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Police et attributs visuels</a:t>
            </a:r>
          </a:p>
        </p:txBody>
      </p:sp>
      <p:sp>
        <p:nvSpPr>
          <p:cNvPr id="105492" name="Line 20"/>
          <p:cNvSpPr>
            <a:spLocks noChangeShapeType="1"/>
          </p:cNvSpPr>
          <p:nvPr>
            <p:custDataLst>
              <p:tags r:id="rId19"/>
            </p:custDataLst>
          </p:nvPr>
        </p:nvSpPr>
        <p:spPr bwMode="auto">
          <a:xfrm>
            <a:off x="2265363" y="2060798"/>
            <a:ext cx="506412" cy="222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93" name="Oval 21"/>
          <p:cNvSpPr>
            <a:spLocks noChangeArrowheads="1"/>
          </p:cNvSpPr>
          <p:nvPr>
            <p:custDataLst>
              <p:tags r:id="rId20"/>
            </p:custDataLst>
          </p:nvPr>
        </p:nvSpPr>
        <p:spPr bwMode="auto">
          <a:xfrm>
            <a:off x="5940425" y="2205261"/>
            <a:ext cx="1368425"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5494" name="Text Box 22"/>
          <p:cNvSpPr txBox="1">
            <a:spLocks noChangeArrowheads="1"/>
          </p:cNvSpPr>
          <p:nvPr>
            <p:custDataLst>
              <p:tags r:id="rId21"/>
            </p:custDataLst>
          </p:nvPr>
        </p:nvSpPr>
        <p:spPr bwMode="auto">
          <a:xfrm>
            <a:off x="6369050" y="4581748"/>
            <a:ext cx="13716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Alignement et couche</a:t>
            </a:r>
          </a:p>
        </p:txBody>
      </p:sp>
      <p:sp>
        <p:nvSpPr>
          <p:cNvPr id="105495" name="Line 23"/>
          <p:cNvSpPr>
            <a:spLocks noChangeShapeType="1"/>
          </p:cNvSpPr>
          <p:nvPr>
            <p:custDataLst>
              <p:tags r:id="rId22"/>
            </p:custDataLst>
          </p:nvPr>
        </p:nvSpPr>
        <p:spPr bwMode="auto">
          <a:xfrm flipH="1" flipV="1">
            <a:off x="6661150" y="2492598"/>
            <a:ext cx="0" cy="2089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96" name="Text Box 24"/>
          <p:cNvSpPr txBox="1">
            <a:spLocks noChangeArrowheads="1"/>
          </p:cNvSpPr>
          <p:nvPr>
            <p:custDataLst>
              <p:tags r:id="rId23"/>
            </p:custDataLst>
          </p:nvPr>
        </p:nvSpPr>
        <p:spPr bwMode="auto">
          <a:xfrm>
            <a:off x="588963" y="2970436"/>
            <a:ext cx="16764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Objets graphiques</a:t>
            </a:r>
          </a:p>
        </p:txBody>
      </p:sp>
      <p:sp>
        <p:nvSpPr>
          <p:cNvPr id="105497" name="Oval 25"/>
          <p:cNvSpPr>
            <a:spLocks noChangeArrowheads="1"/>
          </p:cNvSpPr>
          <p:nvPr>
            <p:custDataLst>
              <p:tags r:id="rId24"/>
            </p:custDataLst>
          </p:nvPr>
        </p:nvSpPr>
        <p:spPr bwMode="auto">
          <a:xfrm>
            <a:off x="2670175" y="3284761"/>
            <a:ext cx="533400"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5498" name="Line 26"/>
          <p:cNvSpPr>
            <a:spLocks noChangeShapeType="1"/>
          </p:cNvSpPr>
          <p:nvPr>
            <p:custDataLst>
              <p:tags r:id="rId25"/>
            </p:custDataLst>
          </p:nvPr>
        </p:nvSpPr>
        <p:spPr bwMode="auto">
          <a:xfrm>
            <a:off x="2265363" y="299742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499" name="Text Box 27"/>
          <p:cNvSpPr txBox="1">
            <a:spLocks noChangeArrowheads="1"/>
          </p:cNvSpPr>
          <p:nvPr>
            <p:custDataLst>
              <p:tags r:id="rId26"/>
            </p:custDataLst>
          </p:nvPr>
        </p:nvSpPr>
        <p:spPr bwMode="auto">
          <a:xfrm>
            <a:off x="611188" y="3475261"/>
            <a:ext cx="16764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Type d’élément</a:t>
            </a:r>
          </a:p>
        </p:txBody>
      </p:sp>
      <p:sp>
        <p:nvSpPr>
          <p:cNvPr id="105500" name="Oval 28"/>
          <p:cNvSpPr>
            <a:spLocks noChangeArrowheads="1"/>
          </p:cNvSpPr>
          <p:nvPr>
            <p:custDataLst>
              <p:tags r:id="rId27"/>
            </p:custDataLst>
          </p:nvPr>
        </p:nvSpPr>
        <p:spPr bwMode="auto">
          <a:xfrm>
            <a:off x="2700338" y="3934048"/>
            <a:ext cx="490537"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5501" name="Oval 29"/>
          <p:cNvSpPr>
            <a:spLocks noChangeArrowheads="1"/>
          </p:cNvSpPr>
          <p:nvPr>
            <p:custDataLst>
              <p:tags r:id="rId28"/>
            </p:custDataLst>
          </p:nvPr>
        </p:nvSpPr>
        <p:spPr bwMode="auto">
          <a:xfrm>
            <a:off x="2670175" y="2421161"/>
            <a:ext cx="533400" cy="3079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5502" name="Line 30"/>
          <p:cNvSpPr>
            <a:spLocks noChangeShapeType="1"/>
          </p:cNvSpPr>
          <p:nvPr>
            <p:custDataLst>
              <p:tags r:id="rId29"/>
            </p:custDataLst>
          </p:nvPr>
        </p:nvSpPr>
        <p:spPr bwMode="auto">
          <a:xfrm>
            <a:off x="2268538" y="3500661"/>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503" name="Text Box 31"/>
          <p:cNvSpPr txBox="1">
            <a:spLocks noChangeArrowheads="1"/>
          </p:cNvSpPr>
          <p:nvPr>
            <p:custDataLst>
              <p:tags r:id="rId30"/>
            </p:custDataLst>
          </p:nvPr>
        </p:nvSpPr>
        <p:spPr bwMode="auto">
          <a:xfrm>
            <a:off x="588963" y="3934048"/>
            <a:ext cx="1676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Type de canevas et arborescence</a:t>
            </a:r>
          </a:p>
        </p:txBody>
      </p:sp>
      <p:sp>
        <p:nvSpPr>
          <p:cNvPr id="105504" name="Line 32"/>
          <p:cNvSpPr>
            <a:spLocks noChangeShapeType="1"/>
          </p:cNvSpPr>
          <p:nvPr>
            <p:custDataLst>
              <p:tags r:id="rId31"/>
            </p:custDataLst>
          </p:nvPr>
        </p:nvSpPr>
        <p:spPr bwMode="auto">
          <a:xfrm>
            <a:off x="2265363" y="4149948"/>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505" name="Text Box 33"/>
          <p:cNvSpPr txBox="1">
            <a:spLocks noChangeArrowheads="1"/>
          </p:cNvSpPr>
          <p:nvPr>
            <p:custDataLst>
              <p:tags r:id="rId32"/>
            </p:custDataLst>
          </p:nvPr>
        </p:nvSpPr>
        <p:spPr bwMode="auto">
          <a:xfrm>
            <a:off x="4703763" y="6021611"/>
            <a:ext cx="16764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Barre d’état</a:t>
            </a:r>
          </a:p>
        </p:txBody>
      </p:sp>
      <p:sp>
        <p:nvSpPr>
          <p:cNvPr id="105506" name="Line 34"/>
          <p:cNvSpPr>
            <a:spLocks noChangeShapeType="1"/>
          </p:cNvSpPr>
          <p:nvPr>
            <p:custDataLst>
              <p:tags r:id="rId33"/>
            </p:custDataLst>
          </p:nvPr>
        </p:nvSpPr>
        <p:spPr bwMode="auto">
          <a:xfrm flipH="1" flipV="1">
            <a:off x="3132138" y="5589811"/>
            <a:ext cx="1595437" cy="520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507" name="Oval 35"/>
          <p:cNvSpPr>
            <a:spLocks noChangeArrowheads="1"/>
          </p:cNvSpPr>
          <p:nvPr>
            <p:custDataLst>
              <p:tags r:id="rId34"/>
            </p:custDataLst>
          </p:nvPr>
        </p:nvSpPr>
        <p:spPr bwMode="auto">
          <a:xfrm>
            <a:off x="5580063" y="2205261"/>
            <a:ext cx="431800" cy="287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5508" name="Text Box 36"/>
          <p:cNvSpPr txBox="1">
            <a:spLocks noChangeArrowheads="1"/>
          </p:cNvSpPr>
          <p:nvPr>
            <p:custDataLst>
              <p:tags r:id="rId35"/>
            </p:custDataLst>
          </p:nvPr>
        </p:nvSpPr>
        <p:spPr bwMode="auto">
          <a:xfrm>
            <a:off x="5399088" y="4581748"/>
            <a:ext cx="6858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Zoom</a:t>
            </a:r>
          </a:p>
        </p:txBody>
      </p:sp>
      <p:sp>
        <p:nvSpPr>
          <p:cNvPr id="105509" name="Line 37"/>
          <p:cNvSpPr>
            <a:spLocks noChangeShapeType="1"/>
          </p:cNvSpPr>
          <p:nvPr>
            <p:custDataLst>
              <p:tags r:id="rId36"/>
            </p:custDataLst>
          </p:nvPr>
        </p:nvSpPr>
        <p:spPr bwMode="auto">
          <a:xfrm flipV="1">
            <a:off x="5773738" y="2421161"/>
            <a:ext cx="22225" cy="2171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5510" name="Rectangle 38"/>
          <p:cNvSpPr>
            <a:spLocks noGrp="1" noChangeArrowheads="1"/>
          </p:cNvSpPr>
          <p:nvPr>
            <p:ph type="title"/>
            <p:custDataLst>
              <p:tags r:id="rId37"/>
            </p:custDataLst>
          </p:nvPr>
        </p:nvSpPr>
        <p:spPr/>
        <p:txBody>
          <a:bodyPr/>
          <a:lstStyle/>
          <a:p>
            <a:pPr eaLnBrk="1" hangingPunct="1"/>
            <a:r>
              <a:rPr lang="fr-CA" altLang="fr-FR" sz="2600" dirty="0" smtClean="0"/>
              <a:t>Éditeur de présentation (</a:t>
            </a:r>
            <a:r>
              <a:rPr lang="fr-CA" altLang="fr-FR" sz="2600" dirty="0" err="1" smtClean="0"/>
              <a:t>Layout</a:t>
            </a:r>
            <a:r>
              <a:rPr lang="fr-CA" altLang="fr-FR" sz="2600" dirty="0" smtClean="0"/>
              <a:t>)</a:t>
            </a:r>
            <a:br>
              <a:rPr lang="fr-CA" altLang="fr-FR" sz="2600" dirty="0" smtClean="0"/>
            </a:br>
            <a:r>
              <a:rPr lang="fr-CA" altLang="fr-FR" sz="2600" dirty="0" smtClean="0"/>
              <a:t>Composantes</a:t>
            </a:r>
          </a:p>
        </p:txBody>
      </p:sp>
    </p:spTree>
    <p:extLst>
      <p:ext uri="{BB962C8B-B14F-4D97-AF65-F5344CB8AC3E}">
        <p14:creationId xmlns:p14="http://schemas.microsoft.com/office/powerpoint/2010/main" val="24351337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custDataLst>
              <p:tags r:id="rId1"/>
            </p:custDataLst>
          </p:nvPr>
        </p:nvPicPr>
        <p:blipFill>
          <a:blip r:embed="rId12">
            <a:extLst>
              <a:ext uri="{28A0092B-C50C-407E-A947-70E740481C1C}">
                <a14:useLocalDpi xmlns:a14="http://schemas.microsoft.com/office/drawing/2010/main" val="0"/>
              </a:ext>
            </a:extLst>
          </a:blip>
          <a:srcRect/>
          <a:stretch>
            <a:fillRect/>
          </a:stretch>
        </p:blipFill>
        <p:spPr bwMode="auto">
          <a:xfrm>
            <a:off x="2449513" y="5013325"/>
            <a:ext cx="4138612"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3" name="Rectangle 3"/>
          <p:cNvSpPr>
            <a:spLocks noGrp="1" noChangeArrowheads="1"/>
          </p:cNvSpPr>
          <p:nvPr>
            <p:ph type="title"/>
            <p:custDataLst>
              <p:tags r:id="rId2"/>
            </p:custDataLst>
          </p:nvPr>
        </p:nvSpPr>
        <p:spPr/>
        <p:txBody>
          <a:bodyPr/>
          <a:lstStyle/>
          <a:p>
            <a:pPr eaLnBrk="1" hangingPunct="1"/>
            <a:r>
              <a:rPr lang="fr-CA" altLang="fr-FR" sz="2600" dirty="0" smtClean="0"/>
              <a:t>Éditeur de présentation (</a:t>
            </a:r>
            <a:r>
              <a:rPr lang="fr-CA" altLang="fr-FR" sz="2600" dirty="0" err="1" smtClean="0"/>
              <a:t>Layout</a:t>
            </a:r>
            <a:r>
              <a:rPr lang="fr-CA" altLang="fr-FR" sz="2600" dirty="0" smtClean="0"/>
              <a:t>)</a:t>
            </a:r>
            <a:br>
              <a:rPr lang="fr-CA" altLang="fr-FR" sz="2600" dirty="0" smtClean="0"/>
            </a:br>
            <a:r>
              <a:rPr lang="fr-CA" altLang="fr-FR" sz="2600" dirty="0" smtClean="0"/>
              <a:t>Composantes</a:t>
            </a:r>
          </a:p>
        </p:txBody>
      </p:sp>
      <p:sp>
        <p:nvSpPr>
          <p:cNvPr id="107524" name="Rectangle 4"/>
          <p:cNvSpPr>
            <a:spLocks noGrp="1" noChangeArrowheads="1"/>
          </p:cNvSpPr>
          <p:nvPr>
            <p:ph type="body" idx="1"/>
            <p:custDataLst>
              <p:tags r:id="rId3"/>
            </p:custDataLst>
          </p:nvPr>
        </p:nvSpPr>
        <p:spPr/>
        <p:txBody>
          <a:bodyPr/>
          <a:lstStyle/>
          <a:p>
            <a:pPr eaLnBrk="1" hangingPunct="1"/>
            <a:r>
              <a:rPr lang="fr-CA" altLang="fr-FR" sz="2400" dirty="0" smtClean="0"/>
              <a:t>Le menu « Présentation » est propre à l’éditeur de présentation.</a:t>
            </a:r>
          </a:p>
          <a:p>
            <a:pPr eaLnBrk="1" hangingPunct="1"/>
            <a:r>
              <a:rPr lang="fr-CA" altLang="fr-FR" sz="2400" dirty="0" smtClean="0"/>
              <a:t>Lorsque l’éditeur de présentation affiche un tableau sur plusieurs enregistrements, de petites poignées apparaissent si l’élément est sélectionné.</a:t>
            </a:r>
          </a:p>
          <a:p>
            <a:pPr lvl="1" eaLnBrk="1" hangingPunct="1"/>
            <a:r>
              <a:rPr lang="fr-CA" altLang="fr-FR" sz="2000" dirty="0" smtClean="0"/>
              <a:t>Un type de poignée permet de diminuer ou d’agrandir l’élément.</a:t>
            </a:r>
          </a:p>
          <a:p>
            <a:pPr lvl="1" eaLnBrk="1" hangingPunct="1"/>
            <a:r>
              <a:rPr lang="fr-CA" altLang="fr-FR" sz="2000" dirty="0" smtClean="0"/>
              <a:t>L’autre type de poignée (petit triangle) permet d’espacer les enregistrements.</a:t>
            </a:r>
          </a:p>
        </p:txBody>
      </p:sp>
      <p:sp>
        <p:nvSpPr>
          <p:cNvPr id="107525" name="Oval 5"/>
          <p:cNvSpPr>
            <a:spLocks noChangeArrowheads="1"/>
          </p:cNvSpPr>
          <p:nvPr>
            <p:custDataLst>
              <p:tags r:id="rId4"/>
            </p:custDataLst>
          </p:nvPr>
        </p:nvSpPr>
        <p:spPr bwMode="auto">
          <a:xfrm>
            <a:off x="4041775" y="5441950"/>
            <a:ext cx="4572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7526" name="Oval 6"/>
          <p:cNvSpPr>
            <a:spLocks noChangeArrowheads="1"/>
          </p:cNvSpPr>
          <p:nvPr>
            <p:custDataLst>
              <p:tags r:id="rId5"/>
            </p:custDataLst>
          </p:nvPr>
        </p:nvSpPr>
        <p:spPr bwMode="auto">
          <a:xfrm>
            <a:off x="3059113" y="5875338"/>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07527" name="Text Box 7"/>
          <p:cNvSpPr txBox="1">
            <a:spLocks noChangeArrowheads="1"/>
          </p:cNvSpPr>
          <p:nvPr>
            <p:custDataLst>
              <p:tags r:id="rId6"/>
            </p:custDataLst>
          </p:nvPr>
        </p:nvSpPr>
        <p:spPr bwMode="auto">
          <a:xfrm>
            <a:off x="6927850" y="5213350"/>
            <a:ext cx="1676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Espacement d’enregistrement</a:t>
            </a:r>
          </a:p>
        </p:txBody>
      </p:sp>
      <p:sp>
        <p:nvSpPr>
          <p:cNvPr id="107528" name="Line 8"/>
          <p:cNvSpPr>
            <a:spLocks noChangeShapeType="1"/>
          </p:cNvSpPr>
          <p:nvPr>
            <p:custDataLst>
              <p:tags r:id="rId7"/>
            </p:custDataLst>
          </p:nvPr>
        </p:nvSpPr>
        <p:spPr bwMode="auto">
          <a:xfrm flipH="1">
            <a:off x="4498975" y="5316538"/>
            <a:ext cx="2449513"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07529" name="Text Box 9"/>
          <p:cNvSpPr txBox="1">
            <a:spLocks noChangeArrowheads="1"/>
          </p:cNvSpPr>
          <p:nvPr>
            <p:custDataLst>
              <p:tags r:id="rId8"/>
            </p:custDataLst>
          </p:nvPr>
        </p:nvSpPr>
        <p:spPr bwMode="auto">
          <a:xfrm>
            <a:off x="466725" y="5289550"/>
            <a:ext cx="1676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Agrandir et diminuer</a:t>
            </a:r>
          </a:p>
        </p:txBody>
      </p:sp>
      <p:sp>
        <p:nvSpPr>
          <p:cNvPr id="107530" name="Line 10"/>
          <p:cNvSpPr>
            <a:spLocks noChangeShapeType="1"/>
          </p:cNvSpPr>
          <p:nvPr>
            <p:custDataLst>
              <p:tags r:id="rId9"/>
            </p:custDataLst>
          </p:nvPr>
        </p:nvSpPr>
        <p:spPr bwMode="auto">
          <a:xfrm>
            <a:off x="2122488" y="5532438"/>
            <a:ext cx="9366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Tree>
    <p:extLst>
      <p:ext uri="{BB962C8B-B14F-4D97-AF65-F5344CB8AC3E}">
        <p14:creationId xmlns:p14="http://schemas.microsoft.com/office/powerpoint/2010/main" val="6405990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custDataLst>
              <p:tags r:id="rId1"/>
            </p:custDataLst>
          </p:nvPr>
        </p:nvSpPr>
        <p:spPr/>
        <p:txBody>
          <a:bodyPr/>
          <a:lstStyle/>
          <a:p>
            <a:pPr eaLnBrk="1" hangingPunct="1"/>
            <a:r>
              <a:rPr lang="fr-CA" altLang="fr-FR" sz="3200" smtClean="0"/>
              <a:t>Palette de propriétés</a:t>
            </a:r>
          </a:p>
        </p:txBody>
      </p:sp>
      <p:sp>
        <p:nvSpPr>
          <p:cNvPr id="109571" name="Rectangle 3"/>
          <p:cNvSpPr>
            <a:spLocks noGrp="1" noChangeArrowheads="1"/>
          </p:cNvSpPr>
          <p:nvPr>
            <p:ph type="body" idx="1"/>
            <p:custDataLst>
              <p:tags r:id="rId2"/>
            </p:custDataLst>
          </p:nvPr>
        </p:nvSpPr>
        <p:spPr/>
        <p:txBody>
          <a:bodyPr/>
          <a:lstStyle/>
          <a:p>
            <a:pPr eaLnBrk="1" hangingPunct="1"/>
            <a:r>
              <a:rPr lang="fr-CA" altLang="fr-FR" sz="2400" dirty="0" smtClean="0"/>
              <a:t>La palette de propriétés peut être affichée avec l’aide du menu contextuel du bouton de la souris, par un double-clic sur un élément avec la souris, par le menu Outils ou avec la touche « F4 ».</a:t>
            </a:r>
          </a:p>
          <a:p>
            <a:pPr eaLnBrk="1" hangingPunct="1"/>
            <a:r>
              <a:rPr lang="fr-CA" altLang="fr-FR" sz="2400" dirty="0" smtClean="0"/>
              <a:t>Tous les objets sont composés d’un ensemble de propriétés qui peuvent être modifiées afin d’obtenir le comportement désiré.</a:t>
            </a:r>
          </a:p>
          <a:p>
            <a:pPr eaLnBrk="1" hangingPunct="1"/>
            <a:r>
              <a:rPr lang="fr-CA" altLang="fr-FR" sz="2400" dirty="0" smtClean="0"/>
              <a:t>La touche d’aide contextuelle « F1 » peut être pressée lorsqu’on est positionné sur une propriété afin d’obtenir une description de cette dernière.</a:t>
            </a:r>
          </a:p>
        </p:txBody>
      </p:sp>
    </p:spTree>
    <p:extLst>
      <p:ext uri="{BB962C8B-B14F-4D97-AF65-F5344CB8AC3E}">
        <p14:creationId xmlns:p14="http://schemas.microsoft.com/office/powerpoint/2010/main" val="26627876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ChangeAspect="1" noChangeArrowheads="1"/>
          </p:cNvPicPr>
          <p:nvPr>
            <p:custDataLst>
              <p:tags r:id="rId1"/>
            </p:custDataLst>
          </p:nvPr>
        </p:nvPicPr>
        <p:blipFill>
          <a:blip r:embed="rId27">
            <a:extLst>
              <a:ext uri="{28A0092B-C50C-407E-A947-70E740481C1C}">
                <a14:useLocalDpi xmlns:a14="http://schemas.microsoft.com/office/drawing/2010/main" val="0"/>
              </a:ext>
            </a:extLst>
          </a:blip>
          <a:srcRect/>
          <a:stretch>
            <a:fillRect/>
          </a:stretch>
        </p:blipFill>
        <p:spPr bwMode="auto">
          <a:xfrm>
            <a:off x="2959100" y="1576388"/>
            <a:ext cx="32353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19" name="Line 3"/>
          <p:cNvSpPr>
            <a:spLocks noChangeShapeType="1"/>
          </p:cNvSpPr>
          <p:nvPr>
            <p:custDataLst>
              <p:tags r:id="rId2"/>
            </p:custDataLst>
          </p:nvPr>
        </p:nvSpPr>
        <p:spPr bwMode="auto">
          <a:xfrm flipH="1">
            <a:off x="5892800" y="5876925"/>
            <a:ext cx="1127125"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11620" name="Text Box 4"/>
          <p:cNvSpPr txBox="1">
            <a:spLocks noChangeArrowheads="1"/>
          </p:cNvSpPr>
          <p:nvPr>
            <p:custDataLst>
              <p:tags r:id="rId3"/>
            </p:custDataLst>
          </p:nvPr>
        </p:nvSpPr>
        <p:spPr bwMode="auto">
          <a:xfrm>
            <a:off x="6856413" y="5589588"/>
            <a:ext cx="16764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Barre d’aide</a:t>
            </a:r>
          </a:p>
        </p:txBody>
      </p:sp>
      <p:sp>
        <p:nvSpPr>
          <p:cNvPr id="111621" name="Line 5"/>
          <p:cNvSpPr>
            <a:spLocks noChangeShapeType="1"/>
          </p:cNvSpPr>
          <p:nvPr>
            <p:custDataLst>
              <p:tags r:id="rId4"/>
            </p:custDataLst>
          </p:nvPr>
        </p:nvSpPr>
        <p:spPr bwMode="auto">
          <a:xfrm flipV="1">
            <a:off x="1854200" y="5586413"/>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11622" name="Text Box 6"/>
          <p:cNvSpPr txBox="1">
            <a:spLocks noChangeArrowheads="1"/>
          </p:cNvSpPr>
          <p:nvPr>
            <p:custDataLst>
              <p:tags r:id="rId5"/>
            </p:custDataLst>
          </p:nvPr>
        </p:nvSpPr>
        <p:spPr bwMode="auto">
          <a:xfrm>
            <a:off x="592138" y="5592763"/>
            <a:ext cx="1728787"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Catégorie de propriétés</a:t>
            </a:r>
          </a:p>
        </p:txBody>
      </p:sp>
      <p:sp>
        <p:nvSpPr>
          <p:cNvPr id="111623" name="Line 7"/>
          <p:cNvSpPr>
            <a:spLocks noChangeShapeType="1"/>
          </p:cNvSpPr>
          <p:nvPr>
            <p:custDataLst>
              <p:tags r:id="rId6"/>
            </p:custDataLst>
          </p:nvPr>
        </p:nvSpPr>
        <p:spPr bwMode="auto">
          <a:xfrm flipH="1" flipV="1">
            <a:off x="5921375" y="1865313"/>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11624" name="Text Box 8"/>
          <p:cNvSpPr txBox="1">
            <a:spLocks noChangeArrowheads="1"/>
          </p:cNvSpPr>
          <p:nvPr>
            <p:custDataLst>
              <p:tags r:id="rId7"/>
            </p:custDataLst>
          </p:nvPr>
        </p:nvSpPr>
        <p:spPr bwMode="auto">
          <a:xfrm>
            <a:off x="6856413" y="1484313"/>
            <a:ext cx="12954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Recherche le nom d’une propriété</a:t>
            </a:r>
          </a:p>
        </p:txBody>
      </p:sp>
      <p:sp>
        <p:nvSpPr>
          <p:cNvPr id="111625" name="Oval 9"/>
          <p:cNvSpPr>
            <a:spLocks noChangeArrowheads="1"/>
          </p:cNvSpPr>
          <p:nvPr>
            <p:custDataLst>
              <p:tags r:id="rId8"/>
            </p:custDataLst>
          </p:nvPr>
        </p:nvSpPr>
        <p:spPr bwMode="auto">
          <a:xfrm>
            <a:off x="4538663" y="1657350"/>
            <a:ext cx="1655762" cy="3508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11626" name="Oval 10"/>
          <p:cNvSpPr>
            <a:spLocks noChangeArrowheads="1"/>
          </p:cNvSpPr>
          <p:nvPr>
            <p:custDataLst>
              <p:tags r:id="rId9"/>
            </p:custDataLst>
          </p:nvPr>
        </p:nvSpPr>
        <p:spPr bwMode="auto">
          <a:xfrm>
            <a:off x="4249738" y="1709738"/>
            <a:ext cx="288925" cy="227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11627" name="Line 11"/>
          <p:cNvSpPr>
            <a:spLocks noChangeShapeType="1"/>
          </p:cNvSpPr>
          <p:nvPr>
            <p:custDataLst>
              <p:tags r:id="rId10"/>
            </p:custDataLst>
          </p:nvPr>
        </p:nvSpPr>
        <p:spPr bwMode="auto">
          <a:xfrm flipH="1" flipV="1">
            <a:off x="4465638" y="1936750"/>
            <a:ext cx="2535237" cy="1135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11628" name="Text Box 12"/>
          <p:cNvSpPr txBox="1">
            <a:spLocks noChangeArrowheads="1"/>
          </p:cNvSpPr>
          <p:nvPr>
            <p:custDataLst>
              <p:tags r:id="rId11"/>
            </p:custDataLst>
          </p:nvPr>
        </p:nvSpPr>
        <p:spPr bwMode="auto">
          <a:xfrm>
            <a:off x="6856413" y="2386013"/>
            <a:ext cx="1295400" cy="15906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Conserve la palette avec le même objet pour permettre d’ouvrir une autre palette</a:t>
            </a:r>
          </a:p>
        </p:txBody>
      </p:sp>
      <p:sp>
        <p:nvSpPr>
          <p:cNvPr id="111629" name="Oval 13"/>
          <p:cNvSpPr>
            <a:spLocks noChangeArrowheads="1"/>
          </p:cNvSpPr>
          <p:nvPr>
            <p:custDataLst>
              <p:tags r:id="rId12"/>
            </p:custDataLst>
          </p:nvPr>
        </p:nvSpPr>
        <p:spPr bwMode="auto">
          <a:xfrm>
            <a:off x="4105275" y="1700213"/>
            <a:ext cx="215900" cy="2365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11630" name="Line 14"/>
          <p:cNvSpPr>
            <a:spLocks noChangeShapeType="1"/>
          </p:cNvSpPr>
          <p:nvPr>
            <p:custDataLst>
              <p:tags r:id="rId13"/>
            </p:custDataLst>
          </p:nvPr>
        </p:nvSpPr>
        <p:spPr bwMode="auto">
          <a:xfrm flipH="1" flipV="1">
            <a:off x="4249738" y="1936750"/>
            <a:ext cx="2627312" cy="22844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11631" name="Text Box 15"/>
          <p:cNvSpPr txBox="1">
            <a:spLocks noChangeArrowheads="1"/>
          </p:cNvSpPr>
          <p:nvPr>
            <p:custDataLst>
              <p:tags r:id="rId14"/>
            </p:custDataLst>
          </p:nvPr>
        </p:nvSpPr>
        <p:spPr bwMode="auto">
          <a:xfrm>
            <a:off x="6856413" y="4076700"/>
            <a:ext cx="1676400" cy="13779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Comparaison en mode UNION ou INTERSECTION entre plusieurs objets sélectionnés</a:t>
            </a:r>
          </a:p>
        </p:txBody>
      </p:sp>
      <p:sp>
        <p:nvSpPr>
          <p:cNvPr id="111632" name="Oval 16"/>
          <p:cNvSpPr>
            <a:spLocks noChangeArrowheads="1"/>
          </p:cNvSpPr>
          <p:nvPr>
            <p:custDataLst>
              <p:tags r:id="rId15"/>
            </p:custDataLst>
          </p:nvPr>
        </p:nvSpPr>
        <p:spPr bwMode="auto">
          <a:xfrm>
            <a:off x="2954338" y="1700213"/>
            <a:ext cx="503237" cy="2365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11633" name="Line 17"/>
          <p:cNvSpPr>
            <a:spLocks noChangeShapeType="1"/>
          </p:cNvSpPr>
          <p:nvPr>
            <p:custDataLst>
              <p:tags r:id="rId16"/>
            </p:custDataLst>
          </p:nvPr>
        </p:nvSpPr>
        <p:spPr bwMode="auto">
          <a:xfrm flipV="1">
            <a:off x="2159000" y="1863725"/>
            <a:ext cx="795338" cy="65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11634" name="Text Box 18"/>
          <p:cNvSpPr txBox="1">
            <a:spLocks noChangeArrowheads="1"/>
          </p:cNvSpPr>
          <p:nvPr>
            <p:custDataLst>
              <p:tags r:id="rId17"/>
            </p:custDataLst>
          </p:nvPr>
        </p:nvSpPr>
        <p:spPr bwMode="auto">
          <a:xfrm>
            <a:off x="627063" y="1700213"/>
            <a:ext cx="1676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Copier et coller des propriétés</a:t>
            </a:r>
          </a:p>
        </p:txBody>
      </p:sp>
      <p:sp>
        <p:nvSpPr>
          <p:cNvPr id="111635" name="Oval 19"/>
          <p:cNvSpPr>
            <a:spLocks noChangeArrowheads="1"/>
          </p:cNvSpPr>
          <p:nvPr>
            <p:custDataLst>
              <p:tags r:id="rId18"/>
            </p:custDataLst>
          </p:nvPr>
        </p:nvSpPr>
        <p:spPr bwMode="auto">
          <a:xfrm>
            <a:off x="3386138" y="1720850"/>
            <a:ext cx="431800" cy="2159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11636" name="Line 20"/>
          <p:cNvSpPr>
            <a:spLocks noChangeShapeType="1"/>
          </p:cNvSpPr>
          <p:nvPr>
            <p:custDataLst>
              <p:tags r:id="rId19"/>
            </p:custDataLst>
          </p:nvPr>
        </p:nvSpPr>
        <p:spPr bwMode="auto">
          <a:xfrm flipV="1">
            <a:off x="2159000" y="1936750"/>
            <a:ext cx="1443038" cy="1058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11637" name="Text Box 21"/>
          <p:cNvSpPr txBox="1">
            <a:spLocks noChangeArrowheads="1"/>
          </p:cNvSpPr>
          <p:nvPr>
            <p:custDataLst>
              <p:tags r:id="rId20"/>
            </p:custDataLst>
          </p:nvPr>
        </p:nvSpPr>
        <p:spPr bwMode="auto">
          <a:xfrm>
            <a:off x="627063" y="2439988"/>
            <a:ext cx="1676400" cy="11652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Ajout et élimination de propriétés dans une classe de propriétés</a:t>
            </a:r>
          </a:p>
        </p:txBody>
      </p:sp>
      <p:sp>
        <p:nvSpPr>
          <p:cNvPr id="111638" name="Oval 22"/>
          <p:cNvSpPr>
            <a:spLocks noChangeArrowheads="1"/>
          </p:cNvSpPr>
          <p:nvPr>
            <p:custDataLst>
              <p:tags r:id="rId21"/>
            </p:custDataLst>
          </p:nvPr>
        </p:nvSpPr>
        <p:spPr bwMode="auto">
          <a:xfrm>
            <a:off x="3775075" y="1700213"/>
            <a:ext cx="403225" cy="2365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11639" name="Line 23"/>
          <p:cNvSpPr>
            <a:spLocks noChangeShapeType="1"/>
          </p:cNvSpPr>
          <p:nvPr>
            <p:custDataLst>
              <p:tags r:id="rId22"/>
            </p:custDataLst>
          </p:nvPr>
        </p:nvSpPr>
        <p:spPr bwMode="auto">
          <a:xfrm flipV="1">
            <a:off x="1778000" y="1936750"/>
            <a:ext cx="2255838" cy="2582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11640" name="Text Box 24"/>
          <p:cNvSpPr txBox="1">
            <a:spLocks noChangeArrowheads="1"/>
          </p:cNvSpPr>
          <p:nvPr>
            <p:custDataLst>
              <p:tags r:id="rId23"/>
            </p:custDataLst>
          </p:nvPr>
        </p:nvSpPr>
        <p:spPr bwMode="auto">
          <a:xfrm>
            <a:off x="627063" y="3833813"/>
            <a:ext cx="1693862" cy="11652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Créer une classe de propriétés et hériter d’une classe de propriétés</a:t>
            </a:r>
          </a:p>
        </p:txBody>
      </p:sp>
      <p:sp>
        <p:nvSpPr>
          <p:cNvPr id="111641" name="Rectangle 25"/>
          <p:cNvSpPr>
            <a:spLocks noGrp="1" noChangeArrowheads="1"/>
          </p:cNvSpPr>
          <p:nvPr>
            <p:ph type="title"/>
            <p:custDataLst>
              <p:tags r:id="rId24"/>
            </p:custDataLst>
          </p:nvPr>
        </p:nvSpPr>
        <p:spPr/>
        <p:txBody>
          <a:bodyPr/>
          <a:lstStyle/>
          <a:p>
            <a:pPr eaLnBrk="1" hangingPunct="1"/>
            <a:r>
              <a:rPr lang="fr-CA" altLang="fr-FR" sz="3200" smtClean="0"/>
              <a:t>Palette de propriétés</a:t>
            </a:r>
          </a:p>
        </p:txBody>
      </p:sp>
    </p:spTree>
    <p:extLst>
      <p:ext uri="{BB962C8B-B14F-4D97-AF65-F5344CB8AC3E}">
        <p14:creationId xmlns:p14="http://schemas.microsoft.com/office/powerpoint/2010/main" val="38301857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custDataLst>
              <p:tags r:id="rId1"/>
            </p:custDataLst>
          </p:nvPr>
        </p:nvSpPr>
        <p:spPr/>
        <p:txBody>
          <a:bodyPr/>
          <a:lstStyle/>
          <a:p>
            <a:pPr eaLnBrk="1" hangingPunct="1"/>
            <a:r>
              <a:rPr lang="fr-CA" altLang="fr-FR" sz="3200" smtClean="0"/>
              <a:t>Classes de propriétés</a:t>
            </a:r>
          </a:p>
        </p:txBody>
      </p:sp>
      <p:sp>
        <p:nvSpPr>
          <p:cNvPr id="113667" name="Rectangle 3"/>
          <p:cNvSpPr>
            <a:spLocks noGrp="1" noChangeArrowheads="1"/>
          </p:cNvSpPr>
          <p:nvPr>
            <p:ph type="body" idx="1"/>
            <p:custDataLst>
              <p:tags r:id="rId2"/>
            </p:custDataLst>
          </p:nvPr>
        </p:nvSpPr>
        <p:spPr/>
        <p:txBody>
          <a:bodyPr/>
          <a:lstStyle/>
          <a:p>
            <a:pPr eaLnBrk="1" hangingPunct="1"/>
            <a:r>
              <a:rPr lang="fr-CA" altLang="fr-FR" smtClean="0"/>
              <a:t>Une classe de propriétés peut être créée afin de regrouper des propriétés avec des valeurs.</a:t>
            </a:r>
          </a:p>
          <a:p>
            <a:pPr eaLnBrk="1" hangingPunct="1"/>
            <a:r>
              <a:rPr lang="fr-CA" altLang="fr-FR" smtClean="0"/>
              <a:t>Les classes de propriétés peuvent être assignées aux objets afin d’assigner les valeurs des propriétés compatibles avec le type d’objet automatiquement à l’objet.</a:t>
            </a:r>
          </a:p>
        </p:txBody>
      </p:sp>
    </p:spTree>
    <p:extLst>
      <p:ext uri="{BB962C8B-B14F-4D97-AF65-F5344CB8AC3E}">
        <p14:creationId xmlns:p14="http://schemas.microsoft.com/office/powerpoint/2010/main" val="11099589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custDataLst>
              <p:tags r:id="rId1"/>
            </p:custDataLst>
          </p:nvPr>
        </p:nvSpPr>
        <p:spPr/>
        <p:txBody>
          <a:bodyPr/>
          <a:lstStyle/>
          <a:p>
            <a:pPr eaLnBrk="1" hangingPunct="1"/>
            <a:r>
              <a:rPr lang="fr-CA" altLang="fr-FR" sz="3200" smtClean="0"/>
              <a:t>Classes de propriétés</a:t>
            </a:r>
          </a:p>
        </p:txBody>
      </p:sp>
      <p:sp>
        <p:nvSpPr>
          <p:cNvPr id="115715" name="Rectangle 3"/>
          <p:cNvSpPr>
            <a:spLocks noGrp="1" noChangeArrowheads="1"/>
          </p:cNvSpPr>
          <p:nvPr>
            <p:ph type="body" idx="1"/>
            <p:custDataLst>
              <p:tags r:id="rId2"/>
            </p:custDataLst>
          </p:nvPr>
        </p:nvSpPr>
        <p:spPr/>
        <p:txBody>
          <a:bodyPr/>
          <a:lstStyle/>
          <a:p>
            <a:pPr eaLnBrk="1" hangingPunct="1"/>
            <a:r>
              <a:rPr lang="fr-CA" altLang="fr-FR" smtClean="0"/>
              <a:t>Si la valeur d’une propriété à une classe de propriété change, elle affecte automatiquement les objets qui utilisent cette classe.</a:t>
            </a:r>
          </a:p>
          <a:p>
            <a:pPr eaLnBrk="1" hangingPunct="1"/>
            <a:r>
              <a:rPr lang="fr-CA" altLang="fr-FR" smtClean="0"/>
              <a:t>La valeur d’une propriété peut être modifiée au niveau d’un objet et dans ce cas, cette valeur a priorité sur la valeur de la classe de propriétés. Les autres propriétés qui obtiennent leur valeur par la classe de propriétés ne sont pas affectées.</a:t>
            </a:r>
          </a:p>
        </p:txBody>
      </p:sp>
    </p:spTree>
    <p:extLst>
      <p:ext uri="{BB962C8B-B14F-4D97-AF65-F5344CB8AC3E}">
        <p14:creationId xmlns:p14="http://schemas.microsoft.com/office/powerpoint/2010/main" val="28853682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custDataLst>
              <p:tags r:id="rId1"/>
            </p:custDataLst>
          </p:nvPr>
        </p:nvSpPr>
        <p:spPr/>
        <p:txBody>
          <a:bodyPr/>
          <a:lstStyle/>
          <a:p>
            <a:pPr eaLnBrk="1" hangingPunct="1"/>
            <a:r>
              <a:rPr lang="fr-CA" altLang="fr-FR" sz="2600" dirty="0" smtClean="0"/>
              <a:t>Éditeur de menu</a:t>
            </a:r>
            <a:br>
              <a:rPr lang="fr-CA" altLang="fr-FR" sz="2600" dirty="0" smtClean="0"/>
            </a:br>
            <a:r>
              <a:rPr lang="fr-CA" altLang="fr-FR" sz="2600" dirty="0" smtClean="0"/>
              <a:t>Concepts</a:t>
            </a:r>
          </a:p>
        </p:txBody>
      </p:sp>
      <p:pic>
        <p:nvPicPr>
          <p:cNvPr id="117763" name="Picture 3"/>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2268538" y="4508500"/>
            <a:ext cx="44767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764" name="Rectangle 4"/>
          <p:cNvSpPr>
            <a:spLocks noGrp="1" noChangeArrowheads="1"/>
          </p:cNvSpPr>
          <p:nvPr>
            <p:ph type="body" idx="1"/>
            <p:custDataLst>
              <p:tags r:id="rId3"/>
            </p:custDataLst>
          </p:nvPr>
        </p:nvSpPr>
        <p:spPr/>
        <p:txBody>
          <a:bodyPr/>
          <a:lstStyle/>
          <a:p>
            <a:pPr eaLnBrk="1" hangingPunct="1"/>
            <a:r>
              <a:rPr lang="fr-CA" altLang="fr-FR" sz="2000" smtClean="0"/>
              <a:t>L’éditeur de menu est l’outil utilisé pour la création des menus qui sont joints au module Forms afin de rendre facilement disponibles les fonctions du système développées.</a:t>
            </a:r>
          </a:p>
          <a:p>
            <a:pPr eaLnBrk="1" hangingPunct="1"/>
            <a:r>
              <a:rPr lang="fr-CA" altLang="fr-FR" sz="2000" smtClean="0"/>
              <a:t>L’extension du fichier créé par l’éditeur de menu est « .mmb ».</a:t>
            </a:r>
          </a:p>
          <a:p>
            <a:pPr eaLnBrk="1" hangingPunct="1"/>
            <a:r>
              <a:rPr lang="fr-CA" altLang="fr-FR" sz="2000" smtClean="0"/>
              <a:t>L’extension du fichier créé par l’éditeur lors de la compilation (génération) de l’exécutable est « .mmx).</a:t>
            </a:r>
          </a:p>
          <a:p>
            <a:pPr eaLnBrk="1" hangingPunct="1"/>
            <a:r>
              <a:rPr lang="fr-CA" altLang="fr-FR" sz="2000" smtClean="0"/>
              <a:t>Le menu créé peut être attaché à un module Forms à la propriété « Module Menu » du module Forms lui-même.</a:t>
            </a:r>
          </a:p>
        </p:txBody>
      </p:sp>
    </p:spTree>
    <p:extLst>
      <p:ext uri="{BB962C8B-B14F-4D97-AF65-F5344CB8AC3E}">
        <p14:creationId xmlns:p14="http://schemas.microsoft.com/office/powerpoint/2010/main" val="6937307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custDataLst>
              <p:tags r:id="rId1"/>
            </p:custDataLst>
          </p:nvPr>
        </p:nvSpPr>
        <p:spPr/>
        <p:txBody>
          <a:bodyPr/>
          <a:lstStyle/>
          <a:p>
            <a:pPr eaLnBrk="1" hangingPunct="1"/>
            <a:r>
              <a:rPr lang="fr-CA" altLang="fr-FR" sz="2600" dirty="0" smtClean="0"/>
              <a:t>Éditeur de menu</a:t>
            </a:r>
            <a:br>
              <a:rPr lang="fr-CA" altLang="fr-FR" sz="2600" dirty="0" smtClean="0"/>
            </a:br>
            <a:r>
              <a:rPr lang="fr-CA" altLang="fr-FR" sz="2600" dirty="0" smtClean="0"/>
              <a:t>Navigateur d’objet</a:t>
            </a:r>
          </a:p>
        </p:txBody>
      </p:sp>
      <p:sp>
        <p:nvSpPr>
          <p:cNvPr id="119811" name="Rectangle 3"/>
          <p:cNvSpPr>
            <a:spLocks noGrp="1" noChangeArrowheads="1"/>
          </p:cNvSpPr>
          <p:nvPr>
            <p:ph type="body" sz="half" idx="1"/>
            <p:custDataLst>
              <p:tags r:id="rId2"/>
            </p:custDataLst>
          </p:nvPr>
        </p:nvSpPr>
        <p:spPr>
          <a:xfrm>
            <a:off x="679450" y="1268760"/>
            <a:ext cx="3927475" cy="4392612"/>
          </a:xfrm>
        </p:spPr>
        <p:txBody>
          <a:bodyPr/>
          <a:lstStyle/>
          <a:p>
            <a:pPr eaLnBrk="1" hangingPunct="1"/>
            <a:r>
              <a:rPr lang="fr-CA" altLang="fr-FR" sz="2400" smtClean="0"/>
              <a:t>Le menu est visible dans le navigateur d’objet au niveau du module Menu et il présente bien la structure entre les menus et les éléments de menus. </a:t>
            </a:r>
          </a:p>
          <a:p>
            <a:pPr eaLnBrk="1" hangingPunct="1"/>
            <a:r>
              <a:rPr lang="fr-CA" altLang="fr-FR" sz="2400" smtClean="0"/>
              <a:t>La palette de propriétés permet de préciser le comportement des menus et des éléments de menus (ex. : touche de raccourci)</a:t>
            </a:r>
          </a:p>
        </p:txBody>
      </p:sp>
      <p:pic>
        <p:nvPicPr>
          <p:cNvPr id="119812"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4932363" y="1341438"/>
            <a:ext cx="361315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9572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custDataLst>
              <p:tags r:id="rId1"/>
            </p:custDataLst>
          </p:nvPr>
        </p:nvPicPr>
        <p:blipFill>
          <a:blip r:embed="rId17">
            <a:extLst>
              <a:ext uri="{28A0092B-C50C-407E-A947-70E740481C1C}">
                <a14:useLocalDpi xmlns:a14="http://schemas.microsoft.com/office/drawing/2010/main" val="0"/>
              </a:ext>
            </a:extLst>
          </a:blip>
          <a:srcRect/>
          <a:stretch>
            <a:fillRect/>
          </a:stretch>
        </p:blipFill>
        <p:spPr bwMode="auto">
          <a:xfrm>
            <a:off x="2167384" y="3893443"/>
            <a:ext cx="4679950"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59" name="Rectangle 3"/>
          <p:cNvSpPr>
            <a:spLocks noGrp="1" noChangeArrowheads="1"/>
          </p:cNvSpPr>
          <p:nvPr>
            <p:ph type="title"/>
            <p:custDataLst>
              <p:tags r:id="rId2"/>
            </p:custDataLst>
          </p:nvPr>
        </p:nvSpPr>
        <p:spPr/>
        <p:txBody>
          <a:bodyPr/>
          <a:lstStyle/>
          <a:p>
            <a:pPr eaLnBrk="1" hangingPunct="1"/>
            <a:r>
              <a:rPr lang="fr-CA" altLang="fr-FR" sz="2600" dirty="0" smtClean="0"/>
              <a:t>Éditeur de menu</a:t>
            </a:r>
            <a:br>
              <a:rPr lang="fr-CA" altLang="fr-FR" sz="2600" dirty="0" smtClean="0"/>
            </a:br>
            <a:r>
              <a:rPr lang="fr-CA" altLang="fr-FR" sz="2600" dirty="0" smtClean="0"/>
              <a:t>Utilisation de l’éditeur de menu</a:t>
            </a:r>
          </a:p>
        </p:txBody>
      </p:sp>
      <p:sp>
        <p:nvSpPr>
          <p:cNvPr id="121860" name="Rectangle 4"/>
          <p:cNvSpPr>
            <a:spLocks noGrp="1" noChangeArrowheads="1"/>
          </p:cNvSpPr>
          <p:nvPr>
            <p:ph type="body" idx="1"/>
            <p:custDataLst>
              <p:tags r:id="rId3"/>
            </p:custDataLst>
          </p:nvPr>
        </p:nvSpPr>
        <p:spPr/>
        <p:txBody>
          <a:bodyPr/>
          <a:lstStyle/>
          <a:p>
            <a:pPr eaLnBrk="1" hangingPunct="1"/>
            <a:r>
              <a:rPr lang="fr-CA" altLang="fr-FR" sz="2200" smtClean="0"/>
              <a:t>L’éditeur de menu permet de visualiser le menu tel que lors de son utilisation.</a:t>
            </a:r>
          </a:p>
          <a:p>
            <a:pPr eaLnBrk="1" hangingPunct="1"/>
            <a:r>
              <a:rPr lang="fr-CA" altLang="fr-FR" sz="2200" smtClean="0"/>
              <a:t>L’éditeur PL/SQL doit être appelé par le menu contextuel afin de programmer l’action à exécuter par l’élément de menu.</a:t>
            </a:r>
          </a:p>
        </p:txBody>
      </p:sp>
      <p:sp>
        <p:nvSpPr>
          <p:cNvPr id="121861" name="Line 5"/>
          <p:cNvSpPr>
            <a:spLocks noChangeShapeType="1"/>
          </p:cNvSpPr>
          <p:nvPr>
            <p:custDataLst>
              <p:tags r:id="rId4"/>
            </p:custDataLst>
          </p:nvPr>
        </p:nvSpPr>
        <p:spPr bwMode="auto">
          <a:xfrm>
            <a:off x="3102421" y="3434655"/>
            <a:ext cx="1512888"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1862" name="Line 6"/>
          <p:cNvSpPr>
            <a:spLocks noChangeShapeType="1"/>
          </p:cNvSpPr>
          <p:nvPr>
            <p:custDataLst>
              <p:tags r:id="rId5"/>
            </p:custDataLst>
          </p:nvPr>
        </p:nvSpPr>
        <p:spPr bwMode="auto">
          <a:xfrm>
            <a:off x="4615309" y="3579118"/>
            <a:ext cx="2159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1863" name="Line 7"/>
          <p:cNvSpPr>
            <a:spLocks noChangeShapeType="1"/>
          </p:cNvSpPr>
          <p:nvPr>
            <p:custDataLst>
              <p:tags r:id="rId6"/>
            </p:custDataLst>
          </p:nvPr>
        </p:nvSpPr>
        <p:spPr bwMode="auto">
          <a:xfrm flipH="1">
            <a:off x="5047109" y="3599755"/>
            <a:ext cx="693737" cy="555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1864" name="Line 8"/>
          <p:cNvSpPr>
            <a:spLocks noChangeShapeType="1"/>
          </p:cNvSpPr>
          <p:nvPr>
            <p:custDataLst>
              <p:tags r:id="rId7"/>
            </p:custDataLst>
          </p:nvPr>
        </p:nvSpPr>
        <p:spPr bwMode="auto">
          <a:xfrm flipH="1">
            <a:off x="6271071" y="4226818"/>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1865" name="Line 9"/>
          <p:cNvSpPr>
            <a:spLocks noChangeShapeType="1"/>
          </p:cNvSpPr>
          <p:nvPr>
            <p:custDataLst>
              <p:tags r:id="rId8"/>
            </p:custDataLst>
          </p:nvPr>
        </p:nvSpPr>
        <p:spPr bwMode="auto">
          <a:xfrm flipH="1" flipV="1">
            <a:off x="6558409" y="4587180"/>
            <a:ext cx="720725" cy="430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1866" name="Text Box 10"/>
          <p:cNvSpPr txBox="1">
            <a:spLocks noChangeArrowheads="1"/>
          </p:cNvSpPr>
          <p:nvPr>
            <p:custDataLst>
              <p:tags r:id="rId9"/>
            </p:custDataLst>
          </p:nvPr>
        </p:nvSpPr>
        <p:spPr bwMode="auto">
          <a:xfrm>
            <a:off x="1878459" y="3145730"/>
            <a:ext cx="1692275"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Ajoute un élément de menu</a:t>
            </a:r>
          </a:p>
        </p:txBody>
      </p:sp>
      <p:sp>
        <p:nvSpPr>
          <p:cNvPr id="121867" name="Text Box 11"/>
          <p:cNvSpPr txBox="1">
            <a:spLocks noChangeArrowheads="1"/>
          </p:cNvSpPr>
          <p:nvPr>
            <p:custDataLst>
              <p:tags r:id="rId10"/>
            </p:custDataLst>
          </p:nvPr>
        </p:nvSpPr>
        <p:spPr bwMode="auto">
          <a:xfrm>
            <a:off x="3894584" y="3140968"/>
            <a:ext cx="1447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Ajoute un sous-menu</a:t>
            </a:r>
          </a:p>
        </p:txBody>
      </p:sp>
      <p:sp>
        <p:nvSpPr>
          <p:cNvPr id="121868" name="Text Box 12"/>
          <p:cNvSpPr txBox="1">
            <a:spLocks noChangeArrowheads="1"/>
          </p:cNvSpPr>
          <p:nvPr>
            <p:custDataLst>
              <p:tags r:id="rId11"/>
            </p:custDataLst>
          </p:nvPr>
        </p:nvSpPr>
        <p:spPr bwMode="auto">
          <a:xfrm>
            <a:off x="5588446" y="3140968"/>
            <a:ext cx="26670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Élimine un sous-menu ou un élément de menu</a:t>
            </a:r>
          </a:p>
        </p:txBody>
      </p:sp>
      <p:sp>
        <p:nvSpPr>
          <p:cNvPr id="121869" name="Text Box 13"/>
          <p:cNvSpPr txBox="1">
            <a:spLocks noChangeArrowheads="1"/>
          </p:cNvSpPr>
          <p:nvPr>
            <p:custDataLst>
              <p:tags r:id="rId12"/>
            </p:custDataLst>
          </p:nvPr>
        </p:nvSpPr>
        <p:spPr bwMode="auto">
          <a:xfrm>
            <a:off x="7207696" y="3944243"/>
            <a:ext cx="18288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Modifie le sens du menu, soit horizontal ou vertical</a:t>
            </a:r>
          </a:p>
        </p:txBody>
      </p:sp>
      <p:sp>
        <p:nvSpPr>
          <p:cNvPr id="121870" name="Text Box 14"/>
          <p:cNvSpPr txBox="1">
            <a:spLocks noChangeArrowheads="1"/>
          </p:cNvSpPr>
          <p:nvPr>
            <p:custDataLst>
              <p:tags r:id="rId13"/>
            </p:custDataLst>
          </p:nvPr>
        </p:nvSpPr>
        <p:spPr bwMode="auto">
          <a:xfrm>
            <a:off x="7207696" y="4945955"/>
            <a:ext cx="1676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Ouvre ou ferme le menu</a:t>
            </a:r>
          </a:p>
        </p:txBody>
      </p:sp>
      <p:sp>
        <p:nvSpPr>
          <p:cNvPr id="121871" name="Oval 15"/>
          <p:cNvSpPr>
            <a:spLocks noChangeArrowheads="1"/>
          </p:cNvSpPr>
          <p:nvPr>
            <p:custDataLst>
              <p:tags r:id="rId14"/>
            </p:custDataLst>
          </p:nvPr>
        </p:nvSpPr>
        <p:spPr bwMode="auto">
          <a:xfrm>
            <a:off x="6342509" y="429825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Tree>
    <p:extLst>
      <p:ext uri="{BB962C8B-B14F-4D97-AF65-F5344CB8AC3E}">
        <p14:creationId xmlns:p14="http://schemas.microsoft.com/office/powerpoint/2010/main" val="24822365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custDataLst>
              <p:tags r:id="rId1"/>
            </p:custDataLst>
          </p:nvPr>
        </p:nvSpPr>
        <p:spPr/>
        <p:txBody>
          <a:bodyPr/>
          <a:lstStyle/>
          <a:p>
            <a:pPr eaLnBrk="1" hangingPunct="1"/>
            <a:r>
              <a:rPr lang="fr-CA" altLang="fr-FR" sz="2600" dirty="0" smtClean="0"/>
              <a:t>Éditeur de bibliothèques PL/SQL (Library)</a:t>
            </a:r>
            <a:br>
              <a:rPr lang="fr-CA" altLang="fr-FR" sz="2600" dirty="0" smtClean="0"/>
            </a:br>
            <a:r>
              <a:rPr lang="fr-CA" altLang="fr-FR" sz="2600" dirty="0" smtClean="0"/>
              <a:t>Concepts</a:t>
            </a:r>
          </a:p>
        </p:txBody>
      </p:sp>
      <p:sp>
        <p:nvSpPr>
          <p:cNvPr id="123907" name="Rectangle 3"/>
          <p:cNvSpPr>
            <a:spLocks noGrp="1" noChangeArrowheads="1"/>
          </p:cNvSpPr>
          <p:nvPr>
            <p:ph type="body" idx="1"/>
            <p:custDataLst>
              <p:tags r:id="rId2"/>
            </p:custDataLst>
          </p:nvPr>
        </p:nvSpPr>
        <p:spPr>
          <a:xfrm>
            <a:off x="457200" y="1306513"/>
            <a:ext cx="8229600" cy="5218112"/>
          </a:xfrm>
        </p:spPr>
        <p:txBody>
          <a:bodyPr/>
          <a:lstStyle/>
          <a:p>
            <a:pPr eaLnBrk="1" hangingPunct="1"/>
            <a:r>
              <a:rPr lang="fr-CA" altLang="fr-FR" sz="2000" dirty="0" smtClean="0"/>
              <a:t>L’éditeur de bibliothèque PL/SQL est l’outil utilisé pour la création des bibliothèques PL/SQL qui sont attachées au module </a:t>
            </a:r>
            <a:r>
              <a:rPr lang="fr-CA" altLang="fr-FR" sz="2000" dirty="0" err="1" smtClean="0"/>
              <a:t>Forms</a:t>
            </a:r>
            <a:r>
              <a:rPr lang="fr-CA" altLang="fr-FR" sz="2000" dirty="0" smtClean="0"/>
              <a:t> afin de partager les packages, les procédures et les fonctions entre les formulaires.</a:t>
            </a:r>
          </a:p>
          <a:p>
            <a:pPr eaLnBrk="1" hangingPunct="1"/>
            <a:r>
              <a:rPr lang="fr-CA" altLang="fr-FR" sz="2000" dirty="0" smtClean="0"/>
              <a:t>Les bibliothèques PL/SQL sont chargées dynamiquement lors de l’exécution des modules </a:t>
            </a:r>
            <a:r>
              <a:rPr lang="fr-CA" altLang="fr-FR" sz="2000" dirty="0" err="1" smtClean="0"/>
              <a:t>Forms</a:t>
            </a:r>
            <a:r>
              <a:rPr lang="fr-CA" altLang="fr-FR" sz="2000" dirty="0" smtClean="0"/>
              <a:t> afin d’avoir accès aux unités de programmes qu’elles contiennent.</a:t>
            </a:r>
          </a:p>
          <a:p>
            <a:pPr eaLnBrk="1" hangingPunct="1"/>
            <a:r>
              <a:rPr lang="fr-CA" altLang="fr-FR" sz="2000" dirty="0" smtClean="0"/>
              <a:t>L’extension du fichier créé par l’éditeur de bibliothèque est « .</a:t>
            </a:r>
            <a:r>
              <a:rPr lang="fr-CA" altLang="fr-FR" sz="2000" dirty="0" err="1" smtClean="0"/>
              <a:t>pll</a:t>
            </a:r>
            <a:r>
              <a:rPr lang="fr-CA" altLang="fr-FR" sz="2000" dirty="0" smtClean="0"/>
              <a:t> ».</a:t>
            </a:r>
          </a:p>
          <a:p>
            <a:pPr eaLnBrk="1" hangingPunct="1"/>
            <a:r>
              <a:rPr lang="fr-CA" altLang="fr-FR" sz="2000" dirty="0" smtClean="0"/>
              <a:t>L’extension du fichier crée par l’éditeur lors de la compilation (génération) de l’exécutable est « .</a:t>
            </a:r>
            <a:r>
              <a:rPr lang="fr-CA" altLang="fr-FR" sz="2000" dirty="0" err="1" smtClean="0"/>
              <a:t>plx</a:t>
            </a:r>
            <a:r>
              <a:rPr lang="fr-CA" altLang="fr-FR" sz="2000" dirty="0" smtClean="0"/>
              <a:t>). </a:t>
            </a:r>
          </a:p>
          <a:p>
            <a:pPr eaLnBrk="1" hangingPunct="1"/>
            <a:r>
              <a:rPr lang="fr-CA" altLang="fr-FR" sz="2000" dirty="0" smtClean="0"/>
              <a:t>Le fichier « .</a:t>
            </a:r>
            <a:r>
              <a:rPr lang="fr-CA" altLang="fr-FR" sz="2000" dirty="0" err="1" smtClean="0"/>
              <a:t>plx</a:t>
            </a:r>
            <a:r>
              <a:rPr lang="fr-CA" altLang="fr-FR" sz="2000" dirty="0" smtClean="0"/>
              <a:t> » n’est pas requis lors de l’exécution. Le fichier « .</a:t>
            </a:r>
            <a:r>
              <a:rPr lang="fr-CA" altLang="fr-FR" sz="2000" dirty="0" err="1" smtClean="0"/>
              <a:t>pll</a:t>
            </a:r>
            <a:r>
              <a:rPr lang="fr-CA" altLang="fr-FR" sz="2000" dirty="0" smtClean="0"/>
              <a:t> » peut être utilisé.</a:t>
            </a:r>
          </a:p>
        </p:txBody>
      </p:sp>
    </p:spTree>
    <p:extLst>
      <p:ext uri="{BB962C8B-B14F-4D97-AF65-F5344CB8AC3E}">
        <p14:creationId xmlns:p14="http://schemas.microsoft.com/office/powerpoint/2010/main" val="3086172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custDataLst>
              <p:tags r:id="rId1"/>
            </p:custDataLst>
          </p:nvPr>
        </p:nvSpPr>
        <p:spPr bwMode="auto">
          <a:xfrm>
            <a:off x="1527175" y="3101975"/>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5363" name="Rectangle 3"/>
          <p:cNvSpPr>
            <a:spLocks noGrp="1" noChangeArrowheads="1"/>
          </p:cNvSpPr>
          <p:nvPr>
            <p:ph type="title"/>
            <p:custDataLst>
              <p:tags r:id="rId2"/>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Démarrage</a:t>
            </a:r>
          </a:p>
        </p:txBody>
      </p:sp>
      <p:sp>
        <p:nvSpPr>
          <p:cNvPr id="15364" name="Rectangle 4"/>
          <p:cNvSpPr>
            <a:spLocks noGrp="1" noChangeArrowheads="1"/>
          </p:cNvSpPr>
          <p:nvPr>
            <p:ph type="body" idx="1"/>
            <p:custDataLst>
              <p:tags r:id="rId3"/>
            </p:custDataLst>
          </p:nvPr>
        </p:nvSpPr>
        <p:spPr/>
        <p:txBody>
          <a:bodyPr/>
          <a:lstStyle/>
          <a:p>
            <a:pPr eaLnBrk="1" hangingPunct="1"/>
            <a:r>
              <a:rPr lang="fr-CA" altLang="fr-FR" sz="2400" dirty="0" smtClean="0"/>
              <a:t>Si vous avez indiqué de ne plus afficher la fenêtre au démarrage ou si vous avez pressé le bouton « Annuler », le navigateur d’objet sera présenté.</a:t>
            </a:r>
          </a:p>
        </p:txBody>
      </p:sp>
      <p:sp>
        <p:nvSpPr>
          <p:cNvPr id="15365" name="Text Box 5"/>
          <p:cNvSpPr txBox="1">
            <a:spLocks noChangeArrowheads="1"/>
          </p:cNvSpPr>
          <p:nvPr>
            <p:custDataLst>
              <p:tags r:id="rId4"/>
            </p:custDataLst>
          </p:nvPr>
        </p:nvSpPr>
        <p:spPr bwMode="auto">
          <a:xfrm>
            <a:off x="1114425" y="2852738"/>
            <a:ext cx="1295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Barre de boutons</a:t>
            </a:r>
          </a:p>
        </p:txBody>
      </p:sp>
      <p:sp>
        <p:nvSpPr>
          <p:cNvPr id="15366" name="Line 6"/>
          <p:cNvSpPr>
            <a:spLocks noChangeShapeType="1"/>
          </p:cNvSpPr>
          <p:nvPr>
            <p:custDataLst>
              <p:tags r:id="rId5"/>
            </p:custDataLst>
          </p:nvPr>
        </p:nvSpPr>
        <p:spPr bwMode="auto">
          <a:xfrm>
            <a:off x="1762125" y="5661025"/>
            <a:ext cx="990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pic>
        <p:nvPicPr>
          <p:cNvPr id="15367" name="Picture 7"/>
          <p:cNvPicPr>
            <a:picLocks noChangeAspect="1" noChangeArrowheads="1"/>
          </p:cNvPicPr>
          <p:nvPr>
            <p:custDataLst>
              <p:tags r:id="rId6"/>
            </p:custDataLst>
          </p:nvPr>
        </p:nvPicPr>
        <p:blipFill>
          <a:blip r:embed="rId16">
            <a:extLst>
              <a:ext uri="{28A0092B-C50C-407E-A947-70E740481C1C}">
                <a14:useLocalDpi xmlns:a14="http://schemas.microsoft.com/office/drawing/2010/main" val="0"/>
              </a:ext>
            </a:extLst>
          </a:blip>
          <a:srcRect/>
          <a:stretch>
            <a:fillRect/>
          </a:stretch>
        </p:blipFill>
        <p:spPr bwMode="auto">
          <a:xfrm>
            <a:off x="2770188" y="2708275"/>
            <a:ext cx="3621087"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8" name="Line 8"/>
          <p:cNvSpPr>
            <a:spLocks noChangeShapeType="1"/>
          </p:cNvSpPr>
          <p:nvPr>
            <p:custDataLst>
              <p:tags r:id="rId7"/>
            </p:custDataLst>
          </p:nvPr>
        </p:nvSpPr>
        <p:spPr bwMode="auto">
          <a:xfrm flipV="1">
            <a:off x="1984375" y="38354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5369" name="Text Box 9"/>
          <p:cNvSpPr txBox="1">
            <a:spLocks noChangeArrowheads="1"/>
          </p:cNvSpPr>
          <p:nvPr>
            <p:custDataLst>
              <p:tags r:id="rId8"/>
            </p:custDataLst>
          </p:nvPr>
        </p:nvSpPr>
        <p:spPr bwMode="auto">
          <a:xfrm>
            <a:off x="6673850" y="2755900"/>
            <a:ext cx="19050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Menu principal avec des touches d’accélération</a:t>
            </a:r>
          </a:p>
        </p:txBody>
      </p:sp>
      <p:sp>
        <p:nvSpPr>
          <p:cNvPr id="15370" name="Line 10"/>
          <p:cNvSpPr>
            <a:spLocks noChangeShapeType="1"/>
          </p:cNvSpPr>
          <p:nvPr>
            <p:custDataLst>
              <p:tags r:id="rId9"/>
            </p:custDataLst>
          </p:nvPr>
        </p:nvSpPr>
        <p:spPr bwMode="auto">
          <a:xfrm flipH="1">
            <a:off x="6011863" y="4581525"/>
            <a:ext cx="966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5371" name="Text Box 11"/>
          <p:cNvSpPr txBox="1">
            <a:spLocks noChangeArrowheads="1"/>
          </p:cNvSpPr>
          <p:nvPr>
            <p:custDataLst>
              <p:tags r:id="rId10"/>
            </p:custDataLst>
          </p:nvPr>
        </p:nvSpPr>
        <p:spPr bwMode="auto">
          <a:xfrm>
            <a:off x="6659563" y="4424363"/>
            <a:ext cx="1912937"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Navigateur d’objet</a:t>
            </a:r>
          </a:p>
        </p:txBody>
      </p:sp>
      <p:sp>
        <p:nvSpPr>
          <p:cNvPr id="15372" name="Line 12"/>
          <p:cNvSpPr>
            <a:spLocks noChangeShapeType="1"/>
          </p:cNvSpPr>
          <p:nvPr>
            <p:custDataLst>
              <p:tags r:id="rId11"/>
            </p:custDataLst>
          </p:nvPr>
        </p:nvSpPr>
        <p:spPr bwMode="auto">
          <a:xfrm flipH="1" flipV="1">
            <a:off x="5915025" y="2947988"/>
            <a:ext cx="758825" cy="36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5373" name="Text Box 13"/>
          <p:cNvSpPr txBox="1">
            <a:spLocks noChangeArrowheads="1"/>
          </p:cNvSpPr>
          <p:nvPr>
            <p:custDataLst>
              <p:tags r:id="rId12"/>
            </p:custDataLst>
          </p:nvPr>
        </p:nvSpPr>
        <p:spPr bwMode="auto">
          <a:xfrm>
            <a:off x="611188" y="4292600"/>
            <a:ext cx="17526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Nouveau formulaire créé et ouvert</a:t>
            </a:r>
          </a:p>
        </p:txBody>
      </p:sp>
      <p:sp>
        <p:nvSpPr>
          <p:cNvPr id="15374" name="Text Box 14"/>
          <p:cNvSpPr txBox="1">
            <a:spLocks noChangeArrowheads="1"/>
          </p:cNvSpPr>
          <p:nvPr>
            <p:custDataLst>
              <p:tags r:id="rId13"/>
            </p:custDataLst>
          </p:nvPr>
        </p:nvSpPr>
        <p:spPr bwMode="auto">
          <a:xfrm>
            <a:off x="827088" y="5516563"/>
            <a:ext cx="15240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Barre d’état</a:t>
            </a:r>
          </a:p>
        </p:txBody>
      </p:sp>
    </p:spTree>
    <p:extLst>
      <p:ext uri="{BB962C8B-B14F-4D97-AF65-F5344CB8AC3E}">
        <p14:creationId xmlns:p14="http://schemas.microsoft.com/office/powerpoint/2010/main" val="38325109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2244725" y="3427413"/>
            <a:ext cx="360045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955" name="Rectangle 3"/>
          <p:cNvSpPr>
            <a:spLocks noGrp="1" noChangeArrowheads="1"/>
          </p:cNvSpPr>
          <p:nvPr>
            <p:ph type="title"/>
            <p:custDataLst>
              <p:tags r:id="rId2"/>
            </p:custDataLst>
          </p:nvPr>
        </p:nvSpPr>
        <p:spPr/>
        <p:txBody>
          <a:bodyPr/>
          <a:lstStyle/>
          <a:p>
            <a:pPr eaLnBrk="1" hangingPunct="1"/>
            <a:r>
              <a:rPr lang="fr-CA" altLang="fr-FR" sz="2600" dirty="0" smtClean="0"/>
              <a:t>Éditeur de bibliothèques PL/SQL (Library)</a:t>
            </a:r>
            <a:br>
              <a:rPr lang="fr-CA" altLang="fr-FR" sz="2600" dirty="0" smtClean="0"/>
            </a:br>
            <a:r>
              <a:rPr lang="fr-CA" altLang="fr-FR" sz="2600" dirty="0" smtClean="0"/>
              <a:t>Navigateur d’objet</a:t>
            </a:r>
          </a:p>
        </p:txBody>
      </p:sp>
      <p:sp>
        <p:nvSpPr>
          <p:cNvPr id="125956" name="Rectangle 4"/>
          <p:cNvSpPr>
            <a:spLocks noGrp="1" noChangeArrowheads="1"/>
          </p:cNvSpPr>
          <p:nvPr>
            <p:ph type="body" idx="1"/>
            <p:custDataLst>
              <p:tags r:id="rId3"/>
            </p:custDataLst>
          </p:nvPr>
        </p:nvSpPr>
        <p:spPr/>
        <p:txBody>
          <a:bodyPr/>
          <a:lstStyle/>
          <a:p>
            <a:pPr eaLnBrk="1" hangingPunct="1"/>
            <a:r>
              <a:rPr lang="fr-CA" altLang="fr-FR" sz="2400" smtClean="0"/>
              <a:t>La bibliothèque PL/SQL est visible dans le navigateur d’objet au niveau du module Bibliothèque PL/SQL</a:t>
            </a:r>
          </a:p>
          <a:p>
            <a:pPr eaLnBrk="1" hangingPunct="1"/>
            <a:r>
              <a:rPr lang="fr-CA" altLang="fr-FR" sz="2400" smtClean="0"/>
              <a:t>Une bibliothèque peut attacher d’autres bibliothèques PL/SQL pour obtenir un découpage des programmes.</a:t>
            </a:r>
          </a:p>
        </p:txBody>
      </p:sp>
      <p:sp>
        <p:nvSpPr>
          <p:cNvPr id="125957" name="Line 5"/>
          <p:cNvSpPr>
            <a:spLocks noChangeShapeType="1"/>
          </p:cNvSpPr>
          <p:nvPr>
            <p:custDataLst>
              <p:tags r:id="rId4"/>
            </p:custDataLst>
          </p:nvPr>
        </p:nvSpPr>
        <p:spPr bwMode="auto">
          <a:xfrm>
            <a:off x="1878013" y="4721225"/>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5958" name="Line 6"/>
          <p:cNvSpPr>
            <a:spLocks noChangeShapeType="1"/>
          </p:cNvSpPr>
          <p:nvPr>
            <p:custDataLst>
              <p:tags r:id="rId5"/>
            </p:custDataLst>
          </p:nvPr>
        </p:nvSpPr>
        <p:spPr bwMode="auto">
          <a:xfrm flipH="1" flipV="1">
            <a:off x="4202113" y="4989513"/>
            <a:ext cx="2292350"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5959" name="Text Box 7"/>
          <p:cNvSpPr txBox="1">
            <a:spLocks noChangeArrowheads="1"/>
          </p:cNvSpPr>
          <p:nvPr>
            <p:custDataLst>
              <p:tags r:id="rId6"/>
            </p:custDataLst>
          </p:nvPr>
        </p:nvSpPr>
        <p:spPr bwMode="auto">
          <a:xfrm>
            <a:off x="509588" y="4433888"/>
            <a:ext cx="1447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Unité de programme</a:t>
            </a:r>
          </a:p>
        </p:txBody>
      </p:sp>
      <p:sp>
        <p:nvSpPr>
          <p:cNvPr id="125960" name="Text Box 8"/>
          <p:cNvSpPr txBox="1">
            <a:spLocks noChangeArrowheads="1"/>
          </p:cNvSpPr>
          <p:nvPr>
            <p:custDataLst>
              <p:tags r:id="rId7"/>
            </p:custDataLst>
          </p:nvPr>
        </p:nvSpPr>
        <p:spPr bwMode="auto">
          <a:xfrm>
            <a:off x="6234113" y="4722813"/>
            <a:ext cx="25146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Endroit d’attache des bibliothèques PL/SQL</a:t>
            </a:r>
          </a:p>
        </p:txBody>
      </p:sp>
    </p:spTree>
    <p:extLst>
      <p:ext uri="{BB962C8B-B14F-4D97-AF65-F5344CB8AC3E}">
        <p14:creationId xmlns:p14="http://schemas.microsoft.com/office/powerpoint/2010/main" val="26046076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custDataLst>
              <p:tags r:id="rId1"/>
            </p:custDataLst>
          </p:nvPr>
        </p:nvPicPr>
        <p:blipFill>
          <a:blip r:embed="rId16">
            <a:extLst>
              <a:ext uri="{28A0092B-C50C-407E-A947-70E740481C1C}">
                <a14:useLocalDpi xmlns:a14="http://schemas.microsoft.com/office/drawing/2010/main" val="0"/>
              </a:ext>
            </a:extLst>
          </a:blip>
          <a:srcRect/>
          <a:stretch>
            <a:fillRect/>
          </a:stretch>
        </p:blipFill>
        <p:spPr bwMode="auto">
          <a:xfrm>
            <a:off x="3492500" y="1884363"/>
            <a:ext cx="4752975" cy="399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3" name="Rectangle 3"/>
          <p:cNvSpPr>
            <a:spLocks noGrp="1" noChangeArrowheads="1"/>
          </p:cNvSpPr>
          <p:nvPr>
            <p:ph type="title"/>
            <p:custDataLst>
              <p:tags r:id="rId2"/>
            </p:custDataLst>
          </p:nvPr>
        </p:nvSpPr>
        <p:spPr/>
        <p:txBody>
          <a:bodyPr/>
          <a:lstStyle/>
          <a:p>
            <a:pPr eaLnBrk="1" hangingPunct="1"/>
            <a:r>
              <a:rPr lang="fr-CA" altLang="fr-FR" sz="2600" dirty="0" smtClean="0"/>
              <a:t>Éditeur de bibliothèques PL/SQL (Library)</a:t>
            </a:r>
            <a:br>
              <a:rPr lang="fr-CA" altLang="fr-FR" sz="2600" dirty="0" smtClean="0"/>
            </a:br>
            <a:r>
              <a:rPr lang="fr-CA" altLang="fr-FR" sz="2600" dirty="0" smtClean="0"/>
              <a:t>Éditeur PL/SQL</a:t>
            </a:r>
          </a:p>
        </p:txBody>
      </p:sp>
      <p:sp>
        <p:nvSpPr>
          <p:cNvPr id="128004" name="Rectangle 4"/>
          <p:cNvSpPr>
            <a:spLocks noGrp="1" noChangeArrowheads="1"/>
          </p:cNvSpPr>
          <p:nvPr>
            <p:ph type="body" idx="1"/>
            <p:custDataLst>
              <p:tags r:id="rId3"/>
            </p:custDataLst>
          </p:nvPr>
        </p:nvSpPr>
        <p:spPr>
          <a:xfrm>
            <a:off x="457200" y="1268760"/>
            <a:ext cx="8229600" cy="4392613"/>
          </a:xfrm>
        </p:spPr>
        <p:txBody>
          <a:bodyPr/>
          <a:lstStyle/>
          <a:p>
            <a:pPr eaLnBrk="1" hangingPunct="1"/>
            <a:r>
              <a:rPr lang="fr-CA" altLang="fr-FR" sz="2400" dirty="0" smtClean="0"/>
              <a:t>L’éditeur PL/SQL est l’outil qui permet la rédaction du code PL/SQL.</a:t>
            </a:r>
          </a:p>
        </p:txBody>
      </p:sp>
      <p:sp>
        <p:nvSpPr>
          <p:cNvPr id="128005" name="Text Box 5"/>
          <p:cNvSpPr txBox="1">
            <a:spLocks noChangeArrowheads="1"/>
          </p:cNvSpPr>
          <p:nvPr>
            <p:custDataLst>
              <p:tags r:id="rId4"/>
            </p:custDataLst>
          </p:nvPr>
        </p:nvSpPr>
        <p:spPr bwMode="auto">
          <a:xfrm>
            <a:off x="906463" y="4281488"/>
            <a:ext cx="21336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Code de l’unité de programme</a:t>
            </a:r>
          </a:p>
        </p:txBody>
      </p:sp>
      <p:sp>
        <p:nvSpPr>
          <p:cNvPr id="128006" name="Line 6"/>
          <p:cNvSpPr>
            <a:spLocks noChangeShapeType="1"/>
          </p:cNvSpPr>
          <p:nvPr>
            <p:custDataLst>
              <p:tags r:id="rId5"/>
            </p:custDataLst>
          </p:nvPr>
        </p:nvSpPr>
        <p:spPr bwMode="auto">
          <a:xfrm>
            <a:off x="3040063" y="4684713"/>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8007" name="Line 7"/>
          <p:cNvSpPr>
            <a:spLocks noChangeShapeType="1"/>
          </p:cNvSpPr>
          <p:nvPr>
            <p:custDataLst>
              <p:tags r:id="rId6"/>
            </p:custDataLst>
          </p:nvPr>
        </p:nvSpPr>
        <p:spPr bwMode="auto">
          <a:xfrm>
            <a:off x="2916238" y="5765800"/>
            <a:ext cx="576262" cy="39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8008" name="Text Box 8"/>
          <p:cNvSpPr txBox="1">
            <a:spLocks noChangeArrowheads="1"/>
          </p:cNvSpPr>
          <p:nvPr>
            <p:custDataLst>
              <p:tags r:id="rId7"/>
            </p:custDataLst>
          </p:nvPr>
        </p:nvSpPr>
        <p:spPr bwMode="auto">
          <a:xfrm>
            <a:off x="906463" y="5160963"/>
            <a:ext cx="21336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État pour l’indication de changement et de compilation</a:t>
            </a:r>
          </a:p>
        </p:txBody>
      </p:sp>
      <p:sp>
        <p:nvSpPr>
          <p:cNvPr id="128009" name="Text Box 9"/>
          <p:cNvSpPr txBox="1">
            <a:spLocks noChangeArrowheads="1"/>
          </p:cNvSpPr>
          <p:nvPr>
            <p:custDataLst>
              <p:tags r:id="rId8"/>
            </p:custDataLst>
          </p:nvPr>
        </p:nvSpPr>
        <p:spPr bwMode="auto">
          <a:xfrm>
            <a:off x="906463" y="3348038"/>
            <a:ext cx="21336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Sélection de l’unité de programme</a:t>
            </a:r>
          </a:p>
        </p:txBody>
      </p:sp>
      <p:sp>
        <p:nvSpPr>
          <p:cNvPr id="128010" name="Line 10"/>
          <p:cNvSpPr>
            <a:spLocks noChangeShapeType="1"/>
          </p:cNvSpPr>
          <p:nvPr>
            <p:custDataLst>
              <p:tags r:id="rId9"/>
            </p:custDataLst>
          </p:nvPr>
        </p:nvSpPr>
        <p:spPr bwMode="auto">
          <a:xfrm flipV="1">
            <a:off x="3060700" y="2565400"/>
            <a:ext cx="2232025" cy="1255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8011" name="Line 11"/>
          <p:cNvSpPr>
            <a:spLocks noChangeShapeType="1"/>
          </p:cNvSpPr>
          <p:nvPr>
            <p:custDataLst>
              <p:tags r:id="rId10"/>
            </p:custDataLst>
          </p:nvPr>
        </p:nvSpPr>
        <p:spPr bwMode="auto">
          <a:xfrm flipV="1">
            <a:off x="3040063" y="2492375"/>
            <a:ext cx="523875" cy="998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8012" name="Text Box 12"/>
          <p:cNvSpPr txBox="1">
            <a:spLocks noChangeArrowheads="1"/>
          </p:cNvSpPr>
          <p:nvPr>
            <p:custDataLst>
              <p:tags r:id="rId11"/>
            </p:custDataLst>
          </p:nvPr>
        </p:nvSpPr>
        <p:spPr bwMode="auto">
          <a:xfrm>
            <a:off x="900113" y="2381250"/>
            <a:ext cx="213995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Compilation de l’unité de programme</a:t>
            </a:r>
          </a:p>
        </p:txBody>
      </p:sp>
      <p:sp>
        <p:nvSpPr>
          <p:cNvPr id="128013" name="Line 13"/>
          <p:cNvSpPr>
            <a:spLocks noChangeShapeType="1"/>
          </p:cNvSpPr>
          <p:nvPr>
            <p:custDataLst>
              <p:tags r:id="rId12"/>
            </p:custDataLst>
          </p:nvPr>
        </p:nvSpPr>
        <p:spPr bwMode="auto">
          <a:xfrm flipV="1">
            <a:off x="3040063" y="2205038"/>
            <a:ext cx="523875"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28014" name="Line 14"/>
          <p:cNvSpPr>
            <a:spLocks noChangeShapeType="1"/>
          </p:cNvSpPr>
          <p:nvPr>
            <p:custDataLst>
              <p:tags r:id="rId13"/>
            </p:custDataLst>
          </p:nvPr>
        </p:nvSpPr>
        <p:spPr bwMode="auto">
          <a:xfrm>
            <a:off x="3059113" y="5300663"/>
            <a:ext cx="4202112"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Tree>
    <p:extLst>
      <p:ext uri="{BB962C8B-B14F-4D97-AF65-F5344CB8AC3E}">
        <p14:creationId xmlns:p14="http://schemas.microsoft.com/office/powerpoint/2010/main" val="4141751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p:cNvPicPr>
            <a:picLocks noChangeAspect="1" noChangeArrowheads="1"/>
          </p:cNvPicPr>
          <p:nvPr>
            <p:custDataLst>
              <p:tags r:id="rId1"/>
            </p:custDataLst>
          </p:nvPr>
        </p:nvPicPr>
        <p:blipFill>
          <a:blip r:embed="rId14">
            <a:extLst>
              <a:ext uri="{28A0092B-C50C-407E-A947-70E740481C1C}">
                <a14:useLocalDpi xmlns:a14="http://schemas.microsoft.com/office/drawing/2010/main" val="0"/>
              </a:ext>
            </a:extLst>
          </a:blip>
          <a:srcRect/>
          <a:stretch>
            <a:fillRect/>
          </a:stretch>
        </p:blipFill>
        <p:spPr bwMode="auto">
          <a:xfrm>
            <a:off x="4787900" y="2276475"/>
            <a:ext cx="3887788"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051" name="Picture 3"/>
          <p:cNvPicPr>
            <a:picLocks noChangeAspect="1" noChangeArrowheads="1"/>
          </p:cNvPicPr>
          <p:nvPr>
            <p:custDataLst>
              <p:tags r:id="rId2"/>
            </p:custDataLst>
          </p:nvPr>
        </p:nvPicPr>
        <p:blipFill>
          <a:blip r:embed="rId15">
            <a:extLst>
              <a:ext uri="{28A0092B-C50C-407E-A947-70E740481C1C}">
                <a14:useLocalDpi xmlns:a14="http://schemas.microsoft.com/office/drawing/2010/main" val="0"/>
              </a:ext>
            </a:extLst>
          </a:blip>
          <a:srcRect/>
          <a:stretch>
            <a:fillRect/>
          </a:stretch>
        </p:blipFill>
        <p:spPr bwMode="auto">
          <a:xfrm>
            <a:off x="630238" y="3778250"/>
            <a:ext cx="38893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2" name="Rectangle 4"/>
          <p:cNvSpPr>
            <a:spLocks noGrp="1" noChangeArrowheads="1"/>
          </p:cNvSpPr>
          <p:nvPr>
            <p:ph type="title"/>
            <p:custDataLst>
              <p:tags r:id="rId3"/>
            </p:custDataLst>
          </p:nvPr>
        </p:nvSpPr>
        <p:spPr/>
        <p:txBody>
          <a:bodyPr/>
          <a:lstStyle/>
          <a:p>
            <a:pPr eaLnBrk="1" hangingPunct="1"/>
            <a:r>
              <a:rPr lang="fr-CA" altLang="fr-FR" sz="2600" dirty="0" smtClean="0"/>
              <a:t>Éditeur de bibliothèques PL/SQL (Library)</a:t>
            </a:r>
            <a:br>
              <a:rPr lang="fr-CA" altLang="fr-FR" sz="2600" dirty="0" smtClean="0"/>
            </a:br>
            <a:r>
              <a:rPr lang="fr-CA" altLang="fr-FR" sz="2600" dirty="0" smtClean="0"/>
              <a:t>Attache d’une bibliothèque PL/SQL</a:t>
            </a:r>
          </a:p>
        </p:txBody>
      </p:sp>
      <p:sp>
        <p:nvSpPr>
          <p:cNvPr id="130053" name="Rectangle 5"/>
          <p:cNvSpPr>
            <a:spLocks noGrp="1" noChangeArrowheads="1"/>
          </p:cNvSpPr>
          <p:nvPr>
            <p:ph type="body" idx="1"/>
            <p:custDataLst>
              <p:tags r:id="rId4"/>
            </p:custDataLst>
          </p:nvPr>
        </p:nvSpPr>
        <p:spPr/>
        <p:txBody>
          <a:bodyPr/>
          <a:lstStyle/>
          <a:p>
            <a:pPr eaLnBrk="1" hangingPunct="1"/>
            <a:r>
              <a:rPr lang="fr-CA" altLang="fr-FR" sz="2000" smtClean="0"/>
              <a:t>Une bibliothèque PL/SQL doit être attachée au module Forms pour permettre au code du module Forms d’appeler les unités de programmes.</a:t>
            </a:r>
          </a:p>
        </p:txBody>
      </p:sp>
      <p:sp>
        <p:nvSpPr>
          <p:cNvPr id="130054" name="Text Box 6"/>
          <p:cNvSpPr txBox="1">
            <a:spLocks noChangeArrowheads="1"/>
          </p:cNvSpPr>
          <p:nvPr>
            <p:custDataLst>
              <p:tags r:id="rId5"/>
            </p:custDataLst>
          </p:nvPr>
        </p:nvSpPr>
        <p:spPr bwMode="auto">
          <a:xfrm>
            <a:off x="936625" y="2851150"/>
            <a:ext cx="3276600" cy="5905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600">
                <a:solidFill>
                  <a:schemeClr val="bg1"/>
                </a:solidFill>
                <a:cs typeface="Arial" charset="0"/>
              </a:rPr>
              <a:t>Fenêtre d’attache de la bibliothèque PL/SQL</a:t>
            </a:r>
          </a:p>
        </p:txBody>
      </p:sp>
      <p:sp>
        <p:nvSpPr>
          <p:cNvPr id="130055" name="Line 7"/>
          <p:cNvSpPr>
            <a:spLocks noChangeShapeType="1"/>
          </p:cNvSpPr>
          <p:nvPr>
            <p:custDataLst>
              <p:tags r:id="rId6"/>
            </p:custDataLst>
          </p:nvPr>
        </p:nvSpPr>
        <p:spPr bwMode="auto">
          <a:xfrm>
            <a:off x="2613025" y="34972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0056" name="Line 8"/>
          <p:cNvSpPr>
            <a:spLocks noChangeShapeType="1"/>
          </p:cNvSpPr>
          <p:nvPr>
            <p:custDataLst>
              <p:tags r:id="rId7"/>
            </p:custDataLst>
          </p:nvPr>
        </p:nvSpPr>
        <p:spPr bwMode="auto">
          <a:xfrm flipV="1">
            <a:off x="1403350" y="4365625"/>
            <a:ext cx="306388"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0057" name="Text Box 9"/>
          <p:cNvSpPr txBox="1">
            <a:spLocks noChangeArrowheads="1"/>
          </p:cNvSpPr>
          <p:nvPr>
            <p:custDataLst>
              <p:tags r:id="rId8"/>
            </p:custDataLst>
          </p:nvPr>
        </p:nvSpPr>
        <p:spPr bwMode="auto">
          <a:xfrm>
            <a:off x="611188" y="5730875"/>
            <a:ext cx="1752600" cy="5905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600">
                <a:solidFill>
                  <a:schemeClr val="bg1"/>
                </a:solidFill>
                <a:cs typeface="Arial" charset="0"/>
              </a:rPr>
              <a:t>Indication de la bibliothèque</a:t>
            </a:r>
          </a:p>
        </p:txBody>
      </p:sp>
      <p:sp>
        <p:nvSpPr>
          <p:cNvPr id="130058" name="Oval 10"/>
          <p:cNvSpPr>
            <a:spLocks noChangeArrowheads="1"/>
          </p:cNvSpPr>
          <p:nvPr>
            <p:custDataLst>
              <p:tags r:id="rId9"/>
            </p:custDataLst>
          </p:nvPr>
        </p:nvSpPr>
        <p:spPr bwMode="auto">
          <a:xfrm>
            <a:off x="5197475" y="3284538"/>
            <a:ext cx="3276600" cy="838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30059" name="Text Box 11"/>
          <p:cNvSpPr txBox="1">
            <a:spLocks noChangeArrowheads="1"/>
          </p:cNvSpPr>
          <p:nvPr>
            <p:custDataLst>
              <p:tags r:id="rId10"/>
            </p:custDataLst>
          </p:nvPr>
        </p:nvSpPr>
        <p:spPr bwMode="auto">
          <a:xfrm>
            <a:off x="6948488" y="4724400"/>
            <a:ext cx="2085975"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Bibliothèque attachée</a:t>
            </a:r>
          </a:p>
        </p:txBody>
      </p:sp>
      <p:sp>
        <p:nvSpPr>
          <p:cNvPr id="130060" name="Line 12"/>
          <p:cNvSpPr>
            <a:spLocks noChangeShapeType="1"/>
          </p:cNvSpPr>
          <p:nvPr>
            <p:custDataLst>
              <p:tags r:id="rId11"/>
            </p:custDataLst>
          </p:nvPr>
        </p:nvSpPr>
        <p:spPr bwMode="auto">
          <a:xfrm flipH="1" flipV="1">
            <a:off x="7483475" y="4076700"/>
            <a:ext cx="304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Tree>
    <p:extLst>
      <p:ext uri="{BB962C8B-B14F-4D97-AF65-F5344CB8AC3E}">
        <p14:creationId xmlns:p14="http://schemas.microsoft.com/office/powerpoint/2010/main" val="27720954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custDataLst>
              <p:tags r:id="rId1"/>
            </p:custDataLst>
          </p:nvPr>
        </p:nvSpPr>
        <p:spPr/>
        <p:txBody>
          <a:bodyPr/>
          <a:lstStyle/>
          <a:p>
            <a:pPr eaLnBrk="1" hangingPunct="1"/>
            <a:r>
              <a:rPr lang="fr-CA" altLang="fr-FR" sz="2600" dirty="0" smtClean="0"/>
              <a:t>Éditeur de bibliothèque d’objets (Library) Concepts</a:t>
            </a:r>
          </a:p>
        </p:txBody>
      </p:sp>
      <p:sp>
        <p:nvSpPr>
          <p:cNvPr id="132099" name="Rectangle 3"/>
          <p:cNvSpPr>
            <a:spLocks noGrp="1" noChangeArrowheads="1"/>
          </p:cNvSpPr>
          <p:nvPr>
            <p:ph type="body" idx="1"/>
            <p:custDataLst>
              <p:tags r:id="rId2"/>
            </p:custDataLst>
          </p:nvPr>
        </p:nvSpPr>
        <p:spPr/>
        <p:txBody>
          <a:bodyPr/>
          <a:lstStyle/>
          <a:p>
            <a:pPr eaLnBrk="1" hangingPunct="1"/>
            <a:r>
              <a:rPr lang="fr-CA" altLang="fr-FR" sz="2400" smtClean="0"/>
              <a:t>Une bibliothèque d’objets regroupe les objets qui seront requis dans les modules Forms afin de mettre en place un standard au niveau de ces objets.</a:t>
            </a:r>
          </a:p>
          <a:p>
            <a:pPr eaLnBrk="1" hangingPunct="1"/>
            <a:r>
              <a:rPr lang="fr-CA" altLang="fr-FR" sz="2400" smtClean="0"/>
              <a:t>Les objets d’une bibliothèque d’objets sont copiés ou référencés vers le module Forms en les glissant dans le navigateur d’objet. Le module Forms conserve l’information de lien vers l’objet dans la bibliothèque afin de mettre en force le concept d’héritage seulement si la référence a été choisie.</a:t>
            </a:r>
          </a:p>
          <a:p>
            <a:pPr eaLnBrk="1" hangingPunct="1"/>
            <a:r>
              <a:rPr lang="fr-CA" altLang="fr-FR" sz="2400" smtClean="0"/>
              <a:t>Les bibliothèques d’objets sont lues lors de la compilation (génération) du module Forms afin de mettre à jour les propriétés du module Forms.</a:t>
            </a:r>
          </a:p>
        </p:txBody>
      </p:sp>
    </p:spTree>
    <p:extLst>
      <p:ext uri="{BB962C8B-B14F-4D97-AF65-F5344CB8AC3E}">
        <p14:creationId xmlns:p14="http://schemas.microsoft.com/office/powerpoint/2010/main" val="42125222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custDataLst>
              <p:tags r:id="rId1"/>
            </p:custDataLst>
          </p:nvPr>
        </p:nvSpPr>
        <p:spPr/>
        <p:txBody>
          <a:bodyPr/>
          <a:lstStyle/>
          <a:p>
            <a:pPr eaLnBrk="1" hangingPunct="1"/>
            <a:r>
              <a:rPr lang="fr-CA" altLang="fr-FR" sz="2600" dirty="0" smtClean="0"/>
              <a:t>Éditeur de bibliothèque d’objets (Library)</a:t>
            </a:r>
            <a:br>
              <a:rPr lang="fr-CA" altLang="fr-FR" sz="2600" dirty="0" smtClean="0"/>
            </a:br>
            <a:r>
              <a:rPr lang="fr-CA" altLang="fr-FR" sz="2600" dirty="0" smtClean="0"/>
              <a:t>Concepts (suite)</a:t>
            </a:r>
          </a:p>
        </p:txBody>
      </p:sp>
      <p:sp>
        <p:nvSpPr>
          <p:cNvPr id="134147" name="Rectangle 3"/>
          <p:cNvSpPr>
            <a:spLocks noGrp="1" noChangeArrowheads="1"/>
          </p:cNvSpPr>
          <p:nvPr>
            <p:ph type="body" idx="1"/>
            <p:custDataLst>
              <p:tags r:id="rId2"/>
            </p:custDataLst>
          </p:nvPr>
        </p:nvSpPr>
        <p:spPr/>
        <p:txBody>
          <a:bodyPr/>
          <a:lstStyle/>
          <a:p>
            <a:pPr eaLnBrk="1" hangingPunct="1"/>
            <a:r>
              <a:rPr lang="fr-CA" altLang="fr-FR" sz="2400" smtClean="0"/>
              <a:t>Les propriétés de l’objet provenant de la bibliothèque d’objets peuvent être modifiées dans le module afin de ne plus être maintenues automatiquement lors de compilation du module Forms.</a:t>
            </a:r>
          </a:p>
          <a:p>
            <a:pPr eaLnBrk="1" hangingPunct="1"/>
            <a:r>
              <a:rPr lang="fr-CA" altLang="fr-FR" sz="2400" smtClean="0"/>
              <a:t>Le bouton d’héritage de la palette de propriétés permet de ramener la valeur de la propriété de l’objet à celle de la librairie d’objets.</a:t>
            </a:r>
          </a:p>
          <a:p>
            <a:pPr eaLnBrk="1" hangingPunct="1"/>
            <a:r>
              <a:rPr lang="fr-CA" altLang="fr-FR" sz="2400" smtClean="0"/>
              <a:t>L’extension du fichier créé par l’éditeur de bibliothèque d’objets est « .olb ».</a:t>
            </a:r>
          </a:p>
          <a:p>
            <a:pPr eaLnBrk="1" hangingPunct="1"/>
            <a:r>
              <a:rPr lang="fr-CA" altLang="fr-FR" sz="2400" smtClean="0"/>
              <a:t>Une bibliothèque d’objets ne se compile (génère) pas.</a:t>
            </a:r>
          </a:p>
        </p:txBody>
      </p:sp>
      <p:pic>
        <p:nvPicPr>
          <p:cNvPr id="134148"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5292725" y="3860800"/>
            <a:ext cx="36036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1255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p:cNvPicPr>
            <a:picLocks noChangeAspect="1" noChangeArrowheads="1"/>
          </p:cNvPicPr>
          <p:nvPr>
            <p:custDataLst>
              <p:tags r:id="rId1"/>
            </p:custDataLst>
          </p:nvPr>
        </p:nvPicPr>
        <p:blipFill>
          <a:blip r:embed="rId14">
            <a:extLst>
              <a:ext uri="{28A0092B-C50C-407E-A947-70E740481C1C}">
                <a14:useLocalDpi xmlns:a14="http://schemas.microsoft.com/office/drawing/2010/main" val="0"/>
              </a:ext>
            </a:extLst>
          </a:blip>
          <a:srcRect/>
          <a:stretch>
            <a:fillRect/>
          </a:stretch>
        </p:blipFill>
        <p:spPr bwMode="auto">
          <a:xfrm>
            <a:off x="4643438" y="1287463"/>
            <a:ext cx="3822700" cy="458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195" name="Rectangle 3"/>
          <p:cNvSpPr>
            <a:spLocks noGrp="1" noChangeArrowheads="1"/>
          </p:cNvSpPr>
          <p:nvPr>
            <p:ph type="title"/>
            <p:custDataLst>
              <p:tags r:id="rId2"/>
            </p:custDataLst>
          </p:nvPr>
        </p:nvSpPr>
        <p:spPr/>
        <p:txBody>
          <a:bodyPr/>
          <a:lstStyle/>
          <a:p>
            <a:pPr eaLnBrk="1" hangingPunct="1"/>
            <a:r>
              <a:rPr lang="fr-CA" altLang="fr-FR" sz="2600" dirty="0" smtClean="0"/>
              <a:t>Éditeur de bibliothèque d’objets (Library)</a:t>
            </a:r>
            <a:br>
              <a:rPr lang="fr-CA" altLang="fr-FR" sz="2600" dirty="0" smtClean="0"/>
            </a:br>
            <a:r>
              <a:rPr lang="fr-CA" altLang="fr-FR" sz="2600" dirty="0" smtClean="0"/>
              <a:t>Navigateur d’objets</a:t>
            </a:r>
          </a:p>
        </p:txBody>
      </p:sp>
      <p:sp>
        <p:nvSpPr>
          <p:cNvPr id="136196" name="Rectangle 4"/>
          <p:cNvSpPr>
            <a:spLocks noGrp="1" noChangeArrowheads="1"/>
          </p:cNvSpPr>
          <p:nvPr>
            <p:ph type="body" sz="half" idx="1"/>
            <p:custDataLst>
              <p:tags r:id="rId3"/>
            </p:custDataLst>
          </p:nvPr>
        </p:nvSpPr>
        <p:spPr>
          <a:xfrm>
            <a:off x="679450" y="1340768"/>
            <a:ext cx="3927475" cy="4392612"/>
          </a:xfrm>
          <a:noFill/>
        </p:spPr>
        <p:txBody>
          <a:bodyPr/>
          <a:lstStyle/>
          <a:p>
            <a:pPr eaLnBrk="1" hangingPunct="1"/>
            <a:r>
              <a:rPr lang="fr-CA" altLang="fr-FR" sz="2400" smtClean="0"/>
              <a:t>Le navigateur présente la bibliothèque d’objets et les objets référencés.</a:t>
            </a:r>
          </a:p>
        </p:txBody>
      </p:sp>
      <p:sp>
        <p:nvSpPr>
          <p:cNvPr id="136197" name="Line 5"/>
          <p:cNvSpPr>
            <a:spLocks noChangeShapeType="1"/>
          </p:cNvSpPr>
          <p:nvPr>
            <p:custDataLst>
              <p:tags r:id="rId4"/>
            </p:custDataLst>
          </p:nvPr>
        </p:nvSpPr>
        <p:spPr bwMode="auto">
          <a:xfrm flipV="1">
            <a:off x="2909888" y="5589588"/>
            <a:ext cx="151765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6198" name="Text Box 6"/>
          <p:cNvSpPr txBox="1">
            <a:spLocks noChangeArrowheads="1"/>
          </p:cNvSpPr>
          <p:nvPr>
            <p:custDataLst>
              <p:tags r:id="rId5"/>
            </p:custDataLst>
          </p:nvPr>
        </p:nvSpPr>
        <p:spPr bwMode="auto">
          <a:xfrm>
            <a:off x="1876425" y="5491163"/>
            <a:ext cx="17526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Définition de la bibliothèque d’objets</a:t>
            </a:r>
          </a:p>
        </p:txBody>
      </p:sp>
      <p:sp>
        <p:nvSpPr>
          <p:cNvPr id="136199" name="Oval 7"/>
          <p:cNvSpPr>
            <a:spLocks noChangeArrowheads="1"/>
          </p:cNvSpPr>
          <p:nvPr>
            <p:custDataLst>
              <p:tags r:id="rId6"/>
            </p:custDataLst>
          </p:nvPr>
        </p:nvSpPr>
        <p:spPr bwMode="auto">
          <a:xfrm>
            <a:off x="4357688" y="5013325"/>
            <a:ext cx="31242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36200" name="Oval 8"/>
          <p:cNvSpPr>
            <a:spLocks noChangeArrowheads="1"/>
          </p:cNvSpPr>
          <p:nvPr>
            <p:custDataLst>
              <p:tags r:id="rId7"/>
            </p:custDataLst>
          </p:nvPr>
        </p:nvSpPr>
        <p:spPr bwMode="auto">
          <a:xfrm>
            <a:off x="5272088" y="2852738"/>
            <a:ext cx="2514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36201" name="Line 9"/>
          <p:cNvSpPr>
            <a:spLocks noChangeShapeType="1"/>
          </p:cNvSpPr>
          <p:nvPr>
            <p:custDataLst>
              <p:tags r:id="rId8"/>
            </p:custDataLst>
          </p:nvPr>
        </p:nvSpPr>
        <p:spPr bwMode="auto">
          <a:xfrm flipV="1">
            <a:off x="2833688" y="3068638"/>
            <a:ext cx="2459037" cy="212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6202" name="Line 10"/>
          <p:cNvSpPr>
            <a:spLocks noChangeShapeType="1"/>
          </p:cNvSpPr>
          <p:nvPr>
            <p:custDataLst>
              <p:tags r:id="rId9"/>
            </p:custDataLst>
          </p:nvPr>
        </p:nvSpPr>
        <p:spPr bwMode="auto">
          <a:xfrm>
            <a:off x="2833688" y="3586163"/>
            <a:ext cx="2386012" cy="63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6203" name="Text Box 11"/>
          <p:cNvSpPr txBox="1">
            <a:spLocks noChangeArrowheads="1"/>
          </p:cNvSpPr>
          <p:nvPr>
            <p:custDataLst>
              <p:tags r:id="rId10"/>
            </p:custDataLst>
          </p:nvPr>
        </p:nvSpPr>
        <p:spPr bwMode="auto">
          <a:xfrm>
            <a:off x="1835150" y="3009900"/>
            <a:ext cx="1800225" cy="1271588"/>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Objets référencés à la bibliothèque d’objets.</a:t>
            </a:r>
          </a:p>
          <a:p>
            <a:pPr algn="ctr" eaLnBrk="1" hangingPunct="1">
              <a:spcBef>
                <a:spcPct val="50000"/>
              </a:spcBef>
            </a:pPr>
            <a:r>
              <a:rPr lang="fr-CA" altLang="fr-FR" sz="1400">
                <a:solidFill>
                  <a:schemeClr val="bg1"/>
                </a:solidFill>
                <a:cs typeface="Arial" charset="0"/>
              </a:rPr>
              <a:t>La flèche rouge indique l’héritage.</a:t>
            </a:r>
          </a:p>
        </p:txBody>
      </p:sp>
      <p:sp>
        <p:nvSpPr>
          <p:cNvPr id="136204" name="Oval 12"/>
          <p:cNvSpPr>
            <a:spLocks noChangeArrowheads="1"/>
          </p:cNvSpPr>
          <p:nvPr>
            <p:custDataLst>
              <p:tags r:id="rId11"/>
            </p:custDataLst>
          </p:nvPr>
        </p:nvSpPr>
        <p:spPr bwMode="auto">
          <a:xfrm>
            <a:off x="5195888" y="4005263"/>
            <a:ext cx="2514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Tree>
    <p:extLst>
      <p:ext uri="{BB962C8B-B14F-4D97-AF65-F5344CB8AC3E}">
        <p14:creationId xmlns:p14="http://schemas.microsoft.com/office/powerpoint/2010/main" val="201898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p:cNvPicPr>
            <a:picLocks noChangeAspect="1" noChangeArrowheads="1"/>
          </p:cNvPicPr>
          <p:nvPr>
            <p:custDataLst>
              <p:tags r:id="rId1"/>
            </p:custDataLst>
          </p:nvPr>
        </p:nvPicPr>
        <p:blipFill>
          <a:blip r:embed="rId15">
            <a:extLst>
              <a:ext uri="{28A0092B-C50C-407E-A947-70E740481C1C}">
                <a14:useLocalDpi xmlns:a14="http://schemas.microsoft.com/office/drawing/2010/main" val="0"/>
              </a:ext>
            </a:extLst>
          </a:blip>
          <a:srcRect/>
          <a:stretch>
            <a:fillRect/>
          </a:stretch>
        </p:blipFill>
        <p:spPr bwMode="auto">
          <a:xfrm>
            <a:off x="3806825" y="3357761"/>
            <a:ext cx="3744913"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43" name="Line 3"/>
          <p:cNvSpPr>
            <a:spLocks noChangeShapeType="1"/>
          </p:cNvSpPr>
          <p:nvPr>
            <p:custDataLst>
              <p:tags r:id="rId2"/>
            </p:custDataLst>
          </p:nvPr>
        </p:nvSpPr>
        <p:spPr bwMode="auto">
          <a:xfrm>
            <a:off x="3086100" y="3670499"/>
            <a:ext cx="847725" cy="398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8244" name="Line 4"/>
          <p:cNvSpPr>
            <a:spLocks noChangeShapeType="1"/>
          </p:cNvSpPr>
          <p:nvPr>
            <p:custDataLst>
              <p:tags r:id="rId3"/>
            </p:custDataLst>
          </p:nvPr>
        </p:nvSpPr>
        <p:spPr bwMode="auto">
          <a:xfrm flipV="1">
            <a:off x="3013075" y="4297561"/>
            <a:ext cx="996950"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8245" name="Line 5"/>
          <p:cNvSpPr>
            <a:spLocks noChangeShapeType="1"/>
          </p:cNvSpPr>
          <p:nvPr>
            <p:custDataLst>
              <p:tags r:id="rId4"/>
            </p:custDataLst>
          </p:nvPr>
        </p:nvSpPr>
        <p:spPr bwMode="auto">
          <a:xfrm flipV="1">
            <a:off x="3013075" y="4526161"/>
            <a:ext cx="996950" cy="657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8246" name="Line 6"/>
          <p:cNvSpPr>
            <a:spLocks noChangeShapeType="1"/>
          </p:cNvSpPr>
          <p:nvPr>
            <p:custDataLst>
              <p:tags r:id="rId5"/>
            </p:custDataLst>
          </p:nvPr>
        </p:nvSpPr>
        <p:spPr bwMode="auto">
          <a:xfrm flipH="1">
            <a:off x="4454525" y="3095824"/>
            <a:ext cx="1366838"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8247" name="Line 7"/>
          <p:cNvSpPr>
            <a:spLocks noChangeShapeType="1"/>
          </p:cNvSpPr>
          <p:nvPr>
            <p:custDataLst>
              <p:tags r:id="rId6"/>
            </p:custDataLst>
          </p:nvPr>
        </p:nvSpPr>
        <p:spPr bwMode="auto">
          <a:xfrm flipV="1">
            <a:off x="4670425" y="5745361"/>
            <a:ext cx="25400" cy="446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38248" name="Rectangle 8"/>
          <p:cNvSpPr>
            <a:spLocks noGrp="1" noChangeArrowheads="1"/>
          </p:cNvSpPr>
          <p:nvPr>
            <p:ph type="title"/>
            <p:custDataLst>
              <p:tags r:id="rId7"/>
            </p:custDataLst>
          </p:nvPr>
        </p:nvSpPr>
        <p:spPr/>
        <p:txBody>
          <a:bodyPr/>
          <a:lstStyle/>
          <a:p>
            <a:pPr eaLnBrk="1" hangingPunct="1"/>
            <a:r>
              <a:rPr lang="fr-CA" altLang="fr-FR" sz="2600" dirty="0" smtClean="0"/>
              <a:t>Éditeur de bibliothèque d’objets (Library)</a:t>
            </a:r>
            <a:br>
              <a:rPr lang="fr-CA" altLang="fr-FR" sz="2600" dirty="0" smtClean="0"/>
            </a:br>
            <a:r>
              <a:rPr lang="fr-CA" altLang="fr-FR" sz="2600" dirty="0" smtClean="0"/>
              <a:t>L’éditeur</a:t>
            </a:r>
          </a:p>
        </p:txBody>
      </p:sp>
      <p:sp>
        <p:nvSpPr>
          <p:cNvPr id="138249" name="Rectangle 9"/>
          <p:cNvSpPr>
            <a:spLocks noGrp="1" noChangeArrowheads="1"/>
          </p:cNvSpPr>
          <p:nvPr>
            <p:ph type="body" idx="1"/>
            <p:custDataLst>
              <p:tags r:id="rId8"/>
            </p:custDataLst>
          </p:nvPr>
        </p:nvSpPr>
        <p:spPr/>
        <p:txBody>
          <a:bodyPr/>
          <a:lstStyle/>
          <a:p>
            <a:pPr eaLnBrk="1" hangingPunct="1"/>
            <a:r>
              <a:rPr lang="fr-CA" altLang="fr-FR" sz="2400" dirty="0" smtClean="0"/>
              <a:t>L’éditeur de la bibliothèque d’objets permet de consulter les objets contenus dans la bibliothèque, d’en insérer en les glissant du navigateur d’objet vers l’éditeur et d’en enlever de la bibliothèque.</a:t>
            </a:r>
          </a:p>
        </p:txBody>
      </p:sp>
      <p:sp>
        <p:nvSpPr>
          <p:cNvPr id="138250" name="Text Box 10"/>
          <p:cNvSpPr txBox="1">
            <a:spLocks noChangeArrowheads="1"/>
          </p:cNvSpPr>
          <p:nvPr>
            <p:custDataLst>
              <p:tags r:id="rId9"/>
            </p:custDataLst>
          </p:nvPr>
        </p:nvSpPr>
        <p:spPr bwMode="auto">
          <a:xfrm>
            <a:off x="1476375" y="3306961"/>
            <a:ext cx="17526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Les onglets permettent de classer les objets</a:t>
            </a:r>
          </a:p>
        </p:txBody>
      </p:sp>
      <p:sp>
        <p:nvSpPr>
          <p:cNvPr id="138251" name="Text Box 11"/>
          <p:cNvSpPr txBox="1">
            <a:spLocks noChangeArrowheads="1"/>
          </p:cNvSpPr>
          <p:nvPr>
            <p:custDataLst>
              <p:tags r:id="rId10"/>
            </p:custDataLst>
          </p:nvPr>
        </p:nvSpPr>
        <p:spPr bwMode="auto">
          <a:xfrm>
            <a:off x="1476375" y="4602361"/>
            <a:ext cx="1752600" cy="95250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Deux objets sont insérés dans la bibliothèque d’objets</a:t>
            </a:r>
          </a:p>
        </p:txBody>
      </p:sp>
      <p:sp>
        <p:nvSpPr>
          <p:cNvPr id="138252" name="Text Box 12"/>
          <p:cNvSpPr txBox="1">
            <a:spLocks noChangeArrowheads="1"/>
          </p:cNvSpPr>
          <p:nvPr>
            <p:custDataLst>
              <p:tags r:id="rId11"/>
            </p:custDataLst>
          </p:nvPr>
        </p:nvSpPr>
        <p:spPr bwMode="auto">
          <a:xfrm>
            <a:off x="4237038" y="2852936"/>
            <a:ext cx="295275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dirty="0">
                <a:solidFill>
                  <a:schemeClr val="bg1"/>
                </a:solidFill>
                <a:cs typeface="Arial" charset="0"/>
              </a:rPr>
              <a:t>Saisie de commentaire sur l’objet</a:t>
            </a:r>
          </a:p>
        </p:txBody>
      </p:sp>
      <p:sp>
        <p:nvSpPr>
          <p:cNvPr id="138253" name="Text Box 13"/>
          <p:cNvSpPr txBox="1">
            <a:spLocks noChangeArrowheads="1"/>
          </p:cNvSpPr>
          <p:nvPr>
            <p:custDataLst>
              <p:tags r:id="rId12"/>
            </p:custDataLst>
          </p:nvPr>
        </p:nvSpPr>
        <p:spPr bwMode="auto">
          <a:xfrm>
            <a:off x="4094163" y="6046986"/>
            <a:ext cx="316865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Affichage du commentaire sur l’objet</a:t>
            </a:r>
          </a:p>
        </p:txBody>
      </p:sp>
    </p:spTree>
    <p:extLst>
      <p:ext uri="{BB962C8B-B14F-4D97-AF65-F5344CB8AC3E}">
        <p14:creationId xmlns:p14="http://schemas.microsoft.com/office/powerpoint/2010/main" val="41606017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custDataLst>
              <p:tags r:id="rId1"/>
            </p:custDataLst>
          </p:nvPr>
        </p:nvPicPr>
        <p:blipFill>
          <a:blip r:embed="rId12">
            <a:extLst>
              <a:ext uri="{28A0092B-C50C-407E-A947-70E740481C1C}">
                <a14:useLocalDpi xmlns:a14="http://schemas.microsoft.com/office/drawing/2010/main" val="0"/>
              </a:ext>
            </a:extLst>
          </a:blip>
          <a:srcRect/>
          <a:stretch>
            <a:fillRect/>
          </a:stretch>
        </p:blipFill>
        <p:spPr bwMode="auto">
          <a:xfrm>
            <a:off x="5024438" y="2349500"/>
            <a:ext cx="32861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1" name="Picture 3"/>
          <p:cNvPicPr>
            <a:picLocks noChangeAspect="1" noChangeArrowheads="1"/>
          </p:cNvPicPr>
          <p:nvPr>
            <p:custDataLst>
              <p:tags r:id="rId2"/>
            </p:custDataLst>
          </p:nvPr>
        </p:nvPicPr>
        <p:blipFill>
          <a:blip r:embed="rId13">
            <a:extLst>
              <a:ext uri="{28A0092B-C50C-407E-A947-70E740481C1C}">
                <a14:useLocalDpi xmlns:a14="http://schemas.microsoft.com/office/drawing/2010/main" val="0"/>
              </a:ext>
            </a:extLst>
          </a:blip>
          <a:srcRect/>
          <a:stretch>
            <a:fillRect/>
          </a:stretch>
        </p:blipFill>
        <p:spPr bwMode="auto">
          <a:xfrm>
            <a:off x="703263" y="2857500"/>
            <a:ext cx="3960812"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292" name="Rectangle 4"/>
          <p:cNvSpPr>
            <a:spLocks noGrp="1" noChangeArrowheads="1"/>
          </p:cNvSpPr>
          <p:nvPr>
            <p:ph type="title"/>
            <p:custDataLst>
              <p:tags r:id="rId3"/>
            </p:custDataLst>
          </p:nvPr>
        </p:nvSpPr>
        <p:spPr/>
        <p:txBody>
          <a:bodyPr/>
          <a:lstStyle/>
          <a:p>
            <a:pPr eaLnBrk="1" hangingPunct="1"/>
            <a:r>
              <a:rPr lang="fr-CA" altLang="fr-FR" sz="2600" dirty="0" smtClean="0"/>
              <a:t>Éditeur de bibliothèque d’objets (Library)</a:t>
            </a:r>
            <a:br>
              <a:rPr lang="fr-CA" altLang="fr-FR" sz="2600" dirty="0" smtClean="0"/>
            </a:br>
            <a:r>
              <a:rPr lang="fr-CA" altLang="fr-FR" sz="2600" dirty="0" smtClean="0"/>
              <a:t>Référence d’objets au module </a:t>
            </a:r>
            <a:r>
              <a:rPr lang="fr-CA" altLang="fr-FR" sz="2600" dirty="0" err="1" smtClean="0"/>
              <a:t>Forms</a:t>
            </a:r>
            <a:endParaRPr lang="fr-CA" altLang="fr-FR" sz="2600" dirty="0" smtClean="0"/>
          </a:p>
        </p:txBody>
      </p:sp>
      <p:sp>
        <p:nvSpPr>
          <p:cNvPr id="140293" name="Rectangle 5"/>
          <p:cNvSpPr>
            <a:spLocks noGrp="1" noChangeArrowheads="1"/>
          </p:cNvSpPr>
          <p:nvPr>
            <p:ph type="body" idx="1"/>
            <p:custDataLst>
              <p:tags r:id="rId4"/>
            </p:custDataLst>
          </p:nvPr>
        </p:nvSpPr>
        <p:spPr/>
        <p:txBody>
          <a:bodyPr/>
          <a:lstStyle/>
          <a:p>
            <a:pPr eaLnBrk="1" hangingPunct="1"/>
            <a:r>
              <a:rPr lang="fr-CA" altLang="fr-FR" sz="2400" smtClean="0"/>
              <a:t>Le détail de la référence à un objet de la bibliothèque d’objets est disponible par la palette de propriétés.</a:t>
            </a:r>
          </a:p>
        </p:txBody>
      </p:sp>
      <p:sp>
        <p:nvSpPr>
          <p:cNvPr id="140294" name="Oval 6"/>
          <p:cNvSpPr>
            <a:spLocks noChangeArrowheads="1"/>
          </p:cNvSpPr>
          <p:nvPr>
            <p:custDataLst>
              <p:tags r:id="rId5"/>
            </p:custDataLst>
          </p:nvPr>
        </p:nvSpPr>
        <p:spPr bwMode="auto">
          <a:xfrm>
            <a:off x="2687638" y="3876675"/>
            <a:ext cx="16764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40295" name="Line 7"/>
          <p:cNvSpPr>
            <a:spLocks noChangeShapeType="1"/>
          </p:cNvSpPr>
          <p:nvPr>
            <p:custDataLst>
              <p:tags r:id="rId6"/>
            </p:custDataLst>
          </p:nvPr>
        </p:nvSpPr>
        <p:spPr bwMode="auto">
          <a:xfrm flipV="1">
            <a:off x="3602038" y="4257675"/>
            <a:ext cx="0" cy="900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40296" name="Line 8"/>
          <p:cNvSpPr>
            <a:spLocks noChangeShapeType="1"/>
          </p:cNvSpPr>
          <p:nvPr>
            <p:custDataLst>
              <p:tags r:id="rId7"/>
            </p:custDataLst>
          </p:nvPr>
        </p:nvSpPr>
        <p:spPr bwMode="auto">
          <a:xfrm flipH="1" flipV="1">
            <a:off x="7164388" y="3789363"/>
            <a:ext cx="4762"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40297" name="Text Box 9"/>
          <p:cNvSpPr txBox="1">
            <a:spLocks noChangeArrowheads="1"/>
          </p:cNvSpPr>
          <p:nvPr>
            <p:custDataLst>
              <p:tags r:id="rId8"/>
            </p:custDataLst>
          </p:nvPr>
        </p:nvSpPr>
        <p:spPr bwMode="auto">
          <a:xfrm>
            <a:off x="1468438" y="4941888"/>
            <a:ext cx="2895600" cy="6508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800">
                <a:solidFill>
                  <a:schemeClr val="bg1"/>
                </a:solidFill>
                <a:cs typeface="Arial" charset="0"/>
              </a:rPr>
              <a:t>Indication de l’information de référence à un objet</a:t>
            </a:r>
          </a:p>
        </p:txBody>
      </p:sp>
      <p:sp>
        <p:nvSpPr>
          <p:cNvPr id="140298" name="Text Box 10"/>
          <p:cNvSpPr txBox="1">
            <a:spLocks noChangeArrowheads="1"/>
          </p:cNvSpPr>
          <p:nvPr>
            <p:custDataLst>
              <p:tags r:id="rId9"/>
            </p:custDataLst>
          </p:nvPr>
        </p:nvSpPr>
        <p:spPr bwMode="auto">
          <a:xfrm>
            <a:off x="4806950" y="4581525"/>
            <a:ext cx="3581400" cy="12001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800">
                <a:solidFill>
                  <a:schemeClr val="bg1"/>
                </a:solidFill>
                <a:cs typeface="Arial" charset="0"/>
              </a:rPr>
              <a:t>Présentation du détail de la référence en pressant le bouton de la propriété « Information de référence»</a:t>
            </a:r>
          </a:p>
        </p:txBody>
      </p:sp>
    </p:spTree>
    <p:extLst>
      <p:ext uri="{BB962C8B-B14F-4D97-AF65-F5344CB8AC3E}">
        <p14:creationId xmlns:p14="http://schemas.microsoft.com/office/powerpoint/2010/main" val="30934976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3132138" y="3357563"/>
            <a:ext cx="5326062" cy="1519237"/>
          </a:xfrm>
        </p:spPr>
        <p:txBody>
          <a:bodyPr/>
          <a:lstStyle/>
          <a:p>
            <a:pPr>
              <a:defRPr/>
            </a:pPr>
            <a:r>
              <a:rPr lang="fr-CA" dirty="0" err="1">
                <a:ea typeface="+mj-ea"/>
              </a:rPr>
              <a:t>Forms</a:t>
            </a:r>
            <a:r>
              <a:rPr lang="fr-CA" dirty="0">
                <a:ea typeface="+mj-ea"/>
              </a:rPr>
              <a:t> I (10g</a:t>
            </a:r>
            <a:r>
              <a:rPr lang="fr-CA" dirty="0" smtClean="0">
                <a:ea typeface="+mj-ea"/>
              </a:rPr>
              <a:t>)</a:t>
            </a:r>
            <a:endParaRPr lang="fr-CA" dirty="0">
              <a:ea typeface="+mj-ea"/>
            </a:endParaRPr>
          </a:p>
        </p:txBody>
      </p:sp>
      <p:sp>
        <p:nvSpPr>
          <p:cNvPr id="3075" name="Sous-titre 2"/>
          <p:cNvSpPr>
            <a:spLocks noGrp="1"/>
          </p:cNvSpPr>
          <p:nvPr>
            <p:ph type="subTitle" idx="1"/>
            <p:custDataLst>
              <p:tags r:id="rId2"/>
            </p:custDataLst>
          </p:nvPr>
        </p:nvSpPr>
        <p:spPr>
          <a:xfrm>
            <a:off x="3130550" y="5084763"/>
            <a:ext cx="5329238" cy="1125537"/>
          </a:xfrm>
        </p:spPr>
        <p:txBody>
          <a:bodyPr/>
          <a:lstStyle/>
          <a:p>
            <a:r>
              <a:rPr lang="en-US" altLang="fr-FR" dirty="0" smtClean="0"/>
              <a:t>Jour 2</a:t>
            </a:r>
            <a:endParaRPr lang="fr-FR" altLang="fr-FR" dirty="0" smtClean="0"/>
          </a:p>
        </p:txBody>
      </p:sp>
    </p:spTree>
    <p:extLst>
      <p:ext uri="{BB962C8B-B14F-4D97-AF65-F5344CB8AC3E}">
        <p14:creationId xmlns:p14="http://schemas.microsoft.com/office/powerpoint/2010/main" val="16788402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custDataLst>
              <p:tags r:id="rId1"/>
            </p:custDataLst>
          </p:nvPr>
        </p:nvSpPr>
        <p:spPr/>
        <p:txBody>
          <a:bodyPr/>
          <a:lstStyle/>
          <a:p>
            <a:pPr eaLnBrk="1" hangingPunct="1"/>
            <a:r>
              <a:rPr lang="fr-CA" altLang="fr-FR" sz="2600" dirty="0" smtClean="0"/>
              <a:t>Bloc, cadre de présentation et relation</a:t>
            </a:r>
            <a:br>
              <a:rPr lang="fr-CA" altLang="fr-FR" sz="2600" dirty="0" smtClean="0"/>
            </a:br>
            <a:r>
              <a:rPr lang="fr-CA" altLang="fr-FR" sz="2600" dirty="0" smtClean="0"/>
              <a:t>Type de bloc</a:t>
            </a:r>
          </a:p>
        </p:txBody>
      </p:sp>
      <p:sp>
        <p:nvSpPr>
          <p:cNvPr id="144387" name="Rectangle 3"/>
          <p:cNvSpPr>
            <a:spLocks noGrp="1" noChangeArrowheads="1"/>
          </p:cNvSpPr>
          <p:nvPr>
            <p:ph type="body" idx="1"/>
            <p:custDataLst>
              <p:tags r:id="rId2"/>
            </p:custDataLst>
          </p:nvPr>
        </p:nvSpPr>
        <p:spPr/>
        <p:txBody>
          <a:bodyPr/>
          <a:lstStyle/>
          <a:p>
            <a:pPr eaLnBrk="1" hangingPunct="1"/>
            <a:r>
              <a:rPr lang="fr-CA" altLang="fr-FR" sz="2400" smtClean="0"/>
              <a:t>Il existe quatre types de sources de données pour un bloc qui peuvent être définies au sein d’un module Forms. Les propriétés « type source de données d’interrogation» et « type de cible de données DML » gèrent principalement cet aspect.</a:t>
            </a:r>
          </a:p>
          <a:p>
            <a:pPr lvl="1" eaLnBrk="1" hangingPunct="1"/>
            <a:r>
              <a:rPr lang="fr-CA" altLang="fr-FR" u="sng" smtClean="0"/>
              <a:t>Aucune source</a:t>
            </a:r>
          </a:p>
          <a:p>
            <a:pPr lvl="2" eaLnBrk="1" hangingPunct="1"/>
            <a:r>
              <a:rPr lang="fr-CA" altLang="fr-FR" smtClean="0"/>
              <a:t>Ceci signifie que le bloc ne va pas chercher des données et n’envoie pas de mise à jour sur les données de façon naturelle.</a:t>
            </a:r>
          </a:p>
          <a:p>
            <a:pPr lvl="2" eaLnBrk="1" hangingPunct="1"/>
            <a:r>
              <a:rPr lang="fr-CA" altLang="fr-FR" smtClean="0"/>
              <a:t>Normalement, ce type de bloc est appelé un bloc CONTRÔLE afin d’y inclure des objets qui ne sont pas liés aux données. </a:t>
            </a:r>
          </a:p>
          <a:p>
            <a:pPr lvl="3" eaLnBrk="1" hangingPunct="1"/>
            <a:r>
              <a:rPr lang="fr-CA" altLang="fr-FR" smtClean="0"/>
              <a:t>Ex. : boutons pour des actions.</a:t>
            </a:r>
          </a:p>
        </p:txBody>
      </p:sp>
    </p:spTree>
    <p:extLst>
      <p:ext uri="{BB962C8B-B14F-4D97-AF65-F5344CB8AC3E}">
        <p14:creationId xmlns:p14="http://schemas.microsoft.com/office/powerpoint/2010/main" val="3919016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Démarrage</a:t>
            </a:r>
          </a:p>
        </p:txBody>
      </p:sp>
      <p:pic>
        <p:nvPicPr>
          <p:cNvPr id="17411" name="Picture 3"/>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2916238" y="4364038"/>
            <a:ext cx="2986087"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Rectangle 4"/>
          <p:cNvSpPr>
            <a:spLocks noGrp="1" noChangeArrowheads="1"/>
          </p:cNvSpPr>
          <p:nvPr>
            <p:ph type="body" idx="1"/>
            <p:custDataLst>
              <p:tags r:id="rId3"/>
            </p:custDataLst>
          </p:nvPr>
        </p:nvSpPr>
        <p:spPr/>
        <p:txBody>
          <a:bodyPr/>
          <a:lstStyle/>
          <a:p>
            <a:pPr eaLnBrk="1" hangingPunct="1"/>
            <a:r>
              <a:rPr lang="fr-CA" altLang="fr-FR" smtClean="0"/>
              <a:t>S’il n’y a pas eu de connexion à Oracle lors du démarrage, celle-ci peut être faite en accédant au menu :</a:t>
            </a:r>
          </a:p>
          <a:p>
            <a:pPr lvl="1" eaLnBrk="1" hangingPunct="1"/>
            <a:r>
              <a:rPr lang="fr-CA" altLang="fr-FR" smtClean="0"/>
              <a:t>Fichier -&gt; Connecter…</a:t>
            </a:r>
          </a:p>
          <a:p>
            <a:pPr lvl="1" eaLnBrk="1" hangingPunct="1">
              <a:buFontTx/>
              <a:buNone/>
            </a:pPr>
            <a:r>
              <a:rPr lang="fr-CA" altLang="fr-FR" smtClean="0"/>
              <a:t>Ou </a:t>
            </a:r>
          </a:p>
          <a:p>
            <a:pPr lvl="1" eaLnBrk="1" hangingPunct="1"/>
            <a:r>
              <a:rPr lang="fr-CA" altLang="fr-FR" smtClean="0"/>
              <a:t>en utilisant la touche d’accélération « CTRL-J ».</a:t>
            </a:r>
          </a:p>
        </p:txBody>
      </p:sp>
    </p:spTree>
    <p:extLst>
      <p:ext uri="{BB962C8B-B14F-4D97-AF65-F5344CB8AC3E}">
        <p14:creationId xmlns:p14="http://schemas.microsoft.com/office/powerpoint/2010/main" val="9202832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custDataLst>
              <p:tags r:id="rId1"/>
            </p:custDataLst>
          </p:nvPr>
        </p:nvSpPr>
        <p:spPr/>
        <p:txBody>
          <a:bodyPr/>
          <a:lstStyle/>
          <a:p>
            <a:pPr eaLnBrk="1" hangingPunct="1"/>
            <a:r>
              <a:rPr lang="fr-CA" altLang="fr-FR" sz="2600" dirty="0" smtClean="0"/>
              <a:t>Bloc, cadre de présentation et relation</a:t>
            </a:r>
            <a:br>
              <a:rPr lang="fr-CA" altLang="fr-FR" sz="2600" dirty="0" smtClean="0"/>
            </a:br>
            <a:r>
              <a:rPr lang="fr-CA" altLang="fr-FR" sz="2600" dirty="0" smtClean="0"/>
              <a:t>Type de bloc</a:t>
            </a:r>
          </a:p>
        </p:txBody>
      </p:sp>
      <p:sp>
        <p:nvSpPr>
          <p:cNvPr id="146435" name="Rectangle 3"/>
          <p:cNvSpPr>
            <a:spLocks noGrp="1" noChangeArrowheads="1"/>
          </p:cNvSpPr>
          <p:nvPr>
            <p:ph type="body" idx="1"/>
            <p:custDataLst>
              <p:tags r:id="rId2"/>
            </p:custDataLst>
          </p:nvPr>
        </p:nvSpPr>
        <p:spPr/>
        <p:txBody>
          <a:bodyPr/>
          <a:lstStyle/>
          <a:p>
            <a:pPr eaLnBrk="1" hangingPunct="1"/>
            <a:r>
              <a:rPr lang="fr-CA" altLang="fr-FR" smtClean="0"/>
              <a:t>Quatre types de sources de données (suite)</a:t>
            </a:r>
          </a:p>
          <a:p>
            <a:pPr lvl="1" eaLnBrk="1" hangingPunct="1"/>
            <a:r>
              <a:rPr lang="fr-CA" altLang="fr-FR" u="sng" smtClean="0"/>
              <a:t>Table</a:t>
            </a:r>
          </a:p>
          <a:p>
            <a:pPr lvl="2" eaLnBrk="1" hangingPunct="1"/>
            <a:r>
              <a:rPr lang="fr-CA" altLang="fr-FR" smtClean="0"/>
              <a:t>Ce type est le plus populaire. </a:t>
            </a:r>
          </a:p>
          <a:p>
            <a:pPr lvl="2" eaLnBrk="1" hangingPunct="1"/>
            <a:r>
              <a:rPr lang="fr-CA" altLang="fr-FR" smtClean="0"/>
              <a:t>Le bloc est associé directement à une table et celui-ci lancera automatiquement les commandes Select, Select … for update, Insert, Delete, Update pour maintenir le bloc synchronisé avec le contenu de la table.</a:t>
            </a:r>
          </a:p>
          <a:p>
            <a:pPr lvl="2" eaLnBrk="1" hangingPunct="1"/>
            <a:r>
              <a:rPr lang="fr-CA" altLang="fr-FR" smtClean="0"/>
              <a:t>Cette méthode permet aussi d’utiliser une vue comme source de données.</a:t>
            </a:r>
          </a:p>
          <a:p>
            <a:pPr eaLnBrk="1" hangingPunct="1"/>
            <a:endParaRPr lang="fr-CA" altLang="fr-FR" smtClean="0"/>
          </a:p>
        </p:txBody>
      </p:sp>
    </p:spTree>
    <p:extLst>
      <p:ext uri="{BB962C8B-B14F-4D97-AF65-F5344CB8AC3E}">
        <p14:creationId xmlns:p14="http://schemas.microsoft.com/office/powerpoint/2010/main" val="4750192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custDataLst>
              <p:tags r:id="rId1"/>
            </p:custDataLst>
          </p:nvPr>
        </p:nvSpPr>
        <p:spPr/>
        <p:txBody>
          <a:bodyPr/>
          <a:lstStyle/>
          <a:p>
            <a:pPr eaLnBrk="1" hangingPunct="1"/>
            <a:r>
              <a:rPr lang="fr-CA" altLang="fr-FR" sz="2600" dirty="0" smtClean="0"/>
              <a:t>Bloc, cadre de présentation et relation</a:t>
            </a:r>
            <a:br>
              <a:rPr lang="fr-CA" altLang="fr-FR" sz="2600" dirty="0" smtClean="0"/>
            </a:br>
            <a:r>
              <a:rPr lang="fr-CA" altLang="fr-FR" sz="2600" dirty="0" smtClean="0"/>
              <a:t>Type de bloc</a:t>
            </a:r>
          </a:p>
        </p:txBody>
      </p:sp>
      <p:sp>
        <p:nvSpPr>
          <p:cNvPr id="148483" name="Rectangle 3"/>
          <p:cNvSpPr>
            <a:spLocks noGrp="1" noChangeArrowheads="1"/>
          </p:cNvSpPr>
          <p:nvPr>
            <p:ph type="body" idx="1"/>
            <p:custDataLst>
              <p:tags r:id="rId2"/>
            </p:custDataLst>
          </p:nvPr>
        </p:nvSpPr>
        <p:spPr/>
        <p:txBody>
          <a:bodyPr/>
          <a:lstStyle/>
          <a:p>
            <a:pPr eaLnBrk="1" hangingPunct="1"/>
            <a:r>
              <a:rPr lang="fr-CA" altLang="fr-FR" smtClean="0"/>
              <a:t>Quatre types de sources de données (suite)</a:t>
            </a:r>
          </a:p>
          <a:p>
            <a:pPr lvl="1" eaLnBrk="1" hangingPunct="1"/>
            <a:r>
              <a:rPr lang="fr-CA" altLang="fr-FR" u="sng" smtClean="0"/>
              <a:t>Déclencheurs transactionnels</a:t>
            </a:r>
          </a:p>
          <a:p>
            <a:pPr lvl="2" eaLnBrk="1" hangingPunct="1"/>
            <a:r>
              <a:rPr lang="fr-CA" altLang="fr-FR" smtClean="0"/>
              <a:t>Dans ce cas, le bloc n’est pas associé directement à une table.</a:t>
            </a:r>
          </a:p>
          <a:p>
            <a:pPr lvl="2" eaLnBrk="1" hangingPunct="1"/>
            <a:r>
              <a:rPr lang="fr-CA" altLang="fr-FR" smtClean="0"/>
              <a:t>Tous les déclencheurs transactionnels doivent être programmés afin de préciser les actions (PL/SQL, packages intégrés ou SQL) qui doivent être accomplies lors de ces événements.</a:t>
            </a:r>
          </a:p>
          <a:p>
            <a:pPr lvl="2" eaLnBrk="1" hangingPunct="1"/>
            <a:r>
              <a:rPr lang="fr-CA" altLang="fr-FR" smtClean="0"/>
              <a:t>Les déclencheurs suivants doivent être programmés :</a:t>
            </a:r>
          </a:p>
          <a:p>
            <a:pPr lvl="3" eaLnBrk="1" hangingPunct="1"/>
            <a:r>
              <a:rPr lang="fr-CA" altLang="fr-FR" smtClean="0"/>
              <a:t>ON-SELECT, ON-FETCH, ON-LOCK,</a:t>
            </a:r>
          </a:p>
          <a:p>
            <a:pPr lvl="3" eaLnBrk="1" hangingPunct="1"/>
            <a:r>
              <a:rPr lang="fr-CA" altLang="fr-FR" smtClean="0"/>
              <a:t>ON-INSERT, ON-UDPDATE, ON-DELETE, etc.</a:t>
            </a:r>
          </a:p>
        </p:txBody>
      </p:sp>
    </p:spTree>
    <p:extLst>
      <p:ext uri="{BB962C8B-B14F-4D97-AF65-F5344CB8AC3E}">
        <p14:creationId xmlns:p14="http://schemas.microsoft.com/office/powerpoint/2010/main" val="39651060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custDataLst>
              <p:tags r:id="rId1"/>
            </p:custDataLst>
          </p:nvPr>
        </p:nvSpPr>
        <p:spPr/>
        <p:txBody>
          <a:bodyPr/>
          <a:lstStyle/>
          <a:p>
            <a:pPr eaLnBrk="1" hangingPunct="1"/>
            <a:r>
              <a:rPr lang="fr-CA" altLang="fr-FR" sz="2600" dirty="0" smtClean="0"/>
              <a:t>Bloc, cadre de présentation et relation</a:t>
            </a:r>
            <a:br>
              <a:rPr lang="fr-CA" altLang="fr-FR" sz="2600" dirty="0" smtClean="0"/>
            </a:br>
            <a:r>
              <a:rPr lang="fr-CA" altLang="fr-FR" sz="2600" dirty="0" smtClean="0"/>
              <a:t>Type de bloc</a:t>
            </a:r>
          </a:p>
        </p:txBody>
      </p:sp>
      <p:sp>
        <p:nvSpPr>
          <p:cNvPr id="150531" name="Rectangle 3"/>
          <p:cNvSpPr>
            <a:spLocks noGrp="1" noChangeArrowheads="1"/>
          </p:cNvSpPr>
          <p:nvPr>
            <p:ph type="body" idx="1"/>
            <p:custDataLst>
              <p:tags r:id="rId2"/>
            </p:custDataLst>
          </p:nvPr>
        </p:nvSpPr>
        <p:spPr/>
        <p:txBody>
          <a:bodyPr/>
          <a:lstStyle/>
          <a:p>
            <a:pPr eaLnBrk="1" hangingPunct="1"/>
            <a:r>
              <a:rPr lang="fr-CA" altLang="fr-FR" smtClean="0"/>
              <a:t>Quatre types de sources de données (suite)</a:t>
            </a:r>
          </a:p>
          <a:p>
            <a:pPr lvl="1" eaLnBrk="1" hangingPunct="1"/>
            <a:r>
              <a:rPr lang="fr-CA" altLang="fr-FR" u="sng" smtClean="0"/>
              <a:t>Procédures</a:t>
            </a:r>
          </a:p>
          <a:p>
            <a:pPr lvl="2" eaLnBrk="1" hangingPunct="1"/>
            <a:r>
              <a:rPr lang="fr-CA" altLang="fr-FR" smtClean="0"/>
              <a:t>Dans ce cas, le bloc n’est pas associé directement à une table.</a:t>
            </a:r>
          </a:p>
          <a:p>
            <a:pPr lvl="2" eaLnBrk="1" hangingPunct="1"/>
            <a:r>
              <a:rPr lang="fr-CA" altLang="fr-FR" smtClean="0"/>
              <a:t>Des procédures PL/SQL doivent exister afin de les associer aux propriétés des sections « Base de données évoluée » et « Base de données » pour indiquer au bloc quelles sont les procédures pour les actions :</a:t>
            </a:r>
          </a:p>
          <a:p>
            <a:pPr lvl="3" eaLnBrk="1" hangingPunct="1"/>
            <a:r>
              <a:rPr lang="fr-CA" altLang="fr-FR" smtClean="0"/>
              <a:t>Extraction</a:t>
            </a:r>
          </a:p>
          <a:p>
            <a:pPr lvl="3" eaLnBrk="1" hangingPunct="1"/>
            <a:r>
              <a:rPr lang="fr-CA" altLang="fr-FR" smtClean="0"/>
              <a:t>Verrouillage</a:t>
            </a:r>
          </a:p>
          <a:p>
            <a:pPr lvl="3" eaLnBrk="1" hangingPunct="1"/>
            <a:r>
              <a:rPr lang="fr-CA" altLang="fr-FR" smtClean="0"/>
              <a:t>Insertion, Élimination, Mise à jour</a:t>
            </a:r>
          </a:p>
        </p:txBody>
      </p:sp>
    </p:spTree>
    <p:extLst>
      <p:ext uri="{BB962C8B-B14F-4D97-AF65-F5344CB8AC3E}">
        <p14:creationId xmlns:p14="http://schemas.microsoft.com/office/powerpoint/2010/main" val="40672757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custDataLst>
              <p:tags r:id="rId1"/>
            </p:custDataLst>
          </p:nvPr>
        </p:nvSpPr>
        <p:spPr/>
        <p:txBody>
          <a:bodyPr/>
          <a:lstStyle/>
          <a:p>
            <a:pPr eaLnBrk="1" hangingPunct="1"/>
            <a:r>
              <a:rPr lang="fr-CA" altLang="fr-FR" sz="2600" dirty="0" smtClean="0"/>
              <a:t>Bloc, cadre de présentation et relation</a:t>
            </a:r>
            <a:br>
              <a:rPr lang="fr-CA" altLang="fr-FR" sz="2600" dirty="0" smtClean="0"/>
            </a:br>
            <a:r>
              <a:rPr lang="fr-CA" altLang="fr-FR" sz="2600" dirty="0" smtClean="0"/>
              <a:t>Création et entretien du bloc</a:t>
            </a:r>
          </a:p>
        </p:txBody>
      </p:sp>
      <p:sp>
        <p:nvSpPr>
          <p:cNvPr id="152579" name="Rectangle 3"/>
          <p:cNvSpPr>
            <a:spLocks noGrp="1" noChangeArrowheads="1"/>
          </p:cNvSpPr>
          <p:nvPr>
            <p:ph type="body" idx="1"/>
            <p:custDataLst>
              <p:tags r:id="rId2"/>
            </p:custDataLst>
          </p:nvPr>
        </p:nvSpPr>
        <p:spPr/>
        <p:txBody>
          <a:bodyPr/>
          <a:lstStyle/>
          <a:p>
            <a:pPr eaLnBrk="1" hangingPunct="1"/>
            <a:r>
              <a:rPr lang="fr-CA" altLang="fr-FR" sz="2000" dirty="0" smtClean="0"/>
              <a:t>La façon la plus efficace de créer un bloc demeure l’utilisation de l’assistant.</a:t>
            </a:r>
          </a:p>
          <a:p>
            <a:pPr eaLnBrk="1" hangingPunct="1"/>
            <a:r>
              <a:rPr lang="fr-CA" altLang="fr-FR" sz="2000" dirty="0" smtClean="0"/>
              <a:t>Les propriétés du bloc sont nombreuses et elles offrent :</a:t>
            </a:r>
          </a:p>
          <a:p>
            <a:pPr lvl="1" eaLnBrk="1" hangingPunct="1"/>
            <a:r>
              <a:rPr lang="fr-CA" altLang="fr-FR" sz="2000" dirty="0" smtClean="0"/>
              <a:t>L’ajustement du comportement de navigation;</a:t>
            </a:r>
          </a:p>
          <a:p>
            <a:pPr lvl="1" eaLnBrk="1" hangingPunct="1"/>
            <a:r>
              <a:rPr lang="fr-CA" altLang="fr-FR" sz="2000" dirty="0" smtClean="0"/>
              <a:t>Le contrôle de la présentation des enregistrements;</a:t>
            </a:r>
          </a:p>
          <a:p>
            <a:pPr lvl="1" eaLnBrk="1" hangingPunct="1"/>
            <a:r>
              <a:rPr lang="fr-CA" altLang="fr-FR" sz="2000" dirty="0" smtClean="0"/>
              <a:t>Le type de communication avec la source de données;</a:t>
            </a:r>
          </a:p>
          <a:p>
            <a:pPr lvl="1" eaLnBrk="1" hangingPunct="1"/>
            <a:r>
              <a:rPr lang="fr-CA" altLang="fr-FR" sz="2000" dirty="0" smtClean="0"/>
              <a:t>L’ajustement de l’aspect visuel;</a:t>
            </a:r>
          </a:p>
          <a:p>
            <a:pPr lvl="1" eaLnBrk="1" hangingPunct="1"/>
            <a:r>
              <a:rPr lang="fr-CA" altLang="fr-FR" sz="2000" dirty="0" smtClean="0"/>
              <a:t>La saisie de commentaire.</a:t>
            </a:r>
          </a:p>
          <a:p>
            <a:pPr eaLnBrk="1" hangingPunct="1"/>
            <a:r>
              <a:rPr lang="fr-CA" altLang="fr-FR" sz="2000" dirty="0" smtClean="0"/>
              <a:t>Le package intégré « SET_BLOCK_PROPERTY» permet de changer les valeurs des propriétés dans la programmation.</a:t>
            </a:r>
          </a:p>
        </p:txBody>
      </p:sp>
    </p:spTree>
    <p:extLst>
      <p:ext uri="{BB962C8B-B14F-4D97-AF65-F5344CB8AC3E}">
        <p14:creationId xmlns:p14="http://schemas.microsoft.com/office/powerpoint/2010/main" val="6912505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2"/>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3851275" y="2908300"/>
            <a:ext cx="504190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7" name="Picture 3"/>
          <p:cNvPicPr>
            <a:picLocks noChangeAspect="1" noChangeArrowheads="1"/>
          </p:cNvPicPr>
          <p:nvPr>
            <p:custDataLst>
              <p:tags r:id="rId2"/>
            </p:custDataLst>
          </p:nvPr>
        </p:nvPicPr>
        <p:blipFill>
          <a:blip r:embed="rId11">
            <a:extLst>
              <a:ext uri="{28A0092B-C50C-407E-A947-70E740481C1C}">
                <a14:useLocalDpi xmlns:a14="http://schemas.microsoft.com/office/drawing/2010/main" val="0"/>
              </a:ext>
            </a:extLst>
          </a:blip>
          <a:srcRect/>
          <a:stretch>
            <a:fillRect/>
          </a:stretch>
        </p:blipFill>
        <p:spPr bwMode="auto">
          <a:xfrm>
            <a:off x="250825" y="2908300"/>
            <a:ext cx="34575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4628" name="Rectangle 4"/>
          <p:cNvSpPr>
            <a:spLocks noGrp="1" noChangeArrowheads="1"/>
          </p:cNvSpPr>
          <p:nvPr>
            <p:ph type="body" idx="1"/>
            <p:custDataLst>
              <p:tags r:id="rId3"/>
            </p:custDataLst>
          </p:nvPr>
        </p:nvSpPr>
        <p:spPr>
          <a:xfrm>
            <a:off x="457200" y="1268760"/>
            <a:ext cx="8229600" cy="1190625"/>
          </a:xfrm>
        </p:spPr>
        <p:txBody>
          <a:bodyPr/>
          <a:lstStyle/>
          <a:p>
            <a:pPr eaLnBrk="1" hangingPunct="1"/>
            <a:r>
              <a:rPr lang="fr-CA" altLang="fr-FR" sz="2400" dirty="0" smtClean="0"/>
              <a:t>Un cadre de présentation est un objet graphique composé d’un libellé et de propriétés liées au contrôle de l’affichage pour un bloc de données.</a:t>
            </a:r>
          </a:p>
        </p:txBody>
      </p:sp>
      <p:sp>
        <p:nvSpPr>
          <p:cNvPr id="154629" name="Line 5"/>
          <p:cNvSpPr>
            <a:spLocks noChangeShapeType="1"/>
          </p:cNvSpPr>
          <p:nvPr>
            <p:custDataLst>
              <p:tags r:id="rId4"/>
            </p:custDataLst>
          </p:nvPr>
        </p:nvSpPr>
        <p:spPr bwMode="auto">
          <a:xfrm flipH="1" flipV="1">
            <a:off x="2339975" y="5068888"/>
            <a:ext cx="0" cy="630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54630" name="Line 6"/>
          <p:cNvSpPr>
            <a:spLocks noChangeShapeType="1"/>
          </p:cNvSpPr>
          <p:nvPr>
            <p:custDataLst>
              <p:tags r:id="rId5"/>
            </p:custDataLst>
          </p:nvPr>
        </p:nvSpPr>
        <p:spPr bwMode="auto">
          <a:xfrm flipV="1">
            <a:off x="4876800" y="5068888"/>
            <a:ext cx="0" cy="682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54631" name="Text Box 7"/>
          <p:cNvSpPr txBox="1">
            <a:spLocks noChangeArrowheads="1"/>
          </p:cNvSpPr>
          <p:nvPr>
            <p:custDataLst>
              <p:tags r:id="rId6"/>
            </p:custDataLst>
          </p:nvPr>
        </p:nvSpPr>
        <p:spPr bwMode="auto">
          <a:xfrm>
            <a:off x="2133600" y="5589588"/>
            <a:ext cx="2895600" cy="376237"/>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800">
                <a:solidFill>
                  <a:schemeClr val="bg1"/>
                </a:solidFill>
                <a:cs typeface="Arial" charset="0"/>
              </a:rPr>
              <a:t>Cadre de présentation</a:t>
            </a:r>
          </a:p>
        </p:txBody>
      </p:sp>
      <p:sp>
        <p:nvSpPr>
          <p:cNvPr id="154632" name="Rectangle 8"/>
          <p:cNvSpPr>
            <a:spLocks noGrp="1" noChangeArrowheads="1"/>
          </p:cNvSpPr>
          <p:nvPr>
            <p:ph type="title"/>
            <p:custDataLst>
              <p:tags r:id="rId7"/>
            </p:custDataLst>
          </p:nvPr>
        </p:nvSpPr>
        <p:spPr/>
        <p:txBody>
          <a:bodyPr/>
          <a:lstStyle/>
          <a:p>
            <a:pPr eaLnBrk="1" hangingPunct="1"/>
            <a:r>
              <a:rPr lang="fr-CA" altLang="fr-FR" sz="2600" dirty="0" smtClean="0"/>
              <a:t>Bloc, cadre de présentation et relation</a:t>
            </a:r>
            <a:br>
              <a:rPr lang="fr-CA" altLang="fr-FR" sz="2600" dirty="0" smtClean="0"/>
            </a:br>
            <a:r>
              <a:rPr lang="fr-CA" altLang="fr-FR" sz="2600" dirty="0" smtClean="0"/>
              <a:t>Cadre de présentation</a:t>
            </a:r>
          </a:p>
        </p:txBody>
      </p:sp>
    </p:spTree>
    <p:extLst>
      <p:ext uri="{BB962C8B-B14F-4D97-AF65-F5344CB8AC3E}">
        <p14:creationId xmlns:p14="http://schemas.microsoft.com/office/powerpoint/2010/main" val="8345565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custDataLst>
              <p:tags r:id="rId1"/>
            </p:custDataLst>
          </p:nvPr>
        </p:nvSpPr>
        <p:spPr/>
        <p:txBody>
          <a:bodyPr/>
          <a:lstStyle/>
          <a:p>
            <a:pPr eaLnBrk="1" hangingPunct="1"/>
            <a:r>
              <a:rPr lang="fr-CA" altLang="fr-FR" sz="2600" dirty="0" smtClean="0"/>
              <a:t>Bloc, cadre de présentation et relation</a:t>
            </a:r>
            <a:br>
              <a:rPr lang="fr-CA" altLang="fr-FR" sz="2600" dirty="0" smtClean="0"/>
            </a:br>
            <a:r>
              <a:rPr lang="fr-CA" altLang="fr-FR" sz="2600" dirty="0" err="1" smtClean="0"/>
              <a:t>Relation</a:t>
            </a:r>
            <a:endParaRPr lang="fr-CA" altLang="fr-FR" sz="2600" dirty="0" smtClean="0"/>
          </a:p>
        </p:txBody>
      </p:sp>
      <p:sp>
        <p:nvSpPr>
          <p:cNvPr id="156675" name="Rectangle 3"/>
          <p:cNvSpPr>
            <a:spLocks noGrp="1" noChangeArrowheads="1"/>
          </p:cNvSpPr>
          <p:nvPr>
            <p:ph type="body" idx="1"/>
            <p:custDataLst>
              <p:tags r:id="rId2"/>
            </p:custDataLst>
          </p:nvPr>
        </p:nvSpPr>
        <p:spPr>
          <a:xfrm>
            <a:off x="457200" y="1268760"/>
            <a:ext cx="8229600" cy="5360987"/>
          </a:xfrm>
        </p:spPr>
        <p:txBody>
          <a:bodyPr/>
          <a:lstStyle/>
          <a:p>
            <a:pPr eaLnBrk="1" hangingPunct="1"/>
            <a:r>
              <a:rPr lang="fr-CA" altLang="fr-FR" sz="2000" dirty="0" smtClean="0"/>
              <a:t>Une relation indique le comportement de synchronisation maître détail entre deux blocs de données.</a:t>
            </a:r>
          </a:p>
          <a:p>
            <a:pPr eaLnBrk="1" hangingPunct="1"/>
            <a:r>
              <a:rPr lang="fr-CA" altLang="fr-FR" sz="2000" dirty="0" smtClean="0"/>
              <a:t>Les relations sont normalement définies lors de la création des blocs avec l’assistant, mais elles peuvent être modifiées ou élaborées dans le navigateur d’objet.</a:t>
            </a:r>
          </a:p>
          <a:p>
            <a:pPr eaLnBrk="1" hangingPunct="1"/>
            <a:r>
              <a:rPr lang="fr-CA" altLang="fr-FR" sz="2000" dirty="0" smtClean="0"/>
              <a:t>Les propriétés sur les relations permettent de modifier :</a:t>
            </a:r>
          </a:p>
          <a:p>
            <a:pPr lvl="1" eaLnBrk="1" hangingPunct="1"/>
            <a:r>
              <a:rPr lang="fr-CA" altLang="fr-FR" sz="2000" dirty="0" smtClean="0"/>
              <a:t>La condition de la relation entre les blocs;</a:t>
            </a:r>
          </a:p>
          <a:p>
            <a:pPr lvl="1" eaLnBrk="1" hangingPunct="1"/>
            <a:r>
              <a:rPr lang="fr-CA" altLang="fr-FR" sz="2000" dirty="0" smtClean="0"/>
              <a:t>le comportement de synchronisation de l’affichage entre le bloc maître et le bloc détail; </a:t>
            </a:r>
          </a:p>
          <a:p>
            <a:pPr lvl="1" eaLnBrk="1" hangingPunct="1"/>
            <a:r>
              <a:rPr lang="fr-CA" altLang="fr-FR" sz="2000" dirty="0" smtClean="0"/>
              <a:t>la possibilité de saisie d’un enregistrement détail sans maître.</a:t>
            </a:r>
          </a:p>
          <a:p>
            <a:pPr eaLnBrk="1" hangingPunct="1"/>
            <a:r>
              <a:rPr lang="fr-CA" altLang="fr-FR" sz="2000" dirty="0" smtClean="0"/>
              <a:t>Trois unités de programmes et des déclencheurs sont créés automatiquement lors de la création d’une relation.</a:t>
            </a:r>
          </a:p>
          <a:p>
            <a:pPr eaLnBrk="1" hangingPunct="1"/>
            <a:endParaRPr lang="fr-CA" altLang="fr-FR" sz="2000" dirty="0" smtClean="0"/>
          </a:p>
        </p:txBody>
      </p:sp>
    </p:spTree>
    <p:extLst>
      <p:ext uri="{BB962C8B-B14F-4D97-AF65-F5344CB8AC3E}">
        <p14:creationId xmlns:p14="http://schemas.microsoft.com/office/powerpoint/2010/main" val="16911337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971550" y="5229225"/>
            <a:ext cx="46672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3" name="Text Box 3"/>
          <p:cNvSpPr txBox="1">
            <a:spLocks noChangeArrowheads="1"/>
          </p:cNvSpPr>
          <p:nvPr>
            <p:custDataLst>
              <p:tags r:id="rId2"/>
            </p:custDataLst>
          </p:nvPr>
        </p:nvSpPr>
        <p:spPr bwMode="auto">
          <a:xfrm>
            <a:off x="5867400" y="5013325"/>
            <a:ext cx="2230438"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Propriété de l’élément indiquant le lien avec la source de données</a:t>
            </a:r>
          </a:p>
        </p:txBody>
      </p:sp>
      <p:sp>
        <p:nvSpPr>
          <p:cNvPr id="158724" name="Line 4"/>
          <p:cNvSpPr>
            <a:spLocks noChangeShapeType="1"/>
          </p:cNvSpPr>
          <p:nvPr>
            <p:custDataLst>
              <p:tags r:id="rId3"/>
            </p:custDataLst>
          </p:nvPr>
        </p:nvSpPr>
        <p:spPr bwMode="auto">
          <a:xfrm flipH="1">
            <a:off x="4346575" y="5516563"/>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58725" name="Rectangle 5"/>
          <p:cNvSpPr>
            <a:spLocks noGrp="1" noChangeArrowheads="1"/>
          </p:cNvSpPr>
          <p:nvPr>
            <p:ph type="title"/>
            <p:custDataLst>
              <p:tags r:id="rId4"/>
            </p:custDataLst>
          </p:nvPr>
        </p:nvSpPr>
        <p:spPr/>
        <p:txBody>
          <a:bodyPr/>
          <a:lstStyle/>
          <a:p>
            <a:pPr eaLnBrk="1" hangingPunct="1"/>
            <a:r>
              <a:rPr lang="fr-CA" altLang="fr-FR" sz="2600" dirty="0" smtClean="0"/>
              <a:t>Élément lié ou non lié aux données</a:t>
            </a:r>
            <a:br>
              <a:rPr lang="fr-CA" altLang="fr-FR" sz="2600" dirty="0" smtClean="0"/>
            </a:br>
            <a:r>
              <a:rPr lang="fr-CA" altLang="fr-FR" sz="2600" dirty="0" smtClean="0"/>
              <a:t>Source de données ou non</a:t>
            </a:r>
          </a:p>
        </p:txBody>
      </p:sp>
      <p:sp>
        <p:nvSpPr>
          <p:cNvPr id="158726" name="Rectangle 6"/>
          <p:cNvSpPr>
            <a:spLocks noGrp="1" noChangeArrowheads="1"/>
          </p:cNvSpPr>
          <p:nvPr>
            <p:ph type="body" idx="1"/>
            <p:custDataLst>
              <p:tags r:id="rId5"/>
            </p:custDataLst>
          </p:nvPr>
        </p:nvSpPr>
        <p:spPr>
          <a:xfrm>
            <a:off x="457200" y="1268413"/>
            <a:ext cx="8229600" cy="3673475"/>
          </a:xfrm>
        </p:spPr>
        <p:txBody>
          <a:bodyPr/>
          <a:lstStyle/>
          <a:p>
            <a:pPr eaLnBrk="1" hangingPunct="1">
              <a:lnSpc>
                <a:spcPct val="90000"/>
              </a:lnSpc>
            </a:pPr>
            <a:r>
              <a:rPr lang="fr-CA" altLang="fr-FR" sz="2400" smtClean="0"/>
              <a:t>Deux types majeurs d’éléments sont créés au sein d’un bloc de données :</a:t>
            </a:r>
          </a:p>
          <a:p>
            <a:pPr lvl="1" eaLnBrk="1" hangingPunct="1">
              <a:lnSpc>
                <a:spcPct val="90000"/>
              </a:lnSpc>
            </a:pPr>
            <a:r>
              <a:rPr lang="fr-CA" altLang="fr-FR" u="sng" smtClean="0"/>
              <a:t>Élément non lié aux données</a:t>
            </a:r>
          </a:p>
          <a:p>
            <a:pPr lvl="2" eaLnBrk="1" hangingPunct="1">
              <a:lnSpc>
                <a:spcPct val="90000"/>
              </a:lnSpc>
            </a:pPr>
            <a:r>
              <a:rPr lang="fr-CA" altLang="fr-FR" smtClean="0"/>
              <a:t>Ce type d’élément n’est pas lié à la source de données identifiée au bloc. Ce type d’élément peut être alimenté par des déclencheurs ou tout simplement offrir de l’interactivité avec l’utilisateur</a:t>
            </a:r>
            <a:br>
              <a:rPr lang="fr-CA" altLang="fr-FR" smtClean="0"/>
            </a:br>
            <a:r>
              <a:rPr lang="fr-CA" altLang="fr-FR" smtClean="0"/>
              <a:t>(ex. : bouton).</a:t>
            </a:r>
          </a:p>
          <a:p>
            <a:pPr lvl="1" eaLnBrk="1" hangingPunct="1">
              <a:lnSpc>
                <a:spcPct val="90000"/>
              </a:lnSpc>
            </a:pPr>
            <a:r>
              <a:rPr lang="fr-CA" altLang="fr-FR" u="sng" smtClean="0"/>
              <a:t>Élément lié aux données</a:t>
            </a:r>
          </a:p>
          <a:p>
            <a:pPr lvl="2" eaLnBrk="1" hangingPunct="1">
              <a:lnSpc>
                <a:spcPct val="90000"/>
              </a:lnSpc>
            </a:pPr>
            <a:r>
              <a:rPr lang="fr-CA" altLang="fr-FR" smtClean="0"/>
              <a:t>Ce type d’élément correspond à une colonne de la table ou d’une autre source de données identifiée au bloc.</a:t>
            </a:r>
          </a:p>
          <a:p>
            <a:pPr eaLnBrk="1" hangingPunct="1">
              <a:lnSpc>
                <a:spcPct val="90000"/>
              </a:lnSpc>
            </a:pPr>
            <a:endParaRPr lang="fr-CA" altLang="fr-FR" smtClean="0"/>
          </a:p>
        </p:txBody>
      </p:sp>
    </p:spTree>
    <p:extLst>
      <p:ext uri="{BB962C8B-B14F-4D97-AF65-F5344CB8AC3E}">
        <p14:creationId xmlns:p14="http://schemas.microsoft.com/office/powerpoint/2010/main" val="3895158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custDataLst>
              <p:tags r:id="rId1"/>
            </p:custDataLst>
          </p:nvPr>
        </p:nvSpPr>
        <p:spPr/>
        <p:txBody>
          <a:bodyPr/>
          <a:lstStyle/>
          <a:p>
            <a:pPr eaLnBrk="1" hangingPunct="1"/>
            <a:r>
              <a:rPr lang="fr-CA" altLang="fr-FR" sz="2600" dirty="0" smtClean="0"/>
              <a:t>Élément lié ou non lié aux données</a:t>
            </a:r>
            <a:br>
              <a:rPr lang="fr-CA" altLang="fr-FR" sz="2600" dirty="0" smtClean="0"/>
            </a:br>
            <a:r>
              <a:rPr lang="fr-CA" altLang="fr-FR" sz="2600" dirty="0" smtClean="0"/>
              <a:t>Propriétés</a:t>
            </a:r>
          </a:p>
        </p:txBody>
      </p:sp>
      <p:sp>
        <p:nvSpPr>
          <p:cNvPr id="160771" name="Rectangle 3"/>
          <p:cNvSpPr>
            <a:spLocks noGrp="1" noChangeArrowheads="1"/>
          </p:cNvSpPr>
          <p:nvPr>
            <p:ph type="body" idx="1"/>
            <p:custDataLst>
              <p:tags r:id="rId2"/>
            </p:custDataLst>
          </p:nvPr>
        </p:nvSpPr>
        <p:spPr>
          <a:xfrm>
            <a:off x="457200" y="1268760"/>
            <a:ext cx="8229600" cy="5360988"/>
          </a:xfrm>
        </p:spPr>
        <p:txBody>
          <a:bodyPr/>
          <a:lstStyle/>
          <a:p>
            <a:pPr eaLnBrk="1" hangingPunct="1">
              <a:lnSpc>
                <a:spcPct val="90000"/>
              </a:lnSpc>
            </a:pPr>
            <a:r>
              <a:rPr lang="fr-CA" altLang="fr-FR" sz="2000" smtClean="0"/>
              <a:t>Les éléments possèdent une grande quantité de propriétés qui vont même varier selon le type d’interface graphique utilisé (ex. : boîte à cocher, etc.).</a:t>
            </a:r>
          </a:p>
          <a:p>
            <a:pPr lvl="1" eaLnBrk="1" hangingPunct="1">
              <a:lnSpc>
                <a:spcPct val="90000"/>
              </a:lnSpc>
            </a:pPr>
            <a:r>
              <a:rPr lang="fr-CA" altLang="fr-FR" sz="2000" smtClean="0"/>
              <a:t>Les propriétés couvrent :</a:t>
            </a:r>
          </a:p>
          <a:p>
            <a:pPr lvl="1" eaLnBrk="1" hangingPunct="1">
              <a:lnSpc>
                <a:spcPct val="90000"/>
              </a:lnSpc>
            </a:pPr>
            <a:r>
              <a:rPr lang="fr-CA" altLang="fr-FR" sz="2000" smtClean="0"/>
              <a:t>la navigation;</a:t>
            </a:r>
          </a:p>
          <a:p>
            <a:pPr lvl="1" eaLnBrk="1" hangingPunct="1">
              <a:lnSpc>
                <a:spcPct val="90000"/>
              </a:lnSpc>
            </a:pPr>
            <a:r>
              <a:rPr lang="fr-CA" altLang="fr-FR" sz="2000" smtClean="0"/>
              <a:t>la validation simple;</a:t>
            </a:r>
          </a:p>
          <a:p>
            <a:pPr lvl="1" eaLnBrk="1" hangingPunct="1">
              <a:lnSpc>
                <a:spcPct val="90000"/>
              </a:lnSpc>
            </a:pPr>
            <a:r>
              <a:rPr lang="fr-CA" altLang="fr-FR" sz="2000" smtClean="0"/>
              <a:t>la relation avec la source de données;</a:t>
            </a:r>
          </a:p>
          <a:p>
            <a:pPr lvl="1" eaLnBrk="1" hangingPunct="1">
              <a:lnSpc>
                <a:spcPct val="90000"/>
              </a:lnSpc>
            </a:pPr>
            <a:r>
              <a:rPr lang="fr-CA" altLang="fr-FR" sz="2000" smtClean="0"/>
              <a:t>le comportement dans l’interface usager;</a:t>
            </a:r>
          </a:p>
          <a:p>
            <a:pPr lvl="1" eaLnBrk="1" hangingPunct="1">
              <a:lnSpc>
                <a:spcPct val="90000"/>
              </a:lnSpc>
            </a:pPr>
            <a:r>
              <a:rPr lang="fr-CA" altLang="fr-FR" sz="2000" smtClean="0"/>
              <a:t>les fonctions de calcul pour dériver les valeurs;</a:t>
            </a:r>
          </a:p>
          <a:p>
            <a:pPr lvl="1" eaLnBrk="1" hangingPunct="1">
              <a:lnSpc>
                <a:spcPct val="90000"/>
              </a:lnSpc>
            </a:pPr>
            <a:r>
              <a:rPr lang="fr-CA" altLang="fr-FR" sz="2000" smtClean="0"/>
              <a:t>la liste de valeurs et l’éditeur de texte associés;</a:t>
            </a:r>
          </a:p>
          <a:p>
            <a:pPr lvl="1" eaLnBrk="1" hangingPunct="1">
              <a:lnSpc>
                <a:spcPct val="90000"/>
              </a:lnSpc>
            </a:pPr>
            <a:r>
              <a:rPr lang="fr-CA" altLang="fr-FR" sz="2000" smtClean="0"/>
              <a:t>l’aspect visuel de présentation.</a:t>
            </a:r>
          </a:p>
          <a:p>
            <a:pPr eaLnBrk="1" hangingPunct="1">
              <a:lnSpc>
                <a:spcPct val="90000"/>
              </a:lnSpc>
            </a:pPr>
            <a:r>
              <a:rPr lang="fr-CA" altLang="fr-FR" sz="2000" smtClean="0"/>
              <a:t>Le « package» intégré SET_ITEM_PROPERTY permet de changer les valeurs des propriétés par la programmation.</a:t>
            </a:r>
          </a:p>
        </p:txBody>
      </p:sp>
    </p:spTree>
    <p:extLst>
      <p:ext uri="{BB962C8B-B14F-4D97-AF65-F5344CB8AC3E}">
        <p14:creationId xmlns:p14="http://schemas.microsoft.com/office/powerpoint/2010/main" val="4995290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custDataLst>
              <p:tags r:id="rId1"/>
            </p:custDataLst>
          </p:nvPr>
        </p:nvSpPr>
        <p:spPr/>
        <p:txBody>
          <a:bodyPr/>
          <a:lstStyle/>
          <a:p>
            <a:pPr eaLnBrk="1" hangingPunct="1"/>
            <a:r>
              <a:rPr lang="fr-CA" altLang="fr-FR" sz="2600" dirty="0" smtClean="0"/>
              <a:t>Élément lié ou non lié aux données</a:t>
            </a:r>
            <a:br>
              <a:rPr lang="fr-CA" altLang="fr-FR" sz="2600" dirty="0" smtClean="0"/>
            </a:br>
            <a:r>
              <a:rPr lang="fr-CA" altLang="fr-FR" sz="2600" dirty="0" smtClean="0"/>
              <a:t>Création et validation</a:t>
            </a:r>
          </a:p>
        </p:txBody>
      </p:sp>
      <p:sp>
        <p:nvSpPr>
          <p:cNvPr id="162819" name="Rectangle 3"/>
          <p:cNvSpPr>
            <a:spLocks noGrp="1" noChangeArrowheads="1"/>
          </p:cNvSpPr>
          <p:nvPr>
            <p:ph type="body" idx="1"/>
            <p:custDataLst>
              <p:tags r:id="rId2"/>
            </p:custDataLst>
          </p:nvPr>
        </p:nvSpPr>
        <p:spPr/>
        <p:txBody>
          <a:bodyPr/>
          <a:lstStyle/>
          <a:p>
            <a:pPr eaLnBrk="1" hangingPunct="1"/>
            <a:r>
              <a:rPr lang="fr-CA" altLang="fr-FR" sz="2400" dirty="0" smtClean="0"/>
              <a:t>Les éléments sont ajoutés facilement dans un bloc en utilisant l’éditeur de présentation afin de pouvoir positionner adéquatement l’élément sur le canevas.</a:t>
            </a:r>
          </a:p>
          <a:p>
            <a:pPr eaLnBrk="1" hangingPunct="1"/>
            <a:r>
              <a:rPr lang="fr-CA" altLang="fr-FR" sz="2400" dirty="0" smtClean="0"/>
              <a:t>L’éditeur de présentation offre plusieurs boutons pour sélectionner tout de suite l’élément avec l’interface graphique (GUI) désirée.</a:t>
            </a:r>
          </a:p>
          <a:p>
            <a:pPr eaLnBrk="1" hangingPunct="1"/>
            <a:r>
              <a:rPr lang="fr-CA" altLang="fr-FR" sz="2400" dirty="0" smtClean="0"/>
              <a:t>Les éléments sont normalement validés en utilisant des propriétés et les déclencheurs :</a:t>
            </a:r>
          </a:p>
          <a:p>
            <a:pPr lvl="1" eaLnBrk="1" hangingPunct="1"/>
            <a:r>
              <a:rPr lang="fr-CA" altLang="fr-FR" dirty="0" smtClean="0"/>
              <a:t>WHEN-VALIDATE-ITEM (validation unitaire)</a:t>
            </a:r>
          </a:p>
          <a:p>
            <a:pPr lvl="1" eaLnBrk="1" hangingPunct="1"/>
            <a:r>
              <a:rPr lang="fr-CA" altLang="fr-FR" dirty="0" smtClean="0"/>
              <a:t>WHEN-VALIDATE-RECORD (validation de cohérence)</a:t>
            </a:r>
          </a:p>
          <a:p>
            <a:pPr eaLnBrk="1" hangingPunct="1"/>
            <a:endParaRPr lang="fr-CA" altLang="fr-FR" sz="2400" dirty="0" smtClean="0"/>
          </a:p>
        </p:txBody>
      </p:sp>
    </p:spTree>
    <p:extLst>
      <p:ext uri="{BB962C8B-B14F-4D97-AF65-F5344CB8AC3E}">
        <p14:creationId xmlns:p14="http://schemas.microsoft.com/office/powerpoint/2010/main" val="16241302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custDataLst>
              <p:tags r:id="rId1"/>
            </p:custDataLst>
          </p:nvPr>
        </p:nvSpPr>
        <p:spPr/>
        <p:txBody>
          <a:bodyPr/>
          <a:lstStyle/>
          <a:p>
            <a:pPr eaLnBrk="1" hangingPunct="1"/>
            <a:r>
              <a:rPr lang="fr-CA" altLang="fr-FR" sz="2600" dirty="0" smtClean="0"/>
              <a:t>Élément d’interface usager graphique (GUI)</a:t>
            </a:r>
          </a:p>
        </p:txBody>
      </p:sp>
      <p:sp>
        <p:nvSpPr>
          <p:cNvPr id="164867" name="Rectangle 3"/>
          <p:cNvSpPr>
            <a:spLocks noGrp="1" noChangeArrowheads="1"/>
          </p:cNvSpPr>
          <p:nvPr>
            <p:ph type="body" idx="1"/>
            <p:custDataLst>
              <p:tags r:id="rId2"/>
            </p:custDataLst>
          </p:nvPr>
        </p:nvSpPr>
        <p:spPr/>
        <p:txBody>
          <a:bodyPr/>
          <a:lstStyle/>
          <a:p>
            <a:pPr eaLnBrk="1" hangingPunct="1"/>
            <a:r>
              <a:rPr lang="fr-CA" altLang="fr-FR" sz="2000" smtClean="0"/>
              <a:t>Les éléments peuvent être présentés sous plusieurs formes d’interface graphique :</a:t>
            </a:r>
          </a:p>
          <a:p>
            <a:pPr lvl="1" eaLnBrk="1" hangingPunct="1"/>
            <a:r>
              <a:rPr lang="fr-CA" altLang="fr-FR" sz="2000" u="sng" smtClean="0"/>
              <a:t>Texte </a:t>
            </a:r>
            <a:r>
              <a:rPr lang="fr-CA" altLang="fr-FR" sz="2000" smtClean="0"/>
              <a:t>: Champ textuel permettant la saisie.</a:t>
            </a:r>
          </a:p>
          <a:p>
            <a:pPr lvl="1" eaLnBrk="1" hangingPunct="1"/>
            <a:r>
              <a:rPr lang="fr-CA" altLang="fr-FR" sz="2000" u="sng" smtClean="0"/>
              <a:t>Affichage </a:t>
            </a:r>
            <a:r>
              <a:rPr lang="fr-CA" altLang="fr-FR" sz="2000" smtClean="0"/>
              <a:t>: Champ textuel ne permettant pas la saisie.</a:t>
            </a:r>
          </a:p>
          <a:p>
            <a:pPr lvl="1" eaLnBrk="1" hangingPunct="1"/>
            <a:r>
              <a:rPr lang="fr-CA" altLang="fr-FR" sz="2000" u="sng" smtClean="0"/>
              <a:t>Bouton </a:t>
            </a:r>
            <a:r>
              <a:rPr lang="fr-CA" altLang="fr-FR" sz="2000" smtClean="0"/>
              <a:t>: Élément permettant le lancement d’une action.</a:t>
            </a:r>
          </a:p>
          <a:p>
            <a:pPr lvl="1" eaLnBrk="1" hangingPunct="1"/>
            <a:r>
              <a:rPr lang="fr-CA" altLang="fr-FR" sz="2000" u="sng" smtClean="0"/>
              <a:t>Groupe radio </a:t>
            </a:r>
            <a:r>
              <a:rPr lang="fr-CA" altLang="fr-FR" sz="2000" smtClean="0"/>
              <a:t>: Élément permettant le choix dans un nombre déterminé de valeurs toujours affichées.</a:t>
            </a:r>
          </a:p>
          <a:p>
            <a:pPr lvl="1" eaLnBrk="1" hangingPunct="1"/>
            <a:r>
              <a:rPr lang="fr-CA" altLang="fr-FR" sz="2000" u="sng" smtClean="0"/>
              <a:t>Boîte à cocher </a:t>
            </a:r>
            <a:r>
              <a:rPr lang="fr-CA" altLang="fr-FR" sz="2000" smtClean="0"/>
              <a:t>: Élément permettant le choix entre deux valeurs. (Oui/Non, Vrai/Faux).</a:t>
            </a:r>
          </a:p>
          <a:p>
            <a:pPr lvl="1" eaLnBrk="1" hangingPunct="1"/>
            <a:r>
              <a:rPr lang="fr-CA" altLang="fr-FR" sz="2000" u="sng" smtClean="0"/>
              <a:t>Liste </a:t>
            </a:r>
            <a:r>
              <a:rPr lang="fr-CA" altLang="fr-FR" sz="2000" smtClean="0"/>
              <a:t>: Éléments permettant le choix dans un nombre déterminé de valeurs affichées en superposition (popup).</a:t>
            </a:r>
          </a:p>
        </p:txBody>
      </p:sp>
    </p:spTree>
    <p:extLst>
      <p:ext uri="{BB962C8B-B14F-4D97-AF65-F5344CB8AC3E}">
        <p14:creationId xmlns:p14="http://schemas.microsoft.com/office/powerpoint/2010/main" val="2767531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Objets d’un formulaire</a:t>
            </a:r>
          </a:p>
        </p:txBody>
      </p:sp>
      <p:sp>
        <p:nvSpPr>
          <p:cNvPr id="19459" name="Rectangle 3"/>
          <p:cNvSpPr>
            <a:spLocks noGrp="1" noChangeArrowheads="1"/>
          </p:cNvSpPr>
          <p:nvPr>
            <p:ph type="body" idx="1"/>
            <p:custDataLst>
              <p:tags r:id="rId2"/>
            </p:custDataLst>
          </p:nvPr>
        </p:nvSpPr>
        <p:spPr>
          <a:xfrm>
            <a:off x="457200" y="1308100"/>
            <a:ext cx="8229600" cy="5360988"/>
          </a:xfrm>
        </p:spPr>
        <p:txBody>
          <a:bodyPr/>
          <a:lstStyle/>
          <a:p>
            <a:pPr eaLnBrk="1" hangingPunct="1"/>
            <a:r>
              <a:rPr lang="fr-CA" altLang="fr-FR" sz="2400" u="sng" smtClean="0"/>
              <a:t>Module Forms (Forms)</a:t>
            </a:r>
          </a:p>
          <a:p>
            <a:pPr lvl="1" eaLnBrk="1" hangingPunct="1"/>
            <a:r>
              <a:rPr lang="fr-CA" altLang="fr-FR" sz="2000" smtClean="0"/>
              <a:t>Ceci est le formulaire que vous désirez développer et qui sera sauvé sous un nom de fichier</a:t>
            </a:r>
          </a:p>
          <a:p>
            <a:pPr eaLnBrk="1" hangingPunct="1"/>
            <a:r>
              <a:rPr lang="fr-CA" altLang="fr-FR" sz="2400" u="sng" smtClean="0"/>
              <a:t>Déclencheur (Trigger)</a:t>
            </a:r>
          </a:p>
          <a:p>
            <a:pPr lvl="1" eaLnBrk="1" hangingPunct="1"/>
            <a:r>
              <a:rPr lang="fr-CA" altLang="fr-FR" sz="2000" smtClean="0"/>
              <a:t>Événement intégrant du code PL/SQL et l’appel de</a:t>
            </a:r>
            <a:br>
              <a:rPr lang="fr-CA" altLang="fr-FR" sz="2000" smtClean="0"/>
            </a:br>
            <a:r>
              <a:rPr lang="fr-CA" altLang="fr-FR" sz="2000" smtClean="0"/>
              <a:t>« packages » intégrés (built-ins)</a:t>
            </a:r>
          </a:p>
          <a:p>
            <a:pPr eaLnBrk="1" hangingPunct="1"/>
            <a:r>
              <a:rPr lang="fr-CA" altLang="fr-FR" sz="2400" u="sng" smtClean="0"/>
              <a:t>Alerte (Alert)</a:t>
            </a:r>
          </a:p>
          <a:p>
            <a:pPr lvl="1" eaLnBrk="1" hangingPunct="1"/>
            <a:r>
              <a:rPr lang="fr-CA" altLang="fr-FR" sz="2000" smtClean="0"/>
              <a:t>C’est une fenêtre restrictive qui permet l’envoi d’un message et offre des actions sous forme de boutons à l’usager.</a:t>
            </a:r>
          </a:p>
          <a:p>
            <a:pPr eaLnBrk="1" hangingPunct="1"/>
            <a:r>
              <a:rPr lang="fr-CA" altLang="fr-FR" sz="2400" u="sng" smtClean="0"/>
              <a:t>Bibliothèque attachée (Attached Library)</a:t>
            </a:r>
          </a:p>
          <a:p>
            <a:pPr lvl="1" eaLnBrk="1" hangingPunct="1"/>
            <a:r>
              <a:rPr lang="fr-CA" altLang="fr-FR" sz="2000" smtClean="0"/>
              <a:t>C’est un module de type bibliothèque PL/SQL qui est attaché à ce formulaire pour être utilisé.</a:t>
            </a:r>
          </a:p>
        </p:txBody>
      </p:sp>
    </p:spTree>
    <p:extLst>
      <p:ext uri="{BB962C8B-B14F-4D97-AF65-F5344CB8AC3E}">
        <p14:creationId xmlns:p14="http://schemas.microsoft.com/office/powerpoint/2010/main" val="4067918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custDataLst>
              <p:tags r:id="rId1"/>
            </p:custDataLst>
          </p:nvPr>
        </p:nvSpPr>
        <p:spPr/>
        <p:txBody>
          <a:bodyPr/>
          <a:lstStyle/>
          <a:p>
            <a:pPr eaLnBrk="1" hangingPunct="1"/>
            <a:r>
              <a:rPr lang="fr-CA" altLang="fr-FR" sz="2600" dirty="0" smtClean="0"/>
              <a:t>Fenêtre, alerte et canevas</a:t>
            </a:r>
            <a:br>
              <a:rPr lang="fr-CA" altLang="fr-FR" sz="2600" dirty="0" smtClean="0"/>
            </a:br>
            <a:r>
              <a:rPr lang="fr-CA" altLang="fr-FR" sz="2600" dirty="0" smtClean="0"/>
              <a:t>Fenêtre</a:t>
            </a:r>
          </a:p>
        </p:txBody>
      </p:sp>
      <p:sp>
        <p:nvSpPr>
          <p:cNvPr id="166915" name="Rectangle 3"/>
          <p:cNvSpPr>
            <a:spLocks noGrp="1" noChangeArrowheads="1"/>
          </p:cNvSpPr>
          <p:nvPr>
            <p:ph type="body" idx="1"/>
            <p:custDataLst>
              <p:tags r:id="rId2"/>
            </p:custDataLst>
          </p:nvPr>
        </p:nvSpPr>
        <p:spPr/>
        <p:txBody>
          <a:bodyPr/>
          <a:lstStyle/>
          <a:p>
            <a:pPr eaLnBrk="1" hangingPunct="1"/>
            <a:r>
              <a:rPr lang="fr-CA" altLang="fr-FR" sz="2000" smtClean="0"/>
              <a:t>Une fenêtre, c’est le cadre qui est conforme à la norme graphique en force par le système d’exploitation et qui a comme objectif de permettre la présentation d’un contenu.</a:t>
            </a:r>
          </a:p>
          <a:p>
            <a:pPr eaLnBrk="1" hangingPunct="1"/>
            <a:r>
              <a:rPr lang="fr-CA" altLang="fr-FR" sz="2000" smtClean="0"/>
              <a:t>Une fenêtre peut être restrictive et empêcher l’utilisateur d’accéder à une autre fenêtre ou elle peut être non restrictive pour permettre à l’utilisateur de passer d’une fenêtre à l’autre pour son travail.</a:t>
            </a:r>
          </a:p>
          <a:p>
            <a:pPr eaLnBrk="1" hangingPunct="1"/>
            <a:r>
              <a:rPr lang="fr-CA" altLang="fr-FR" sz="2000" smtClean="0"/>
              <a:t>Au minimum, une fenêtre est requise afin de pouvoir afficher un contenu à l’usager.</a:t>
            </a:r>
          </a:p>
          <a:p>
            <a:pPr eaLnBrk="1" hangingPunct="1"/>
            <a:r>
              <a:rPr lang="fr-CA" altLang="fr-FR" sz="2000" smtClean="0"/>
              <a:t>Plusieurs propriétés existent pour une fenêtre afin de déterminer le niveau de liberté laissé à l’utilisateur et les caractéristiques de dimension et de position à l’écran.</a:t>
            </a:r>
          </a:p>
          <a:p>
            <a:pPr eaLnBrk="1" hangingPunct="1"/>
            <a:r>
              <a:rPr lang="fr-CA" altLang="fr-FR" sz="2000" smtClean="0"/>
              <a:t>Le « package » intégré SET_WINDOW_PROPERTY permet de changer les valeurs des propriétés dans la programmation.</a:t>
            </a:r>
          </a:p>
        </p:txBody>
      </p:sp>
    </p:spTree>
    <p:extLst>
      <p:ext uri="{BB962C8B-B14F-4D97-AF65-F5344CB8AC3E}">
        <p14:creationId xmlns:p14="http://schemas.microsoft.com/office/powerpoint/2010/main" val="15213709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708400" y="2276475"/>
            <a:ext cx="2665413"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963" name="Rectangle 3"/>
          <p:cNvSpPr>
            <a:spLocks noGrp="1" noChangeArrowheads="1"/>
          </p:cNvSpPr>
          <p:nvPr>
            <p:ph type="title"/>
            <p:custDataLst>
              <p:tags r:id="rId2"/>
            </p:custDataLst>
          </p:nvPr>
        </p:nvSpPr>
        <p:spPr/>
        <p:txBody>
          <a:bodyPr/>
          <a:lstStyle/>
          <a:p>
            <a:pPr eaLnBrk="1" hangingPunct="1"/>
            <a:r>
              <a:rPr lang="fr-CA" altLang="fr-FR" sz="2600" dirty="0" smtClean="0"/>
              <a:t>Fenêtre, alerte et canevas</a:t>
            </a:r>
            <a:br>
              <a:rPr lang="fr-CA" altLang="fr-FR" sz="2600" dirty="0" smtClean="0"/>
            </a:br>
            <a:r>
              <a:rPr lang="fr-CA" altLang="fr-FR" sz="2600" dirty="0" smtClean="0"/>
              <a:t>Alerte</a:t>
            </a:r>
          </a:p>
        </p:txBody>
      </p:sp>
      <p:sp>
        <p:nvSpPr>
          <p:cNvPr id="168964" name="Rectangle 4"/>
          <p:cNvSpPr>
            <a:spLocks noGrp="1" noChangeArrowheads="1"/>
          </p:cNvSpPr>
          <p:nvPr>
            <p:ph type="body" idx="1"/>
            <p:custDataLst>
              <p:tags r:id="rId3"/>
            </p:custDataLst>
          </p:nvPr>
        </p:nvSpPr>
        <p:spPr>
          <a:xfrm>
            <a:off x="468313" y="1196752"/>
            <a:ext cx="8229600" cy="4464050"/>
          </a:xfrm>
        </p:spPr>
        <p:txBody>
          <a:bodyPr/>
          <a:lstStyle/>
          <a:p>
            <a:pPr eaLnBrk="1" hangingPunct="1"/>
            <a:r>
              <a:rPr lang="fr-CA" altLang="fr-FR" sz="2000" dirty="0" smtClean="0"/>
              <a:t>Une alerte est une fenêtre restrictive qui a comme objectif d’avertir l’usager d’un message qui peut être de trois niveaux de sévérité :</a:t>
            </a:r>
          </a:p>
          <a:p>
            <a:pPr lvl="1" eaLnBrk="1" hangingPunct="1"/>
            <a:r>
              <a:rPr lang="fr-CA" altLang="fr-FR" sz="2000" dirty="0" smtClean="0"/>
              <a:t>Arrêt;</a:t>
            </a:r>
          </a:p>
          <a:p>
            <a:pPr lvl="1" eaLnBrk="1" hangingPunct="1"/>
            <a:r>
              <a:rPr lang="fr-CA" altLang="fr-FR" sz="2000" dirty="0" smtClean="0"/>
              <a:t>Avertissement;</a:t>
            </a:r>
          </a:p>
          <a:p>
            <a:pPr lvl="1" eaLnBrk="1" hangingPunct="1"/>
            <a:r>
              <a:rPr lang="fr-CA" altLang="fr-FR" sz="2000" dirty="0" smtClean="0"/>
              <a:t>Information.</a:t>
            </a:r>
          </a:p>
          <a:p>
            <a:pPr eaLnBrk="1" hangingPunct="1"/>
            <a:r>
              <a:rPr lang="fr-CA" altLang="fr-FR" sz="2000" dirty="0" smtClean="0"/>
              <a:t>L’alerte présente d’un à trois boutons à l’utilisateur afin que ce dernier puisse effectuer un choix ou confirmer qu’il a pris connaissance du message.</a:t>
            </a:r>
          </a:p>
          <a:p>
            <a:pPr eaLnBrk="1" hangingPunct="1"/>
            <a:r>
              <a:rPr lang="fr-CA" altLang="fr-FR" sz="2000" dirty="0" smtClean="0"/>
              <a:t>Une alerte est affichée par un déclencheur en utilisant le « package » intégré SHOW_ALERT qui retourne automatiquement le bouton pressé par l’utilisateur.</a:t>
            </a:r>
          </a:p>
          <a:p>
            <a:pPr eaLnBrk="1" hangingPunct="1"/>
            <a:r>
              <a:rPr lang="fr-CA" altLang="fr-FR" sz="2000" dirty="0" smtClean="0"/>
              <a:t>Le « package » intégré SET_ALERT_PROPERTY permet de modifier les propriétés de l’alerte par la programmation.</a:t>
            </a:r>
          </a:p>
        </p:txBody>
      </p:sp>
    </p:spTree>
    <p:extLst>
      <p:ext uri="{BB962C8B-B14F-4D97-AF65-F5344CB8AC3E}">
        <p14:creationId xmlns:p14="http://schemas.microsoft.com/office/powerpoint/2010/main" val="17273343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2108200" y="2893665"/>
            <a:ext cx="65151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1011" name="Rectangle 3"/>
          <p:cNvSpPr>
            <a:spLocks noGrp="1" noChangeArrowheads="1"/>
          </p:cNvSpPr>
          <p:nvPr>
            <p:ph type="title"/>
            <p:custDataLst>
              <p:tags r:id="rId2"/>
            </p:custDataLst>
          </p:nvPr>
        </p:nvSpPr>
        <p:spPr/>
        <p:txBody>
          <a:bodyPr/>
          <a:lstStyle/>
          <a:p>
            <a:pPr eaLnBrk="1" hangingPunct="1"/>
            <a:r>
              <a:rPr lang="fr-CA" altLang="fr-FR" sz="2600" dirty="0" smtClean="0"/>
              <a:t>Fenêtre, alerte et canevas</a:t>
            </a:r>
            <a:br>
              <a:rPr lang="fr-CA" altLang="fr-FR" sz="2600" dirty="0" smtClean="0"/>
            </a:br>
            <a:r>
              <a:rPr lang="fr-CA" altLang="fr-FR" sz="2600" dirty="0" err="1" smtClean="0"/>
              <a:t>Canevas</a:t>
            </a:r>
            <a:endParaRPr lang="fr-CA" altLang="fr-FR" sz="2600" dirty="0" smtClean="0"/>
          </a:p>
        </p:txBody>
      </p:sp>
      <p:sp>
        <p:nvSpPr>
          <p:cNvPr id="171012" name="Rectangle 4"/>
          <p:cNvSpPr>
            <a:spLocks noGrp="1" noChangeArrowheads="1"/>
          </p:cNvSpPr>
          <p:nvPr>
            <p:ph type="body" idx="1"/>
            <p:custDataLst>
              <p:tags r:id="rId3"/>
            </p:custDataLst>
          </p:nvPr>
        </p:nvSpPr>
        <p:spPr/>
        <p:txBody>
          <a:bodyPr/>
          <a:lstStyle/>
          <a:p>
            <a:pPr eaLnBrk="1" hangingPunct="1"/>
            <a:r>
              <a:rPr lang="fr-CA" altLang="fr-FR" sz="2400" dirty="0" smtClean="0"/>
              <a:t>Le canevas est la toile de fond sur laquelle les éléments et les objets graphiques sont disposés.</a:t>
            </a:r>
          </a:p>
          <a:p>
            <a:pPr eaLnBrk="1" hangingPunct="1"/>
            <a:r>
              <a:rPr lang="fr-CA" altLang="fr-FR" sz="2400" dirty="0" smtClean="0"/>
              <a:t>Un canevas a besoin d’une fenêtre afin de pouvoir être affiché.</a:t>
            </a:r>
          </a:p>
          <a:p>
            <a:pPr eaLnBrk="1" hangingPunct="1"/>
            <a:endParaRPr lang="fr-CA" altLang="fr-FR" sz="2400" dirty="0" smtClean="0"/>
          </a:p>
        </p:txBody>
      </p:sp>
      <p:sp>
        <p:nvSpPr>
          <p:cNvPr id="171013" name="Line 5"/>
          <p:cNvSpPr>
            <a:spLocks noChangeShapeType="1"/>
          </p:cNvSpPr>
          <p:nvPr>
            <p:custDataLst>
              <p:tags r:id="rId4"/>
            </p:custDataLst>
          </p:nvPr>
        </p:nvSpPr>
        <p:spPr bwMode="auto">
          <a:xfrm flipV="1">
            <a:off x="1279525" y="3036540"/>
            <a:ext cx="801688" cy="68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71014" name="Line 6"/>
          <p:cNvSpPr>
            <a:spLocks noChangeShapeType="1"/>
          </p:cNvSpPr>
          <p:nvPr>
            <p:custDataLst>
              <p:tags r:id="rId5"/>
            </p:custDataLst>
          </p:nvPr>
        </p:nvSpPr>
        <p:spPr bwMode="auto">
          <a:xfrm>
            <a:off x="1395413" y="3973165"/>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71015" name="Text Box 7"/>
          <p:cNvSpPr txBox="1">
            <a:spLocks noChangeArrowheads="1"/>
          </p:cNvSpPr>
          <p:nvPr>
            <p:custDataLst>
              <p:tags r:id="rId6"/>
            </p:custDataLst>
          </p:nvPr>
        </p:nvSpPr>
        <p:spPr bwMode="auto">
          <a:xfrm>
            <a:off x="611188" y="2965102"/>
            <a:ext cx="1171575" cy="376238"/>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800">
                <a:solidFill>
                  <a:schemeClr val="bg1"/>
                </a:solidFill>
                <a:cs typeface="Arial" charset="0"/>
              </a:rPr>
              <a:t>Fenêtre</a:t>
            </a:r>
          </a:p>
        </p:txBody>
      </p:sp>
      <p:sp>
        <p:nvSpPr>
          <p:cNvPr id="171016" name="Text Box 8"/>
          <p:cNvSpPr txBox="1">
            <a:spLocks noChangeArrowheads="1"/>
          </p:cNvSpPr>
          <p:nvPr>
            <p:custDataLst>
              <p:tags r:id="rId7"/>
            </p:custDataLst>
          </p:nvPr>
        </p:nvSpPr>
        <p:spPr bwMode="auto">
          <a:xfrm>
            <a:off x="611188" y="3828702"/>
            <a:ext cx="1143000" cy="376238"/>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800">
                <a:solidFill>
                  <a:schemeClr val="bg1"/>
                </a:solidFill>
                <a:cs typeface="Arial" charset="0"/>
              </a:rPr>
              <a:t>Canevas</a:t>
            </a:r>
          </a:p>
        </p:txBody>
      </p:sp>
    </p:spTree>
    <p:extLst>
      <p:ext uri="{BB962C8B-B14F-4D97-AF65-F5344CB8AC3E}">
        <p14:creationId xmlns:p14="http://schemas.microsoft.com/office/powerpoint/2010/main" val="2932744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custDataLst>
              <p:tags r:id="rId1"/>
            </p:custDataLst>
          </p:nvPr>
        </p:nvSpPr>
        <p:spPr/>
        <p:txBody>
          <a:bodyPr/>
          <a:lstStyle/>
          <a:p>
            <a:pPr eaLnBrk="1" hangingPunct="1"/>
            <a:r>
              <a:rPr lang="fr-CA" altLang="fr-FR" sz="2600" dirty="0" smtClean="0"/>
              <a:t>Fenêtre, alerte et canevas</a:t>
            </a:r>
            <a:br>
              <a:rPr lang="fr-CA" altLang="fr-FR" sz="2600" dirty="0" smtClean="0"/>
            </a:br>
            <a:r>
              <a:rPr lang="fr-CA" altLang="fr-FR" sz="2600" dirty="0" err="1" smtClean="0"/>
              <a:t>Canevas</a:t>
            </a:r>
            <a:endParaRPr lang="fr-CA" altLang="fr-FR" sz="2600" dirty="0" smtClean="0"/>
          </a:p>
        </p:txBody>
      </p:sp>
      <p:sp>
        <p:nvSpPr>
          <p:cNvPr id="173059" name="Rectangle 3"/>
          <p:cNvSpPr>
            <a:spLocks noGrp="1" noChangeArrowheads="1"/>
          </p:cNvSpPr>
          <p:nvPr>
            <p:ph type="body" idx="1"/>
            <p:custDataLst>
              <p:tags r:id="rId2"/>
            </p:custDataLst>
          </p:nvPr>
        </p:nvSpPr>
        <p:spPr>
          <a:xfrm>
            <a:off x="457200" y="1196752"/>
            <a:ext cx="8229600" cy="5289550"/>
          </a:xfrm>
        </p:spPr>
        <p:txBody>
          <a:bodyPr/>
          <a:lstStyle/>
          <a:p>
            <a:pPr eaLnBrk="1" hangingPunct="1"/>
            <a:r>
              <a:rPr lang="fr-CA" altLang="fr-FR" sz="2000" dirty="0" smtClean="0"/>
              <a:t>Quatre types de canevas existent :</a:t>
            </a:r>
          </a:p>
          <a:p>
            <a:pPr lvl="1" eaLnBrk="1" hangingPunct="1"/>
            <a:r>
              <a:rPr lang="fr-CA" altLang="fr-FR" sz="2000" u="sng" dirty="0"/>
              <a:t>I</a:t>
            </a:r>
            <a:r>
              <a:rPr lang="fr-CA" altLang="fr-FR" sz="2000" u="sng" dirty="0" smtClean="0"/>
              <a:t>ntégral </a:t>
            </a:r>
            <a:r>
              <a:rPr lang="fr-CA" altLang="fr-FR" sz="2000" dirty="0" smtClean="0"/>
              <a:t>: remplis au complet le contenu de la fenêtre qui lui est associée.</a:t>
            </a:r>
          </a:p>
          <a:p>
            <a:pPr lvl="1" eaLnBrk="1" hangingPunct="1"/>
            <a:r>
              <a:rPr lang="fr-CA" altLang="fr-FR" sz="2000" u="sng" dirty="0"/>
              <a:t>E</a:t>
            </a:r>
            <a:r>
              <a:rPr lang="fr-CA" altLang="fr-FR" sz="2000" u="sng" dirty="0" smtClean="0"/>
              <a:t>mpilé (</a:t>
            </a:r>
            <a:r>
              <a:rPr lang="fr-CA" altLang="fr-FR" sz="2000" u="sng" dirty="0" err="1" smtClean="0"/>
              <a:t>stacked</a:t>
            </a:r>
            <a:r>
              <a:rPr lang="fr-CA" altLang="fr-FR" sz="2000" u="sng" dirty="0" smtClean="0"/>
              <a:t>) </a:t>
            </a:r>
            <a:r>
              <a:rPr lang="fr-CA" altLang="fr-FR" sz="2000" dirty="0" smtClean="0"/>
              <a:t>: ne remplis pas au complet le contenu de la fenêtre qui lui est associée et il est normalement empilé sur un canevas intégral. Ceci est normalement utilisé pour créer une zone de défilement en utilisant une barre de défilement.</a:t>
            </a:r>
          </a:p>
          <a:p>
            <a:pPr lvl="1" eaLnBrk="1" hangingPunct="1"/>
            <a:r>
              <a:rPr lang="fr-CA" altLang="fr-FR" sz="2000" u="sng" dirty="0"/>
              <a:t>O</a:t>
            </a:r>
            <a:r>
              <a:rPr lang="fr-CA" altLang="fr-FR" sz="2000" u="sng" dirty="0" smtClean="0"/>
              <a:t>nglet</a:t>
            </a:r>
            <a:r>
              <a:rPr lang="fr-CA" altLang="fr-FR" sz="2000" dirty="0" smtClean="0"/>
              <a:t> : est utilisé pour concevoir des pages onglet pour afficher plusieurs contenus avec un choix d’onglets.</a:t>
            </a:r>
          </a:p>
          <a:p>
            <a:pPr lvl="1" eaLnBrk="1" hangingPunct="1"/>
            <a:r>
              <a:rPr lang="fr-CA" altLang="fr-FR" sz="2000" u="sng" dirty="0"/>
              <a:t>B</a:t>
            </a:r>
            <a:r>
              <a:rPr lang="fr-CA" altLang="fr-FR" sz="2000" u="sng" dirty="0" smtClean="0"/>
              <a:t>arre d’outils verticale ou horizontale </a:t>
            </a:r>
            <a:r>
              <a:rPr lang="fr-CA" altLang="fr-FR" sz="2000" dirty="0" smtClean="0"/>
              <a:t>: sont utilisées pour créer des barres de boutons avec ou sans icône. Les barres de boutons sont attachées aux fenêtres par les propriétés.</a:t>
            </a:r>
          </a:p>
          <a:p>
            <a:pPr eaLnBrk="1" hangingPunct="1"/>
            <a:r>
              <a:rPr lang="fr-CA" altLang="fr-FR" sz="2000" dirty="0" smtClean="0"/>
              <a:t>Les propriétés des canevas peuvent être modifiées par la programmation avec le « package » intégré SET_CANVAS_PROPERTY.</a:t>
            </a:r>
          </a:p>
        </p:txBody>
      </p:sp>
    </p:spTree>
    <p:extLst>
      <p:ext uri="{BB962C8B-B14F-4D97-AF65-F5344CB8AC3E}">
        <p14:creationId xmlns:p14="http://schemas.microsoft.com/office/powerpoint/2010/main" val="18323165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6" name="Picture 2"/>
          <p:cNvPicPr>
            <a:picLocks noChangeAspect="1" noChangeArrowheads="1"/>
          </p:cNvPicPr>
          <p:nvPr>
            <p:custDataLst>
              <p:tags r:id="rId1"/>
            </p:custDataLst>
          </p:nvPr>
        </p:nvPicPr>
        <p:blipFill>
          <a:blip r:embed="rId14">
            <a:extLst>
              <a:ext uri="{28A0092B-C50C-407E-A947-70E740481C1C}">
                <a14:useLocalDpi xmlns:a14="http://schemas.microsoft.com/office/drawing/2010/main" val="0"/>
              </a:ext>
            </a:extLst>
          </a:blip>
          <a:srcRect/>
          <a:stretch>
            <a:fillRect/>
          </a:stretch>
        </p:blipFill>
        <p:spPr bwMode="auto">
          <a:xfrm>
            <a:off x="6421438" y="3573463"/>
            <a:ext cx="21113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07" name="Rectangle 3"/>
          <p:cNvSpPr>
            <a:spLocks noGrp="1" noChangeArrowheads="1"/>
          </p:cNvSpPr>
          <p:nvPr>
            <p:ph type="title"/>
            <p:custDataLst>
              <p:tags r:id="rId2"/>
            </p:custDataLst>
          </p:nvPr>
        </p:nvSpPr>
        <p:spPr/>
        <p:txBody>
          <a:bodyPr/>
          <a:lstStyle/>
          <a:p>
            <a:pPr eaLnBrk="1" hangingPunct="1"/>
            <a:r>
              <a:rPr lang="fr-CA" altLang="fr-FR" sz="2600" dirty="0" smtClean="0"/>
              <a:t>Groupe d’enregistrements et liste de valeurs</a:t>
            </a:r>
          </a:p>
        </p:txBody>
      </p:sp>
      <p:sp>
        <p:nvSpPr>
          <p:cNvPr id="175108" name="Line 4"/>
          <p:cNvSpPr>
            <a:spLocks noChangeShapeType="1"/>
          </p:cNvSpPr>
          <p:nvPr>
            <p:custDataLst>
              <p:tags r:id="rId3"/>
            </p:custDataLst>
          </p:nvPr>
        </p:nvSpPr>
        <p:spPr bwMode="auto">
          <a:xfrm>
            <a:off x="2166938" y="3141663"/>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75109" name="Text Box 5"/>
          <p:cNvSpPr txBox="1">
            <a:spLocks noChangeArrowheads="1"/>
          </p:cNvSpPr>
          <p:nvPr>
            <p:custDataLst>
              <p:tags r:id="rId4"/>
            </p:custDataLst>
          </p:nvPr>
        </p:nvSpPr>
        <p:spPr bwMode="auto">
          <a:xfrm>
            <a:off x="438150" y="2852738"/>
            <a:ext cx="32766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Création du groupe d’enregistrements</a:t>
            </a:r>
          </a:p>
        </p:txBody>
      </p:sp>
      <p:sp>
        <p:nvSpPr>
          <p:cNvPr id="175110" name="Text Box 6"/>
          <p:cNvSpPr txBox="1">
            <a:spLocks noChangeArrowheads="1"/>
          </p:cNvSpPr>
          <p:nvPr>
            <p:custDataLst>
              <p:tags r:id="rId5"/>
            </p:custDataLst>
          </p:nvPr>
        </p:nvSpPr>
        <p:spPr bwMode="auto">
          <a:xfrm>
            <a:off x="4238625" y="2852738"/>
            <a:ext cx="16002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Définition des colonnes avec un Select</a:t>
            </a:r>
          </a:p>
        </p:txBody>
      </p:sp>
      <p:sp>
        <p:nvSpPr>
          <p:cNvPr id="175111" name="Line 7"/>
          <p:cNvSpPr>
            <a:spLocks noChangeShapeType="1"/>
          </p:cNvSpPr>
          <p:nvPr>
            <p:custDataLst>
              <p:tags r:id="rId6"/>
            </p:custDataLst>
          </p:nvPr>
        </p:nvSpPr>
        <p:spPr bwMode="auto">
          <a:xfrm flipH="1">
            <a:off x="5065713" y="3573463"/>
            <a:ext cx="0" cy="114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75112" name="Text Box 8"/>
          <p:cNvSpPr txBox="1">
            <a:spLocks noChangeArrowheads="1"/>
          </p:cNvSpPr>
          <p:nvPr>
            <p:custDataLst>
              <p:tags r:id="rId7"/>
            </p:custDataLst>
          </p:nvPr>
        </p:nvSpPr>
        <p:spPr bwMode="auto">
          <a:xfrm>
            <a:off x="6305550" y="2924175"/>
            <a:ext cx="25146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Définition des colonnes avec des données statiques</a:t>
            </a:r>
          </a:p>
        </p:txBody>
      </p:sp>
      <p:sp>
        <p:nvSpPr>
          <p:cNvPr id="175113" name="Line 9"/>
          <p:cNvSpPr>
            <a:spLocks noChangeShapeType="1"/>
          </p:cNvSpPr>
          <p:nvPr>
            <p:custDataLst>
              <p:tags r:id="rId8"/>
            </p:custDataLst>
          </p:nvPr>
        </p:nvSpPr>
        <p:spPr bwMode="auto">
          <a:xfrm flipH="1">
            <a:off x="7494588" y="3429000"/>
            <a:ext cx="0" cy="12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pic>
        <p:nvPicPr>
          <p:cNvPr id="175114" name="Picture 10"/>
          <p:cNvPicPr>
            <a:picLocks noChangeAspect="1" noChangeArrowheads="1"/>
          </p:cNvPicPr>
          <p:nvPr>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444500" y="3644900"/>
            <a:ext cx="3240088" cy="22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15" name="Picture 11"/>
          <p:cNvPicPr>
            <a:picLocks noChangeAspect="1" noChangeArrowheads="1"/>
          </p:cNvPicPr>
          <p:nvPr>
            <p:custDataLst>
              <p:tags r:id="rId10"/>
            </p:custDataLst>
          </p:nvPr>
        </p:nvPicPr>
        <p:blipFill>
          <a:blip r:embed="rId16">
            <a:extLst>
              <a:ext uri="{28A0092B-C50C-407E-A947-70E740481C1C}">
                <a14:useLocalDpi xmlns:a14="http://schemas.microsoft.com/office/drawing/2010/main" val="0"/>
              </a:ext>
            </a:extLst>
          </a:blip>
          <a:srcRect/>
          <a:stretch>
            <a:fillRect/>
          </a:stretch>
        </p:blipFill>
        <p:spPr bwMode="auto">
          <a:xfrm>
            <a:off x="4070350" y="3716338"/>
            <a:ext cx="1919288"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16" name="Rectangle 12"/>
          <p:cNvSpPr>
            <a:spLocks noGrp="1" noChangeArrowheads="1"/>
          </p:cNvSpPr>
          <p:nvPr>
            <p:ph type="body" idx="1"/>
            <p:custDataLst>
              <p:tags r:id="rId11"/>
            </p:custDataLst>
          </p:nvPr>
        </p:nvSpPr>
        <p:spPr>
          <a:xfrm>
            <a:off x="457200" y="1268413"/>
            <a:ext cx="8229600" cy="4392612"/>
          </a:xfrm>
        </p:spPr>
        <p:txBody>
          <a:bodyPr/>
          <a:lstStyle/>
          <a:p>
            <a:pPr eaLnBrk="1" hangingPunct="1"/>
            <a:r>
              <a:rPr lang="fr-CA" altLang="fr-FR" sz="2000" dirty="0" smtClean="0"/>
              <a:t>Un groupe d’enregistrements est une structure matricielle qui peut être basée sur des données statiques ou sur un énoncé Select.</a:t>
            </a:r>
          </a:p>
          <a:p>
            <a:pPr eaLnBrk="1" hangingPunct="1"/>
            <a:r>
              <a:rPr lang="fr-CA" altLang="fr-FR" sz="2000" dirty="0" smtClean="0"/>
              <a:t>Les propriétés du groupe d’enregistrements permettent de consulter et de modifier la définition des colonnes.</a:t>
            </a:r>
          </a:p>
        </p:txBody>
      </p:sp>
    </p:spTree>
    <p:extLst>
      <p:ext uri="{BB962C8B-B14F-4D97-AF65-F5344CB8AC3E}">
        <p14:creationId xmlns:p14="http://schemas.microsoft.com/office/powerpoint/2010/main" val="22547622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custDataLst>
              <p:tags r:id="rId1"/>
            </p:custDataLst>
          </p:nvPr>
        </p:nvSpPr>
        <p:spPr/>
        <p:txBody>
          <a:bodyPr/>
          <a:lstStyle/>
          <a:p>
            <a:pPr eaLnBrk="1" hangingPunct="1"/>
            <a:r>
              <a:rPr lang="fr-CA" altLang="fr-FR" sz="2600" dirty="0" smtClean="0"/>
              <a:t>Groupe d’enregistrements et liste de valeurs</a:t>
            </a:r>
          </a:p>
        </p:txBody>
      </p:sp>
      <p:sp>
        <p:nvSpPr>
          <p:cNvPr id="177155" name="Rectangle 3"/>
          <p:cNvSpPr>
            <a:spLocks noGrp="1" noChangeArrowheads="1"/>
          </p:cNvSpPr>
          <p:nvPr>
            <p:ph type="body" idx="1"/>
            <p:custDataLst>
              <p:tags r:id="rId2"/>
            </p:custDataLst>
          </p:nvPr>
        </p:nvSpPr>
        <p:spPr/>
        <p:txBody>
          <a:bodyPr/>
          <a:lstStyle/>
          <a:p>
            <a:pPr eaLnBrk="1" hangingPunct="1"/>
            <a:r>
              <a:rPr lang="fr-CA" altLang="fr-FR" smtClean="0"/>
              <a:t>Une liste de valeurs est un objet qui présente des valeurs possibles pour la saisie de l’information dans un élément en exploitant une fenêtre et en offrant des possibilités de sélection rapide dans la liste.</a:t>
            </a:r>
          </a:p>
          <a:p>
            <a:pPr eaLnBrk="1" hangingPunct="1"/>
            <a:r>
              <a:rPr lang="fr-CA" altLang="fr-FR" smtClean="0"/>
              <a:t>Une liste de valeurs exploite un groupe d’enregistrements pour travailler et est associée à un élément par les propriétés de l’élément.</a:t>
            </a:r>
          </a:p>
        </p:txBody>
      </p:sp>
    </p:spTree>
    <p:extLst>
      <p:ext uri="{BB962C8B-B14F-4D97-AF65-F5344CB8AC3E}">
        <p14:creationId xmlns:p14="http://schemas.microsoft.com/office/powerpoint/2010/main" val="12900091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custDataLst>
              <p:tags r:id="rId1"/>
            </p:custDataLst>
          </p:nvPr>
        </p:nvSpPr>
        <p:spPr/>
        <p:txBody>
          <a:bodyPr/>
          <a:lstStyle/>
          <a:p>
            <a:pPr eaLnBrk="1" hangingPunct="1"/>
            <a:r>
              <a:rPr lang="fr-CA" altLang="fr-FR" sz="2600" dirty="0" smtClean="0"/>
              <a:t>Groupe d’enregistrements et liste de valeurs</a:t>
            </a:r>
          </a:p>
        </p:txBody>
      </p:sp>
      <p:sp>
        <p:nvSpPr>
          <p:cNvPr id="179203" name="Rectangle 3"/>
          <p:cNvSpPr>
            <a:spLocks noGrp="1" noChangeArrowheads="1"/>
          </p:cNvSpPr>
          <p:nvPr>
            <p:ph type="body" idx="1"/>
            <p:custDataLst>
              <p:tags r:id="rId2"/>
            </p:custDataLst>
          </p:nvPr>
        </p:nvSpPr>
        <p:spPr/>
        <p:txBody>
          <a:bodyPr/>
          <a:lstStyle/>
          <a:p>
            <a:pPr eaLnBrk="1" hangingPunct="1"/>
            <a:r>
              <a:rPr lang="fr-CA" altLang="fr-FR" smtClean="0"/>
              <a:t>Un assistant est disponible pour la création de la liste.</a:t>
            </a:r>
          </a:p>
        </p:txBody>
      </p:sp>
      <p:sp>
        <p:nvSpPr>
          <p:cNvPr id="179204" name="Line 4"/>
          <p:cNvSpPr>
            <a:spLocks noChangeShapeType="1"/>
          </p:cNvSpPr>
          <p:nvPr>
            <p:custDataLst>
              <p:tags r:id="rId3"/>
            </p:custDataLst>
          </p:nvPr>
        </p:nvSpPr>
        <p:spPr bwMode="auto">
          <a:xfrm>
            <a:off x="4787900" y="2760663"/>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79205" name="Text Box 5"/>
          <p:cNvSpPr txBox="1">
            <a:spLocks noChangeArrowheads="1"/>
          </p:cNvSpPr>
          <p:nvPr>
            <p:custDataLst>
              <p:tags r:id="rId4"/>
            </p:custDataLst>
          </p:nvPr>
        </p:nvSpPr>
        <p:spPr bwMode="auto">
          <a:xfrm>
            <a:off x="3779838" y="2393950"/>
            <a:ext cx="19812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Liste de valeurs</a:t>
            </a:r>
          </a:p>
        </p:txBody>
      </p:sp>
      <p:sp>
        <p:nvSpPr>
          <p:cNvPr id="179206" name="Line 6"/>
          <p:cNvSpPr>
            <a:spLocks noChangeShapeType="1"/>
          </p:cNvSpPr>
          <p:nvPr>
            <p:custDataLst>
              <p:tags r:id="rId5"/>
            </p:custDataLst>
          </p:nvPr>
        </p:nvSpPr>
        <p:spPr bwMode="auto">
          <a:xfrm>
            <a:off x="7524750" y="2852738"/>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79207" name="Line 7"/>
          <p:cNvSpPr>
            <a:spLocks noChangeShapeType="1"/>
          </p:cNvSpPr>
          <p:nvPr>
            <p:custDataLst>
              <p:tags r:id="rId6"/>
            </p:custDataLst>
          </p:nvPr>
        </p:nvSpPr>
        <p:spPr bwMode="auto">
          <a:xfrm>
            <a:off x="1692275" y="260826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79208" name="Text Box 8"/>
          <p:cNvSpPr txBox="1">
            <a:spLocks noChangeArrowheads="1"/>
          </p:cNvSpPr>
          <p:nvPr>
            <p:custDataLst>
              <p:tags r:id="rId7"/>
            </p:custDataLst>
          </p:nvPr>
        </p:nvSpPr>
        <p:spPr bwMode="auto">
          <a:xfrm>
            <a:off x="6786563" y="2325688"/>
            <a:ext cx="15240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Création de la liste de valeurs</a:t>
            </a:r>
          </a:p>
        </p:txBody>
      </p:sp>
      <p:sp>
        <p:nvSpPr>
          <p:cNvPr id="179209" name="Text Box 9"/>
          <p:cNvSpPr txBox="1">
            <a:spLocks noChangeArrowheads="1"/>
          </p:cNvSpPr>
          <p:nvPr>
            <p:custDataLst>
              <p:tags r:id="rId8"/>
            </p:custDataLst>
          </p:nvPr>
        </p:nvSpPr>
        <p:spPr bwMode="auto">
          <a:xfrm>
            <a:off x="638175" y="2393950"/>
            <a:ext cx="21336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Propriétés de l’élément</a:t>
            </a:r>
          </a:p>
        </p:txBody>
      </p:sp>
      <p:pic>
        <p:nvPicPr>
          <p:cNvPr id="179210" name="Picture 10"/>
          <p:cNvPicPr>
            <a:picLocks noChangeAspect="1" noChangeArrowheads="1"/>
          </p:cNvPicPr>
          <p:nvPr>
            <p:custDataLst>
              <p:tags r:id="rId9"/>
            </p:custDataLst>
          </p:nvPr>
        </p:nvPicPr>
        <p:blipFill>
          <a:blip r:embed="rId14">
            <a:extLst>
              <a:ext uri="{28A0092B-C50C-407E-A947-70E740481C1C}">
                <a14:useLocalDpi xmlns:a14="http://schemas.microsoft.com/office/drawing/2010/main" val="0"/>
              </a:ext>
            </a:extLst>
          </a:blip>
          <a:srcRect/>
          <a:stretch>
            <a:fillRect/>
          </a:stretch>
        </p:blipFill>
        <p:spPr bwMode="auto">
          <a:xfrm>
            <a:off x="107950" y="3140075"/>
            <a:ext cx="320357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211" name="Picture 11"/>
          <p:cNvPicPr>
            <a:picLocks noChangeAspect="1" noChangeArrowheads="1"/>
          </p:cNvPicPr>
          <p:nvPr>
            <p:custDataLst>
              <p:tags r:id="rId10"/>
            </p:custDataLst>
          </p:nvPr>
        </p:nvPicPr>
        <p:blipFill>
          <a:blip r:embed="rId15">
            <a:extLst>
              <a:ext uri="{28A0092B-C50C-407E-A947-70E740481C1C}">
                <a14:useLocalDpi xmlns:a14="http://schemas.microsoft.com/office/drawing/2010/main" val="0"/>
              </a:ext>
            </a:extLst>
          </a:blip>
          <a:srcRect/>
          <a:stretch>
            <a:fillRect/>
          </a:stretch>
        </p:blipFill>
        <p:spPr bwMode="auto">
          <a:xfrm>
            <a:off x="3419475" y="3105150"/>
            <a:ext cx="2663825" cy="205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212" name="Picture 12"/>
          <p:cNvPicPr>
            <a:picLocks noChangeAspect="1" noChangeArrowheads="1"/>
          </p:cNvPicPr>
          <p:nvPr>
            <p:custDataLst>
              <p:tags r:id="rId11"/>
            </p:custDataLst>
          </p:nvPr>
        </p:nvPicPr>
        <p:blipFill>
          <a:blip r:embed="rId16">
            <a:extLst>
              <a:ext uri="{28A0092B-C50C-407E-A947-70E740481C1C}">
                <a14:useLocalDpi xmlns:a14="http://schemas.microsoft.com/office/drawing/2010/main" val="0"/>
              </a:ext>
            </a:extLst>
          </a:blip>
          <a:srcRect/>
          <a:stretch>
            <a:fillRect/>
          </a:stretch>
        </p:blipFill>
        <p:spPr bwMode="auto">
          <a:xfrm>
            <a:off x="6227763" y="3124200"/>
            <a:ext cx="2808287"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6835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custDataLst>
              <p:tags r:id="rId1"/>
            </p:custDataLst>
          </p:nvPr>
        </p:nvPicPr>
        <p:blipFill>
          <a:blip r:embed="rId17">
            <a:extLst>
              <a:ext uri="{28A0092B-C50C-407E-A947-70E740481C1C}">
                <a14:useLocalDpi xmlns:a14="http://schemas.microsoft.com/office/drawing/2010/main" val="0"/>
              </a:ext>
            </a:extLst>
          </a:blip>
          <a:srcRect/>
          <a:stretch>
            <a:fillRect/>
          </a:stretch>
        </p:blipFill>
        <p:spPr bwMode="auto">
          <a:xfrm>
            <a:off x="4787900" y="3357563"/>
            <a:ext cx="367347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1251" name="Picture 3"/>
          <p:cNvPicPr>
            <a:picLocks noChangeAspect="1" noChangeArrowheads="1"/>
          </p:cNvPicPr>
          <p:nvPr>
            <p:custDataLst>
              <p:tags r:id="rId2"/>
            </p:custDataLst>
          </p:nvPr>
        </p:nvPicPr>
        <p:blipFill>
          <a:blip r:embed="rId18">
            <a:extLst>
              <a:ext uri="{28A0092B-C50C-407E-A947-70E740481C1C}">
                <a14:useLocalDpi xmlns:a14="http://schemas.microsoft.com/office/drawing/2010/main" val="0"/>
              </a:ext>
            </a:extLst>
          </a:blip>
          <a:srcRect/>
          <a:stretch>
            <a:fillRect/>
          </a:stretch>
        </p:blipFill>
        <p:spPr bwMode="auto">
          <a:xfrm>
            <a:off x="395288" y="1924050"/>
            <a:ext cx="3744912"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1252" name="Rectangle 4"/>
          <p:cNvSpPr>
            <a:spLocks noGrp="1" noChangeArrowheads="1"/>
          </p:cNvSpPr>
          <p:nvPr>
            <p:ph type="body" idx="1"/>
            <p:custDataLst>
              <p:tags r:id="rId3"/>
            </p:custDataLst>
          </p:nvPr>
        </p:nvSpPr>
        <p:spPr>
          <a:xfrm>
            <a:off x="457200" y="1268413"/>
            <a:ext cx="8229600" cy="614362"/>
          </a:xfrm>
        </p:spPr>
        <p:txBody>
          <a:bodyPr/>
          <a:lstStyle/>
          <a:p>
            <a:pPr eaLnBrk="1" hangingPunct="1"/>
            <a:r>
              <a:rPr lang="fr-CA" altLang="fr-FR" sz="2400" smtClean="0"/>
              <a:t>Étapes de l’assistant de création de liste de valeurs.</a:t>
            </a:r>
          </a:p>
        </p:txBody>
      </p:sp>
      <p:sp>
        <p:nvSpPr>
          <p:cNvPr id="181253" name="Text Box 5"/>
          <p:cNvSpPr txBox="1">
            <a:spLocks noChangeArrowheads="1"/>
          </p:cNvSpPr>
          <p:nvPr>
            <p:custDataLst>
              <p:tags r:id="rId4"/>
            </p:custDataLst>
          </p:nvPr>
        </p:nvSpPr>
        <p:spPr bwMode="auto">
          <a:xfrm>
            <a:off x="4805363" y="1700213"/>
            <a:ext cx="2209800" cy="95250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Création de la liste de valeurs avec un groupe d’enregistrements existant ou non.</a:t>
            </a:r>
          </a:p>
        </p:txBody>
      </p:sp>
      <p:sp>
        <p:nvSpPr>
          <p:cNvPr id="181254" name="Line 6"/>
          <p:cNvSpPr>
            <a:spLocks noChangeShapeType="1"/>
          </p:cNvSpPr>
          <p:nvPr>
            <p:custDataLst>
              <p:tags r:id="rId5"/>
            </p:custDataLst>
          </p:nvPr>
        </p:nvSpPr>
        <p:spPr bwMode="auto">
          <a:xfrm flipH="1">
            <a:off x="4284663" y="2205038"/>
            <a:ext cx="520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1255" name="Text Box 7"/>
          <p:cNvSpPr txBox="1">
            <a:spLocks noChangeArrowheads="1"/>
          </p:cNvSpPr>
          <p:nvPr>
            <p:custDataLst>
              <p:tags r:id="rId6"/>
            </p:custDataLst>
          </p:nvPr>
        </p:nvSpPr>
        <p:spPr bwMode="auto">
          <a:xfrm>
            <a:off x="4348163" y="2757488"/>
            <a:ext cx="2209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Appel de Query Builder pour rédiger la requête</a:t>
            </a:r>
          </a:p>
        </p:txBody>
      </p:sp>
      <p:sp>
        <p:nvSpPr>
          <p:cNvPr id="181256" name="Line 8"/>
          <p:cNvSpPr>
            <a:spLocks noChangeShapeType="1"/>
          </p:cNvSpPr>
          <p:nvPr>
            <p:custDataLst>
              <p:tags r:id="rId7"/>
            </p:custDataLst>
          </p:nvPr>
        </p:nvSpPr>
        <p:spPr bwMode="auto">
          <a:xfrm>
            <a:off x="5508625" y="3284538"/>
            <a:ext cx="576263" cy="865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1257" name="Text Box 9"/>
          <p:cNvSpPr txBox="1">
            <a:spLocks noChangeArrowheads="1"/>
          </p:cNvSpPr>
          <p:nvPr>
            <p:custDataLst>
              <p:tags r:id="rId8"/>
            </p:custDataLst>
          </p:nvPr>
        </p:nvSpPr>
        <p:spPr bwMode="auto">
          <a:xfrm>
            <a:off x="6710363" y="2781300"/>
            <a:ext cx="2209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Importer un fichier contenant une requête</a:t>
            </a:r>
          </a:p>
        </p:txBody>
      </p:sp>
      <p:sp>
        <p:nvSpPr>
          <p:cNvPr id="181258" name="Line 10"/>
          <p:cNvSpPr>
            <a:spLocks noChangeShapeType="1"/>
          </p:cNvSpPr>
          <p:nvPr>
            <p:custDataLst>
              <p:tags r:id="rId9"/>
            </p:custDataLst>
          </p:nvPr>
        </p:nvSpPr>
        <p:spPr bwMode="auto">
          <a:xfrm flipH="1">
            <a:off x="8101013" y="3213100"/>
            <a:ext cx="431800" cy="935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1259" name="Text Box 11"/>
          <p:cNvSpPr txBox="1">
            <a:spLocks noChangeArrowheads="1"/>
          </p:cNvSpPr>
          <p:nvPr>
            <p:custDataLst>
              <p:tags r:id="rId10"/>
            </p:custDataLst>
          </p:nvPr>
        </p:nvSpPr>
        <p:spPr bwMode="auto">
          <a:xfrm>
            <a:off x="1604963" y="5492750"/>
            <a:ext cx="22098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Rédaction de la requête</a:t>
            </a:r>
          </a:p>
        </p:txBody>
      </p:sp>
      <p:sp>
        <p:nvSpPr>
          <p:cNvPr id="181260" name="Text Box 12"/>
          <p:cNvSpPr txBox="1">
            <a:spLocks noChangeArrowheads="1"/>
          </p:cNvSpPr>
          <p:nvPr>
            <p:custDataLst>
              <p:tags r:id="rId11"/>
            </p:custDataLst>
          </p:nvPr>
        </p:nvSpPr>
        <p:spPr bwMode="auto">
          <a:xfrm>
            <a:off x="1604963" y="6026150"/>
            <a:ext cx="22098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Vérification de la requête</a:t>
            </a:r>
          </a:p>
        </p:txBody>
      </p:sp>
      <p:sp>
        <p:nvSpPr>
          <p:cNvPr id="181261" name="Line 13"/>
          <p:cNvSpPr>
            <a:spLocks noChangeShapeType="1"/>
          </p:cNvSpPr>
          <p:nvPr>
            <p:custDataLst>
              <p:tags r:id="rId12"/>
            </p:custDataLst>
          </p:nvPr>
        </p:nvSpPr>
        <p:spPr bwMode="auto">
          <a:xfrm flipV="1">
            <a:off x="3814763" y="5308600"/>
            <a:ext cx="2414587" cy="346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1262" name="Line 14"/>
          <p:cNvSpPr>
            <a:spLocks noChangeShapeType="1"/>
          </p:cNvSpPr>
          <p:nvPr>
            <p:custDataLst>
              <p:tags r:id="rId13"/>
            </p:custDataLst>
          </p:nvPr>
        </p:nvSpPr>
        <p:spPr bwMode="auto">
          <a:xfrm flipV="1">
            <a:off x="3814763" y="5638800"/>
            <a:ext cx="3636962" cy="598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1263" name="Rectangle 15"/>
          <p:cNvSpPr>
            <a:spLocks noGrp="1" noChangeArrowheads="1"/>
          </p:cNvSpPr>
          <p:nvPr>
            <p:ph type="title"/>
            <p:custDataLst>
              <p:tags r:id="rId14"/>
            </p:custDataLst>
          </p:nvPr>
        </p:nvSpPr>
        <p:spPr/>
        <p:txBody>
          <a:bodyPr/>
          <a:lstStyle/>
          <a:p>
            <a:pPr eaLnBrk="1" hangingPunct="1"/>
            <a:r>
              <a:rPr lang="fr-CA" altLang="fr-FR" sz="2600" dirty="0" smtClean="0"/>
              <a:t>Groupe d’enregistrements et liste de valeurs</a:t>
            </a:r>
          </a:p>
        </p:txBody>
      </p:sp>
    </p:spTree>
    <p:extLst>
      <p:ext uri="{BB962C8B-B14F-4D97-AF65-F5344CB8AC3E}">
        <p14:creationId xmlns:p14="http://schemas.microsoft.com/office/powerpoint/2010/main" val="29296377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p:cNvPicPr>
            <a:picLocks noChangeAspect="1" noChangeArrowheads="1"/>
          </p:cNvPicPr>
          <p:nvPr>
            <p:custDataLst>
              <p:tags r:id="rId1"/>
            </p:custDataLst>
          </p:nvPr>
        </p:nvPicPr>
        <p:blipFill>
          <a:blip r:embed="rId11">
            <a:extLst>
              <a:ext uri="{28A0092B-C50C-407E-A947-70E740481C1C}">
                <a14:useLocalDpi xmlns:a14="http://schemas.microsoft.com/office/drawing/2010/main" val="0"/>
              </a:ext>
            </a:extLst>
          </a:blip>
          <a:srcRect/>
          <a:stretch>
            <a:fillRect/>
          </a:stretch>
        </p:blipFill>
        <p:spPr bwMode="auto">
          <a:xfrm>
            <a:off x="4570413" y="3068638"/>
            <a:ext cx="4105275"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299" name="Picture 3"/>
          <p:cNvPicPr>
            <a:picLocks noChangeAspect="1" noChangeArrowheads="1"/>
          </p:cNvPicPr>
          <p:nvPr>
            <p:custDataLst>
              <p:tags r:id="rId2"/>
            </p:custDataLst>
          </p:nvPr>
        </p:nvPicPr>
        <p:blipFill>
          <a:blip r:embed="rId12">
            <a:extLst>
              <a:ext uri="{28A0092B-C50C-407E-A947-70E740481C1C}">
                <a14:useLocalDpi xmlns:a14="http://schemas.microsoft.com/office/drawing/2010/main" val="0"/>
              </a:ext>
            </a:extLst>
          </a:blip>
          <a:srcRect/>
          <a:stretch>
            <a:fillRect/>
          </a:stretch>
        </p:blipFill>
        <p:spPr bwMode="auto">
          <a:xfrm>
            <a:off x="395288" y="1989138"/>
            <a:ext cx="3960812" cy="299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3300" name="Rectangle 4"/>
          <p:cNvSpPr>
            <a:spLocks noGrp="1" noChangeArrowheads="1"/>
          </p:cNvSpPr>
          <p:nvPr>
            <p:ph type="body" idx="1"/>
            <p:custDataLst>
              <p:tags r:id="rId3"/>
            </p:custDataLst>
          </p:nvPr>
        </p:nvSpPr>
        <p:spPr>
          <a:xfrm>
            <a:off x="457200" y="1196975"/>
            <a:ext cx="8229600" cy="685800"/>
          </a:xfrm>
        </p:spPr>
        <p:txBody>
          <a:bodyPr/>
          <a:lstStyle/>
          <a:p>
            <a:pPr eaLnBrk="1" hangingPunct="1"/>
            <a:r>
              <a:rPr lang="fr-CA" altLang="fr-FR" sz="2400" smtClean="0"/>
              <a:t>Étapes de l’assistant de création de liste de valeurs.</a:t>
            </a:r>
          </a:p>
          <a:p>
            <a:pPr eaLnBrk="1" hangingPunct="1"/>
            <a:endParaRPr lang="fr-CA" altLang="fr-FR" sz="2400" smtClean="0"/>
          </a:p>
        </p:txBody>
      </p:sp>
      <p:sp>
        <p:nvSpPr>
          <p:cNvPr id="183301" name="Text Box 5"/>
          <p:cNvSpPr txBox="1">
            <a:spLocks noChangeArrowheads="1"/>
          </p:cNvSpPr>
          <p:nvPr>
            <p:custDataLst>
              <p:tags r:id="rId4"/>
            </p:custDataLst>
          </p:nvPr>
        </p:nvSpPr>
        <p:spPr bwMode="auto">
          <a:xfrm>
            <a:off x="5181600" y="1628775"/>
            <a:ext cx="22098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Choix de colonnes pour la liste de valeurs</a:t>
            </a:r>
          </a:p>
        </p:txBody>
      </p:sp>
      <p:sp>
        <p:nvSpPr>
          <p:cNvPr id="183302" name="Line 6"/>
          <p:cNvSpPr>
            <a:spLocks noChangeShapeType="1"/>
          </p:cNvSpPr>
          <p:nvPr>
            <p:custDataLst>
              <p:tags r:id="rId5"/>
            </p:custDataLst>
          </p:nvPr>
        </p:nvSpPr>
        <p:spPr bwMode="auto">
          <a:xfrm flipH="1">
            <a:off x="4356100" y="1989138"/>
            <a:ext cx="804863" cy="7667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3303" name="Text Box 7"/>
          <p:cNvSpPr txBox="1">
            <a:spLocks noChangeArrowheads="1"/>
          </p:cNvSpPr>
          <p:nvPr>
            <p:custDataLst>
              <p:tags r:id="rId6"/>
            </p:custDataLst>
          </p:nvPr>
        </p:nvSpPr>
        <p:spPr bwMode="auto">
          <a:xfrm>
            <a:off x="5181600" y="2276475"/>
            <a:ext cx="33528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Adaptation des titres de colonnes affichés, la dimension des colonnes et l’élément de retour du choix</a:t>
            </a:r>
          </a:p>
        </p:txBody>
      </p:sp>
      <p:sp>
        <p:nvSpPr>
          <p:cNvPr id="183304" name="Line 8"/>
          <p:cNvSpPr>
            <a:spLocks noChangeShapeType="1"/>
          </p:cNvSpPr>
          <p:nvPr>
            <p:custDataLst>
              <p:tags r:id="rId7"/>
            </p:custDataLst>
          </p:nvPr>
        </p:nvSpPr>
        <p:spPr bwMode="auto">
          <a:xfrm>
            <a:off x="6877050" y="29972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3305" name="Rectangle 9"/>
          <p:cNvSpPr>
            <a:spLocks noGrp="1" noChangeArrowheads="1"/>
          </p:cNvSpPr>
          <p:nvPr>
            <p:ph type="title"/>
            <p:custDataLst>
              <p:tags r:id="rId8"/>
            </p:custDataLst>
          </p:nvPr>
        </p:nvSpPr>
        <p:spPr/>
        <p:txBody>
          <a:bodyPr/>
          <a:lstStyle/>
          <a:p>
            <a:pPr eaLnBrk="1" hangingPunct="1"/>
            <a:r>
              <a:rPr lang="fr-CA" altLang="fr-FR" sz="2600" dirty="0" smtClean="0"/>
              <a:t>Groupe d’enregistrements et liste de valeurs</a:t>
            </a:r>
          </a:p>
        </p:txBody>
      </p:sp>
    </p:spTree>
    <p:extLst>
      <p:ext uri="{BB962C8B-B14F-4D97-AF65-F5344CB8AC3E}">
        <p14:creationId xmlns:p14="http://schemas.microsoft.com/office/powerpoint/2010/main" val="38333782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6" name="Picture 2"/>
          <p:cNvPicPr>
            <a:picLocks noChangeAspect="1" noChangeArrowheads="1"/>
          </p:cNvPicPr>
          <p:nvPr>
            <p:custDataLst>
              <p:tags r:id="rId1"/>
            </p:custDataLst>
          </p:nvPr>
        </p:nvPicPr>
        <p:blipFill>
          <a:blip r:embed="rId11">
            <a:extLst>
              <a:ext uri="{28A0092B-C50C-407E-A947-70E740481C1C}">
                <a14:useLocalDpi xmlns:a14="http://schemas.microsoft.com/office/drawing/2010/main" val="0"/>
              </a:ext>
            </a:extLst>
          </a:blip>
          <a:srcRect/>
          <a:stretch>
            <a:fillRect/>
          </a:stretch>
        </p:blipFill>
        <p:spPr bwMode="auto">
          <a:xfrm>
            <a:off x="4641850" y="3141663"/>
            <a:ext cx="3960813"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7" name="Picture 3"/>
          <p:cNvPicPr>
            <a:picLocks noChangeAspect="1" noChangeArrowheads="1"/>
          </p:cNvPicPr>
          <p:nvPr>
            <p:custDataLst>
              <p:tags r:id="rId2"/>
            </p:custDataLst>
          </p:nvPr>
        </p:nvPicPr>
        <p:blipFill>
          <a:blip r:embed="rId12">
            <a:extLst>
              <a:ext uri="{28A0092B-C50C-407E-A947-70E740481C1C}">
                <a14:useLocalDpi xmlns:a14="http://schemas.microsoft.com/office/drawing/2010/main" val="0"/>
              </a:ext>
            </a:extLst>
          </a:blip>
          <a:srcRect/>
          <a:stretch>
            <a:fillRect/>
          </a:stretch>
        </p:blipFill>
        <p:spPr bwMode="auto">
          <a:xfrm>
            <a:off x="538163" y="1946275"/>
            <a:ext cx="38163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348" name="Rectangle 4"/>
          <p:cNvSpPr>
            <a:spLocks noGrp="1" noChangeArrowheads="1"/>
          </p:cNvSpPr>
          <p:nvPr>
            <p:ph type="body" idx="1"/>
            <p:custDataLst>
              <p:tags r:id="rId3"/>
            </p:custDataLst>
          </p:nvPr>
        </p:nvSpPr>
        <p:spPr>
          <a:xfrm>
            <a:off x="457200" y="1268413"/>
            <a:ext cx="8229600" cy="614362"/>
          </a:xfrm>
        </p:spPr>
        <p:txBody>
          <a:bodyPr/>
          <a:lstStyle/>
          <a:p>
            <a:pPr eaLnBrk="1" hangingPunct="1"/>
            <a:r>
              <a:rPr lang="fr-CA" altLang="fr-FR" sz="2400" smtClean="0"/>
              <a:t>Étapes de l’assistant de création de liste de valeurs.</a:t>
            </a:r>
          </a:p>
          <a:p>
            <a:pPr eaLnBrk="1" hangingPunct="1"/>
            <a:endParaRPr lang="fr-CA" altLang="fr-FR" sz="2400" smtClean="0"/>
          </a:p>
        </p:txBody>
      </p:sp>
      <p:sp>
        <p:nvSpPr>
          <p:cNvPr id="185349" name="Line 5"/>
          <p:cNvSpPr>
            <a:spLocks noChangeShapeType="1"/>
          </p:cNvSpPr>
          <p:nvPr>
            <p:custDataLst>
              <p:tags r:id="rId4"/>
            </p:custDataLst>
          </p:nvPr>
        </p:nvSpPr>
        <p:spPr bwMode="auto">
          <a:xfrm flipH="1">
            <a:off x="4137025" y="2198688"/>
            <a:ext cx="939800" cy="2936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5350" name="Text Box 6"/>
          <p:cNvSpPr txBox="1">
            <a:spLocks noChangeArrowheads="1"/>
          </p:cNvSpPr>
          <p:nvPr>
            <p:custDataLst>
              <p:tags r:id="rId5"/>
            </p:custDataLst>
          </p:nvPr>
        </p:nvSpPr>
        <p:spPr bwMode="auto">
          <a:xfrm>
            <a:off x="5003800" y="1700213"/>
            <a:ext cx="26670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Titre de la liste de valeurs, sa dimension et sa position</a:t>
            </a:r>
          </a:p>
        </p:txBody>
      </p:sp>
      <p:sp>
        <p:nvSpPr>
          <p:cNvPr id="185351" name="Line 7"/>
          <p:cNvSpPr>
            <a:spLocks noChangeShapeType="1"/>
          </p:cNvSpPr>
          <p:nvPr>
            <p:custDataLst>
              <p:tags r:id="rId6"/>
            </p:custDataLst>
          </p:nvPr>
        </p:nvSpPr>
        <p:spPr bwMode="auto">
          <a:xfrm>
            <a:off x="6873875" y="3068638"/>
            <a:ext cx="3175"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5352" name="Text Box 8"/>
          <p:cNvSpPr txBox="1">
            <a:spLocks noChangeArrowheads="1"/>
          </p:cNvSpPr>
          <p:nvPr>
            <p:custDataLst>
              <p:tags r:id="rId7"/>
            </p:custDataLst>
          </p:nvPr>
        </p:nvSpPr>
        <p:spPr bwMode="auto">
          <a:xfrm>
            <a:off x="5003800" y="2349500"/>
            <a:ext cx="3352800" cy="73977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Nombre d’enregistrements à afficher et le niveau de rafraîchissement du contenu</a:t>
            </a:r>
          </a:p>
        </p:txBody>
      </p:sp>
      <p:sp>
        <p:nvSpPr>
          <p:cNvPr id="185353" name="Rectangle 9"/>
          <p:cNvSpPr>
            <a:spLocks noGrp="1" noChangeArrowheads="1"/>
          </p:cNvSpPr>
          <p:nvPr>
            <p:ph type="title"/>
            <p:custDataLst>
              <p:tags r:id="rId8"/>
            </p:custDataLst>
          </p:nvPr>
        </p:nvSpPr>
        <p:spPr/>
        <p:txBody>
          <a:bodyPr/>
          <a:lstStyle/>
          <a:p>
            <a:pPr eaLnBrk="1" hangingPunct="1"/>
            <a:r>
              <a:rPr lang="fr-CA" altLang="fr-FR" sz="2600" dirty="0" smtClean="0"/>
              <a:t>Groupe d’enregistrements et liste de valeurs</a:t>
            </a:r>
          </a:p>
        </p:txBody>
      </p:sp>
    </p:spTree>
    <p:extLst>
      <p:ext uri="{BB962C8B-B14F-4D97-AF65-F5344CB8AC3E}">
        <p14:creationId xmlns:p14="http://schemas.microsoft.com/office/powerpoint/2010/main" val="1244287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pPr eaLnBrk="1" hangingPunct="1"/>
            <a:r>
              <a:rPr lang="fr-CA" altLang="fr-FR" sz="2600" dirty="0" smtClean="0"/>
              <a:t>Développement d’un premier formulaire</a:t>
            </a:r>
            <a:br>
              <a:rPr lang="fr-CA" altLang="fr-FR" sz="2600" dirty="0" smtClean="0"/>
            </a:br>
            <a:r>
              <a:rPr lang="fr-CA" altLang="fr-FR" sz="2600" dirty="0" smtClean="0"/>
              <a:t>Objets d’un formulaire</a:t>
            </a:r>
          </a:p>
        </p:txBody>
      </p:sp>
      <p:sp>
        <p:nvSpPr>
          <p:cNvPr id="21507" name="Rectangle 3"/>
          <p:cNvSpPr>
            <a:spLocks noGrp="1" noChangeArrowheads="1"/>
          </p:cNvSpPr>
          <p:nvPr>
            <p:ph type="body" idx="1"/>
            <p:custDataLst>
              <p:tags r:id="rId2"/>
            </p:custDataLst>
          </p:nvPr>
        </p:nvSpPr>
        <p:spPr/>
        <p:txBody>
          <a:bodyPr/>
          <a:lstStyle/>
          <a:p>
            <a:pPr eaLnBrk="1" hangingPunct="1"/>
            <a:r>
              <a:rPr lang="fr-CA" altLang="fr-FR" u="sng" smtClean="0"/>
              <a:t>Bloc de données (Data block)</a:t>
            </a:r>
          </a:p>
          <a:p>
            <a:pPr lvl="1" eaLnBrk="1" hangingPunct="1"/>
            <a:r>
              <a:rPr lang="fr-CA" altLang="fr-FR" smtClean="0"/>
              <a:t>Cet objet contient les enregistrements des données en mémoire afin de permettre leur saisie, mise à jour, élimination et extraction à partir d’une source de données qui est normalement une table.</a:t>
            </a:r>
          </a:p>
          <a:p>
            <a:pPr eaLnBrk="1" hangingPunct="1"/>
            <a:r>
              <a:rPr lang="fr-CA" altLang="fr-FR" u="sng" smtClean="0"/>
              <a:t>Élément (Item)</a:t>
            </a:r>
          </a:p>
          <a:p>
            <a:pPr lvl="1" eaLnBrk="1" hangingPunct="1"/>
            <a:r>
              <a:rPr lang="fr-CA" altLang="fr-FR" smtClean="0"/>
              <a:t>Cet objet permet la saisie ou l’affichage de valeurs pour les enregistrements du bloc de données et peut être sous une forme textuelle, une boîte à cocher, un groupe radio, etc.</a:t>
            </a:r>
          </a:p>
        </p:txBody>
      </p:sp>
    </p:spTree>
    <p:extLst>
      <p:ext uri="{BB962C8B-B14F-4D97-AF65-F5344CB8AC3E}">
        <p14:creationId xmlns:p14="http://schemas.microsoft.com/office/powerpoint/2010/main" val="189622966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custDataLst>
              <p:tags r:id="rId1"/>
            </p:custDataLst>
          </p:nvPr>
        </p:nvPicPr>
        <p:blipFill>
          <a:blip r:embed="rId11">
            <a:extLst>
              <a:ext uri="{28A0092B-C50C-407E-A947-70E740481C1C}">
                <a14:useLocalDpi xmlns:a14="http://schemas.microsoft.com/office/drawing/2010/main" val="0"/>
              </a:ext>
            </a:extLst>
          </a:blip>
          <a:srcRect/>
          <a:stretch>
            <a:fillRect/>
          </a:stretch>
        </p:blipFill>
        <p:spPr bwMode="auto">
          <a:xfrm>
            <a:off x="4427538" y="2708275"/>
            <a:ext cx="4248150"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395" name="Picture 3"/>
          <p:cNvPicPr>
            <a:picLocks noChangeAspect="1" noChangeArrowheads="1"/>
          </p:cNvPicPr>
          <p:nvPr>
            <p:custDataLst>
              <p:tags r:id="rId2"/>
            </p:custDataLst>
          </p:nvPr>
        </p:nvPicPr>
        <p:blipFill>
          <a:blip r:embed="rId12">
            <a:extLst>
              <a:ext uri="{28A0092B-C50C-407E-A947-70E740481C1C}">
                <a14:useLocalDpi xmlns:a14="http://schemas.microsoft.com/office/drawing/2010/main" val="0"/>
              </a:ext>
            </a:extLst>
          </a:blip>
          <a:srcRect/>
          <a:stretch>
            <a:fillRect/>
          </a:stretch>
        </p:blipFill>
        <p:spPr bwMode="auto">
          <a:xfrm>
            <a:off x="395288" y="1927225"/>
            <a:ext cx="3887787" cy="294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7396" name="Rectangle 4"/>
          <p:cNvSpPr>
            <a:spLocks noGrp="1" noChangeArrowheads="1"/>
          </p:cNvSpPr>
          <p:nvPr>
            <p:ph type="body" idx="1"/>
            <p:custDataLst>
              <p:tags r:id="rId3"/>
            </p:custDataLst>
          </p:nvPr>
        </p:nvSpPr>
        <p:spPr>
          <a:xfrm>
            <a:off x="457200" y="1196975"/>
            <a:ext cx="8229600" cy="614363"/>
          </a:xfrm>
        </p:spPr>
        <p:txBody>
          <a:bodyPr/>
          <a:lstStyle/>
          <a:p>
            <a:pPr eaLnBrk="1" hangingPunct="1"/>
            <a:r>
              <a:rPr lang="fr-CA" altLang="fr-FR" sz="2400" smtClean="0"/>
              <a:t>Étapes de l’assistant de création de liste de valeurs.</a:t>
            </a:r>
          </a:p>
          <a:p>
            <a:pPr eaLnBrk="1" hangingPunct="1"/>
            <a:endParaRPr lang="fr-CA" altLang="fr-FR" sz="2400" smtClean="0"/>
          </a:p>
        </p:txBody>
      </p:sp>
      <p:sp>
        <p:nvSpPr>
          <p:cNvPr id="187397" name="Text Box 5"/>
          <p:cNvSpPr txBox="1">
            <a:spLocks noChangeArrowheads="1"/>
          </p:cNvSpPr>
          <p:nvPr>
            <p:custDataLst>
              <p:tags r:id="rId4"/>
            </p:custDataLst>
          </p:nvPr>
        </p:nvSpPr>
        <p:spPr bwMode="auto">
          <a:xfrm>
            <a:off x="4948238" y="1628775"/>
            <a:ext cx="3200400" cy="5270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Assignation de la liste de valeurs à l’élément qui le requiert pour l’activer</a:t>
            </a:r>
          </a:p>
        </p:txBody>
      </p:sp>
      <p:sp>
        <p:nvSpPr>
          <p:cNvPr id="187398" name="Line 6"/>
          <p:cNvSpPr>
            <a:spLocks noChangeShapeType="1"/>
          </p:cNvSpPr>
          <p:nvPr>
            <p:custDataLst>
              <p:tags r:id="rId5"/>
            </p:custDataLst>
          </p:nvPr>
        </p:nvSpPr>
        <p:spPr bwMode="auto">
          <a:xfrm flipH="1">
            <a:off x="4067175" y="1989138"/>
            <a:ext cx="863600" cy="1008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7399" name="Text Box 7"/>
          <p:cNvSpPr txBox="1">
            <a:spLocks noChangeArrowheads="1"/>
          </p:cNvSpPr>
          <p:nvPr>
            <p:custDataLst>
              <p:tags r:id="rId6"/>
            </p:custDataLst>
          </p:nvPr>
        </p:nvSpPr>
        <p:spPr bwMode="auto">
          <a:xfrm>
            <a:off x="5075238" y="2251075"/>
            <a:ext cx="28194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Indication de la fin des étapes</a:t>
            </a:r>
          </a:p>
        </p:txBody>
      </p:sp>
      <p:sp>
        <p:nvSpPr>
          <p:cNvPr id="187400" name="Line 8"/>
          <p:cNvSpPr>
            <a:spLocks noChangeShapeType="1"/>
          </p:cNvSpPr>
          <p:nvPr>
            <p:custDataLst>
              <p:tags r:id="rId7"/>
            </p:custDataLst>
          </p:nvPr>
        </p:nvSpPr>
        <p:spPr bwMode="auto">
          <a:xfrm flipH="1">
            <a:off x="6516688" y="25654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7401" name="Rectangle 9"/>
          <p:cNvSpPr>
            <a:spLocks noGrp="1" noChangeArrowheads="1"/>
          </p:cNvSpPr>
          <p:nvPr>
            <p:ph type="title"/>
            <p:custDataLst>
              <p:tags r:id="rId8"/>
            </p:custDataLst>
          </p:nvPr>
        </p:nvSpPr>
        <p:spPr/>
        <p:txBody>
          <a:bodyPr/>
          <a:lstStyle/>
          <a:p>
            <a:pPr eaLnBrk="1" hangingPunct="1"/>
            <a:r>
              <a:rPr lang="fr-CA" altLang="fr-FR" sz="2600" dirty="0" smtClean="0"/>
              <a:t>Groupe d’enregistrements et liste de valeurs</a:t>
            </a:r>
          </a:p>
        </p:txBody>
      </p:sp>
    </p:spTree>
    <p:extLst>
      <p:ext uri="{BB962C8B-B14F-4D97-AF65-F5344CB8AC3E}">
        <p14:creationId xmlns:p14="http://schemas.microsoft.com/office/powerpoint/2010/main" val="23190976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p:cNvPicPr>
            <a:picLocks noChangeAspect="1" noChangeArrowheads="1"/>
          </p:cNvPicPr>
          <p:nvPr>
            <p:custDataLst>
              <p:tags r:id="rId1"/>
            </p:custDataLst>
          </p:nvPr>
        </p:nvPicPr>
        <p:blipFill>
          <a:blip r:embed="rId11">
            <a:extLst>
              <a:ext uri="{28A0092B-C50C-407E-A947-70E740481C1C}">
                <a14:useLocalDpi xmlns:a14="http://schemas.microsoft.com/office/drawing/2010/main" val="0"/>
              </a:ext>
            </a:extLst>
          </a:blip>
          <a:srcRect r="4088"/>
          <a:stretch>
            <a:fillRect/>
          </a:stretch>
        </p:blipFill>
        <p:spPr bwMode="auto">
          <a:xfrm>
            <a:off x="576263" y="4941888"/>
            <a:ext cx="42830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43" name="Rectangle 3"/>
          <p:cNvSpPr>
            <a:spLocks noGrp="1" noChangeArrowheads="1"/>
          </p:cNvSpPr>
          <p:nvPr>
            <p:ph type="title"/>
            <p:custDataLst>
              <p:tags r:id="rId2"/>
            </p:custDataLst>
          </p:nvPr>
        </p:nvSpPr>
        <p:spPr/>
        <p:txBody>
          <a:bodyPr/>
          <a:lstStyle/>
          <a:p>
            <a:pPr eaLnBrk="1" hangingPunct="1"/>
            <a:r>
              <a:rPr lang="fr-CA" altLang="fr-FR" sz="3200" smtClean="0"/>
              <a:t>Éditeur de texte</a:t>
            </a:r>
          </a:p>
        </p:txBody>
      </p:sp>
      <p:sp>
        <p:nvSpPr>
          <p:cNvPr id="189444" name="Line 4"/>
          <p:cNvSpPr>
            <a:spLocks noChangeShapeType="1"/>
          </p:cNvSpPr>
          <p:nvPr>
            <p:custDataLst>
              <p:tags r:id="rId3"/>
            </p:custDataLst>
          </p:nvPr>
        </p:nvSpPr>
        <p:spPr bwMode="auto">
          <a:xfrm>
            <a:off x="4500563" y="4437063"/>
            <a:ext cx="576262"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9445" name="Text Box 5"/>
          <p:cNvSpPr txBox="1">
            <a:spLocks noChangeArrowheads="1"/>
          </p:cNvSpPr>
          <p:nvPr>
            <p:custDataLst>
              <p:tags r:id="rId4"/>
            </p:custDataLst>
          </p:nvPr>
        </p:nvSpPr>
        <p:spPr bwMode="auto">
          <a:xfrm>
            <a:off x="3635375" y="4221163"/>
            <a:ext cx="9144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Éditeur</a:t>
            </a:r>
          </a:p>
        </p:txBody>
      </p:sp>
      <p:sp>
        <p:nvSpPr>
          <p:cNvPr id="189446" name="Line 6"/>
          <p:cNvSpPr>
            <a:spLocks noChangeShapeType="1"/>
          </p:cNvSpPr>
          <p:nvPr>
            <p:custDataLst>
              <p:tags r:id="rId5"/>
            </p:custDataLst>
          </p:nvPr>
        </p:nvSpPr>
        <p:spPr bwMode="auto">
          <a:xfrm>
            <a:off x="2038350" y="4508500"/>
            <a:ext cx="0" cy="422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89447" name="Text Box 7"/>
          <p:cNvSpPr txBox="1">
            <a:spLocks noChangeArrowheads="1"/>
          </p:cNvSpPr>
          <p:nvPr>
            <p:custDataLst>
              <p:tags r:id="rId6"/>
            </p:custDataLst>
          </p:nvPr>
        </p:nvSpPr>
        <p:spPr bwMode="auto">
          <a:xfrm>
            <a:off x="971550" y="4221163"/>
            <a:ext cx="2133600" cy="3143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400">
                <a:solidFill>
                  <a:schemeClr val="bg1"/>
                </a:solidFill>
                <a:cs typeface="Arial" charset="0"/>
              </a:rPr>
              <a:t>Propriétés de l’élément</a:t>
            </a:r>
          </a:p>
        </p:txBody>
      </p:sp>
      <p:pic>
        <p:nvPicPr>
          <p:cNvPr id="189448" name="Picture 8"/>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auto">
          <a:xfrm>
            <a:off x="5118100" y="4076700"/>
            <a:ext cx="34861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49" name="Rectangle 9"/>
          <p:cNvSpPr>
            <a:spLocks noGrp="1" noChangeArrowheads="1"/>
          </p:cNvSpPr>
          <p:nvPr>
            <p:ph type="body" idx="1"/>
            <p:custDataLst>
              <p:tags r:id="rId8"/>
            </p:custDataLst>
          </p:nvPr>
        </p:nvSpPr>
        <p:spPr/>
        <p:txBody>
          <a:bodyPr/>
          <a:lstStyle/>
          <a:p>
            <a:pPr eaLnBrk="1" hangingPunct="1"/>
            <a:r>
              <a:rPr lang="fr-CA" altLang="fr-FR" sz="2000" dirty="0" smtClean="0"/>
              <a:t>Un éditeur de texte est une fenêtre qui est affichée pour permettre de saisir un texte long (ex. : commentaire, texte de suivi, etc.).</a:t>
            </a:r>
          </a:p>
          <a:p>
            <a:pPr eaLnBrk="1" hangingPunct="1"/>
            <a:r>
              <a:rPr lang="fr-CA" altLang="fr-FR" sz="2000" dirty="0" smtClean="0"/>
              <a:t>L’éditeur est associé à l’élément par les propriétés de l’élément.</a:t>
            </a:r>
          </a:p>
          <a:p>
            <a:pPr eaLnBrk="1" hangingPunct="1"/>
            <a:r>
              <a:rPr lang="fr-CA" altLang="fr-FR" sz="2000" dirty="0" smtClean="0"/>
              <a:t>L’éditeur SYSTEM_EDITOR peut être saisi à la propriété pour démarrer l’éditeur spécifié dans la variable SYSTEM_EDITOR.</a:t>
            </a:r>
          </a:p>
        </p:txBody>
      </p:sp>
    </p:spTree>
    <p:extLst>
      <p:ext uri="{BB962C8B-B14F-4D97-AF65-F5344CB8AC3E}">
        <p14:creationId xmlns:p14="http://schemas.microsoft.com/office/powerpoint/2010/main" val="34205216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custDataLst>
              <p:tags r:id="rId1"/>
            </p:custDataLst>
          </p:nvPr>
        </p:nvSpPr>
        <p:spPr/>
        <p:txBody>
          <a:bodyPr/>
          <a:lstStyle/>
          <a:p>
            <a:pPr eaLnBrk="1" hangingPunct="1"/>
            <a:r>
              <a:rPr lang="fr-CA" altLang="fr-FR" sz="3200" smtClean="0"/>
              <a:t>Événements et déclencheurs</a:t>
            </a:r>
          </a:p>
        </p:txBody>
      </p:sp>
      <p:sp>
        <p:nvSpPr>
          <p:cNvPr id="191491" name="Rectangle 3"/>
          <p:cNvSpPr>
            <a:spLocks noChangeArrowheads="1"/>
          </p:cNvSpPr>
          <p:nvPr>
            <p:custDataLst>
              <p:tags r:id="rId2"/>
            </p:custDataLst>
          </p:nvPr>
        </p:nvSpPr>
        <p:spPr bwMode="auto">
          <a:xfrm>
            <a:off x="2667000" y="65532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1492" name="Rectangle 4"/>
          <p:cNvSpPr>
            <a:spLocks noChangeArrowheads="1"/>
          </p:cNvSpPr>
          <p:nvPr>
            <p:custDataLst>
              <p:tags r:id="rId3"/>
            </p:custDataLst>
          </p:nvPr>
        </p:nvSpPr>
        <p:spPr bwMode="auto">
          <a:xfrm>
            <a:off x="2743200" y="4305300"/>
            <a:ext cx="3429000" cy="1905000"/>
          </a:xfrm>
          <a:prstGeom prst="rect">
            <a:avLst/>
          </a:prstGeom>
          <a:solidFill>
            <a:srgbClr val="000066"/>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1493" name="Text Box 5"/>
          <p:cNvSpPr txBox="1">
            <a:spLocks noChangeArrowheads="1"/>
          </p:cNvSpPr>
          <p:nvPr>
            <p:custDataLst>
              <p:tags r:id="rId4"/>
            </p:custDataLst>
          </p:nvPr>
        </p:nvSpPr>
        <p:spPr bwMode="auto">
          <a:xfrm>
            <a:off x="2895600" y="4457700"/>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No client</a:t>
            </a:r>
          </a:p>
        </p:txBody>
      </p:sp>
      <p:sp>
        <p:nvSpPr>
          <p:cNvPr id="191494" name="Rectangle 6"/>
          <p:cNvSpPr>
            <a:spLocks noChangeArrowheads="1"/>
          </p:cNvSpPr>
          <p:nvPr>
            <p:custDataLst>
              <p:tags r:id="rId5"/>
            </p:custDataLst>
          </p:nvPr>
        </p:nvSpPr>
        <p:spPr bwMode="auto">
          <a:xfrm>
            <a:off x="3733800" y="4457700"/>
            <a:ext cx="4572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1495" name="Text Box 7"/>
          <p:cNvSpPr txBox="1">
            <a:spLocks noChangeArrowheads="1"/>
          </p:cNvSpPr>
          <p:nvPr>
            <p:custDataLst>
              <p:tags r:id="rId6"/>
            </p:custDataLst>
          </p:nvPr>
        </p:nvSpPr>
        <p:spPr bwMode="auto">
          <a:xfrm>
            <a:off x="3124200" y="4762500"/>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Nom</a:t>
            </a:r>
          </a:p>
        </p:txBody>
      </p:sp>
      <p:sp>
        <p:nvSpPr>
          <p:cNvPr id="191496" name="Rectangle 8"/>
          <p:cNvSpPr>
            <a:spLocks noChangeArrowheads="1"/>
          </p:cNvSpPr>
          <p:nvPr>
            <p:custDataLst>
              <p:tags r:id="rId7"/>
            </p:custDataLst>
          </p:nvPr>
        </p:nvSpPr>
        <p:spPr bwMode="auto">
          <a:xfrm>
            <a:off x="3733800" y="4762500"/>
            <a:ext cx="16764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1497" name="Text Box 9"/>
          <p:cNvSpPr txBox="1">
            <a:spLocks noChangeArrowheads="1"/>
          </p:cNvSpPr>
          <p:nvPr>
            <p:custDataLst>
              <p:tags r:id="rId8"/>
            </p:custDataLst>
          </p:nvPr>
        </p:nvSpPr>
        <p:spPr bwMode="auto">
          <a:xfrm>
            <a:off x="2819400" y="5127625"/>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Adresse</a:t>
            </a:r>
          </a:p>
        </p:txBody>
      </p:sp>
      <p:sp>
        <p:nvSpPr>
          <p:cNvPr id="191498" name="Rectangle 10"/>
          <p:cNvSpPr>
            <a:spLocks noChangeArrowheads="1"/>
          </p:cNvSpPr>
          <p:nvPr>
            <p:custDataLst>
              <p:tags r:id="rId9"/>
            </p:custDataLst>
          </p:nvPr>
        </p:nvSpPr>
        <p:spPr bwMode="auto">
          <a:xfrm>
            <a:off x="3733800" y="5127625"/>
            <a:ext cx="2057400" cy="2444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1499" name="Text Box 11"/>
          <p:cNvSpPr txBox="1">
            <a:spLocks noChangeArrowheads="1"/>
          </p:cNvSpPr>
          <p:nvPr>
            <p:custDataLst>
              <p:tags r:id="rId10"/>
            </p:custDataLst>
          </p:nvPr>
        </p:nvSpPr>
        <p:spPr bwMode="auto">
          <a:xfrm>
            <a:off x="3048000" y="5829300"/>
            <a:ext cx="1066800" cy="254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Sauvegarder</a:t>
            </a:r>
          </a:p>
        </p:txBody>
      </p:sp>
      <p:sp>
        <p:nvSpPr>
          <p:cNvPr id="191500" name="Text Box 12"/>
          <p:cNvSpPr txBox="1">
            <a:spLocks noChangeArrowheads="1"/>
          </p:cNvSpPr>
          <p:nvPr>
            <p:custDataLst>
              <p:tags r:id="rId11"/>
            </p:custDataLst>
          </p:nvPr>
        </p:nvSpPr>
        <p:spPr bwMode="auto">
          <a:xfrm>
            <a:off x="5029200" y="5829300"/>
            <a:ext cx="762000" cy="254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Annuler</a:t>
            </a:r>
          </a:p>
        </p:txBody>
      </p:sp>
      <p:sp>
        <p:nvSpPr>
          <p:cNvPr id="191501" name="Line 13"/>
          <p:cNvSpPr>
            <a:spLocks noChangeShapeType="1"/>
          </p:cNvSpPr>
          <p:nvPr>
            <p:custDataLst>
              <p:tags r:id="rId12"/>
            </p:custDataLst>
          </p:nvPr>
        </p:nvSpPr>
        <p:spPr bwMode="auto">
          <a:xfrm flipV="1">
            <a:off x="5791200" y="4686300"/>
            <a:ext cx="990600" cy="1143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1502" name="Text Box 14"/>
          <p:cNvSpPr txBox="1">
            <a:spLocks noChangeArrowheads="1"/>
          </p:cNvSpPr>
          <p:nvPr>
            <p:custDataLst>
              <p:tags r:id="rId13"/>
            </p:custDataLst>
          </p:nvPr>
        </p:nvSpPr>
        <p:spPr bwMode="auto">
          <a:xfrm>
            <a:off x="6781800" y="4000500"/>
            <a:ext cx="2057400" cy="1379538"/>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Programmer l’événement </a:t>
            </a:r>
            <a:r>
              <a:rPr lang="fr-CA" altLang="fr-FR" sz="1200" b="1" u="sng">
                <a:solidFill>
                  <a:schemeClr val="bg1"/>
                </a:solidFill>
                <a:cs typeface="Arial" charset="0"/>
              </a:rPr>
              <a:t>« Presser Bouton »</a:t>
            </a:r>
            <a:r>
              <a:rPr lang="fr-CA" altLang="fr-FR" sz="1200">
                <a:solidFill>
                  <a:schemeClr val="bg1"/>
                </a:solidFill>
                <a:cs typeface="Arial" charset="0"/>
              </a:rPr>
              <a:t> et programmer la fermeture de la fenêtre en demandant si l’utilisateur désire sauvegarder son travail s’il y a eu des changements.</a:t>
            </a:r>
          </a:p>
        </p:txBody>
      </p:sp>
      <p:sp>
        <p:nvSpPr>
          <p:cNvPr id="191503" name="Text Box 15"/>
          <p:cNvSpPr txBox="1">
            <a:spLocks noChangeArrowheads="1"/>
          </p:cNvSpPr>
          <p:nvPr>
            <p:custDataLst>
              <p:tags r:id="rId14"/>
            </p:custDataLst>
          </p:nvPr>
        </p:nvSpPr>
        <p:spPr bwMode="auto">
          <a:xfrm>
            <a:off x="228600" y="4305300"/>
            <a:ext cx="1905000" cy="83185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Programmer l’événement </a:t>
            </a:r>
            <a:r>
              <a:rPr lang="fr-CA" altLang="fr-FR" sz="1200" b="1" u="sng">
                <a:solidFill>
                  <a:schemeClr val="bg1"/>
                </a:solidFill>
                <a:cs typeface="Arial" charset="0"/>
              </a:rPr>
              <a:t>« Presser Bouton » </a:t>
            </a:r>
            <a:r>
              <a:rPr lang="fr-CA" altLang="fr-FR" sz="1200">
                <a:solidFill>
                  <a:schemeClr val="bg1"/>
                </a:solidFill>
                <a:cs typeface="Arial" charset="0"/>
              </a:rPr>
              <a:t>et programmer la sauvegarde du travail.</a:t>
            </a:r>
          </a:p>
        </p:txBody>
      </p:sp>
      <p:sp>
        <p:nvSpPr>
          <p:cNvPr id="191504" name="Line 16"/>
          <p:cNvSpPr>
            <a:spLocks noChangeShapeType="1"/>
          </p:cNvSpPr>
          <p:nvPr>
            <p:custDataLst>
              <p:tags r:id="rId15"/>
            </p:custDataLst>
          </p:nvPr>
        </p:nvSpPr>
        <p:spPr bwMode="auto">
          <a:xfrm>
            <a:off x="2133600" y="4991100"/>
            <a:ext cx="914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1505" name="Text Box 17"/>
          <p:cNvSpPr txBox="1">
            <a:spLocks noChangeArrowheads="1"/>
          </p:cNvSpPr>
          <p:nvPr>
            <p:custDataLst>
              <p:tags r:id="rId16"/>
            </p:custDataLst>
          </p:nvPr>
        </p:nvSpPr>
        <p:spPr bwMode="auto">
          <a:xfrm>
            <a:off x="2743200" y="3213100"/>
            <a:ext cx="3429000" cy="649288"/>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Programmer l’événement </a:t>
            </a:r>
            <a:r>
              <a:rPr lang="fr-CA" altLang="fr-FR" sz="1200" b="1" u="sng">
                <a:solidFill>
                  <a:schemeClr val="bg1"/>
                </a:solidFill>
                <a:cs typeface="Arial" charset="0"/>
              </a:rPr>
              <a:t>« Validation de l’item »</a:t>
            </a:r>
            <a:r>
              <a:rPr lang="fr-CA" altLang="fr-FR" sz="1200">
                <a:solidFill>
                  <a:schemeClr val="bg1"/>
                </a:solidFill>
                <a:cs typeface="Arial" charset="0"/>
              </a:rPr>
              <a:t> et programmer la vérification d’existence du no de client.</a:t>
            </a:r>
          </a:p>
        </p:txBody>
      </p:sp>
      <p:sp>
        <p:nvSpPr>
          <p:cNvPr id="191506" name="Line 18"/>
          <p:cNvSpPr>
            <a:spLocks noChangeShapeType="1"/>
          </p:cNvSpPr>
          <p:nvPr>
            <p:custDataLst>
              <p:tags r:id="rId17"/>
            </p:custDataLst>
          </p:nvPr>
        </p:nvSpPr>
        <p:spPr bwMode="auto">
          <a:xfrm>
            <a:off x="3962400" y="38481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1507" name="Text Box 19"/>
          <p:cNvSpPr txBox="1">
            <a:spLocks noChangeArrowheads="1"/>
          </p:cNvSpPr>
          <p:nvPr>
            <p:custDataLst>
              <p:tags r:id="rId18"/>
            </p:custDataLst>
          </p:nvPr>
        </p:nvSpPr>
        <p:spPr bwMode="auto">
          <a:xfrm>
            <a:off x="2819400" y="5432425"/>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Ville</a:t>
            </a:r>
          </a:p>
        </p:txBody>
      </p:sp>
      <p:sp>
        <p:nvSpPr>
          <p:cNvPr id="191508" name="Rectangle 20"/>
          <p:cNvSpPr>
            <a:spLocks noChangeArrowheads="1"/>
          </p:cNvSpPr>
          <p:nvPr>
            <p:custDataLst>
              <p:tags r:id="rId19"/>
            </p:custDataLst>
          </p:nvPr>
        </p:nvSpPr>
        <p:spPr bwMode="auto">
          <a:xfrm>
            <a:off x="3733800" y="5432425"/>
            <a:ext cx="10668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1509" name="Text Box 21"/>
          <p:cNvSpPr txBox="1">
            <a:spLocks noChangeArrowheads="1"/>
          </p:cNvSpPr>
          <p:nvPr>
            <p:custDataLst>
              <p:tags r:id="rId20"/>
            </p:custDataLst>
          </p:nvPr>
        </p:nvSpPr>
        <p:spPr bwMode="auto">
          <a:xfrm>
            <a:off x="4800600" y="5448300"/>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C.P.</a:t>
            </a:r>
          </a:p>
        </p:txBody>
      </p:sp>
      <p:sp>
        <p:nvSpPr>
          <p:cNvPr id="191510" name="Rectangle 22"/>
          <p:cNvSpPr>
            <a:spLocks noChangeArrowheads="1"/>
          </p:cNvSpPr>
          <p:nvPr>
            <p:custDataLst>
              <p:tags r:id="rId21"/>
            </p:custDataLst>
          </p:nvPr>
        </p:nvSpPr>
        <p:spPr bwMode="auto">
          <a:xfrm>
            <a:off x="5334000" y="5448300"/>
            <a:ext cx="4572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1511" name="Rectangle 23"/>
          <p:cNvSpPr>
            <a:spLocks noGrp="1" noChangeArrowheads="1"/>
          </p:cNvSpPr>
          <p:nvPr>
            <p:ph type="body" idx="1"/>
            <p:custDataLst>
              <p:tags r:id="rId22"/>
            </p:custDataLst>
          </p:nvPr>
        </p:nvSpPr>
        <p:spPr/>
        <p:txBody>
          <a:bodyPr/>
          <a:lstStyle/>
          <a:p>
            <a:pPr eaLnBrk="1" hangingPunct="1"/>
            <a:r>
              <a:rPr lang="fr-CA" altLang="fr-FR" sz="2000" smtClean="0"/>
              <a:t>Forms Builder est un environnement événementiel. </a:t>
            </a:r>
          </a:p>
          <a:p>
            <a:pPr eaLnBrk="1" hangingPunct="1"/>
            <a:r>
              <a:rPr lang="fr-CA" altLang="fr-FR" sz="2000" smtClean="0"/>
              <a:t>L’ajout de codes de programmation s’effectue en identifiant le ou les événements que nous désirons contrôler et en y rédigeant les codes de programmation.</a:t>
            </a:r>
          </a:p>
        </p:txBody>
      </p:sp>
    </p:spTree>
    <p:extLst>
      <p:ext uri="{BB962C8B-B14F-4D97-AF65-F5344CB8AC3E}">
        <p14:creationId xmlns:p14="http://schemas.microsoft.com/office/powerpoint/2010/main" val="21509283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custDataLst>
              <p:tags r:id="rId1"/>
            </p:custDataLst>
          </p:nvPr>
        </p:nvSpPr>
        <p:spPr/>
        <p:txBody>
          <a:bodyPr/>
          <a:lstStyle/>
          <a:p>
            <a:pPr eaLnBrk="1" hangingPunct="1"/>
            <a:r>
              <a:rPr lang="fr-CA" altLang="fr-FR" sz="3200" smtClean="0"/>
              <a:t>Événements et déclencheurs</a:t>
            </a:r>
          </a:p>
        </p:txBody>
      </p:sp>
      <p:sp>
        <p:nvSpPr>
          <p:cNvPr id="193539" name="Rectangle 3"/>
          <p:cNvSpPr>
            <a:spLocks noGrp="1" noChangeArrowheads="1"/>
          </p:cNvSpPr>
          <p:nvPr>
            <p:ph type="body" idx="1"/>
            <p:custDataLst>
              <p:tags r:id="rId2"/>
            </p:custDataLst>
          </p:nvPr>
        </p:nvSpPr>
        <p:spPr/>
        <p:txBody>
          <a:bodyPr/>
          <a:lstStyle/>
          <a:p>
            <a:pPr eaLnBrk="1" hangingPunct="1"/>
            <a:r>
              <a:rPr lang="fr-CA" altLang="fr-FR" sz="2400" dirty="0" smtClean="0"/>
              <a:t>Les événements de </a:t>
            </a:r>
            <a:r>
              <a:rPr lang="fr-CA" altLang="fr-FR" sz="2400" dirty="0" err="1" smtClean="0"/>
              <a:t>Forms</a:t>
            </a:r>
            <a:r>
              <a:rPr lang="fr-CA" altLang="fr-FR" sz="2400" dirty="0" smtClean="0"/>
              <a:t> </a:t>
            </a:r>
            <a:r>
              <a:rPr lang="fr-CA" altLang="fr-FR" sz="2400" dirty="0" err="1" smtClean="0"/>
              <a:t>Builder</a:t>
            </a:r>
            <a:r>
              <a:rPr lang="fr-CA" altLang="fr-FR" sz="2400" dirty="0" smtClean="0"/>
              <a:t> sont contrôlés en programmant des </a:t>
            </a:r>
            <a:r>
              <a:rPr lang="fr-CA" altLang="fr-FR" sz="2400" b="1" u="sng" dirty="0" smtClean="0"/>
              <a:t>déclencheurs</a:t>
            </a:r>
            <a:r>
              <a:rPr lang="fr-CA" altLang="fr-FR" sz="2400" dirty="0" smtClean="0"/>
              <a:t> au sein du formulaire.</a:t>
            </a:r>
          </a:p>
          <a:p>
            <a:pPr eaLnBrk="1" hangingPunct="1"/>
            <a:r>
              <a:rPr lang="fr-CA" altLang="fr-FR" sz="2400" dirty="0" smtClean="0"/>
              <a:t>Certains événements ne complètent aucune action tant que l’événement n’est pas activé par le déclencheur.</a:t>
            </a:r>
          </a:p>
          <a:p>
            <a:pPr eaLnBrk="1" hangingPunct="1"/>
            <a:r>
              <a:rPr lang="fr-CA" altLang="fr-FR" sz="2400" dirty="0" smtClean="0"/>
              <a:t>Certains événements accomplissent déjà une tâche et on peut </a:t>
            </a:r>
            <a:r>
              <a:rPr lang="fr-CA" altLang="fr-FR" sz="2400" b="1" u="sng" dirty="0" smtClean="0"/>
              <a:t>l’enrichir</a:t>
            </a:r>
            <a:r>
              <a:rPr lang="fr-CA" altLang="fr-FR" sz="2400" dirty="0" smtClean="0"/>
              <a:t> avec un déclencheur.</a:t>
            </a:r>
          </a:p>
          <a:p>
            <a:pPr eaLnBrk="1" hangingPunct="1"/>
            <a:r>
              <a:rPr lang="fr-CA" altLang="fr-FR" sz="2400" dirty="0" smtClean="0"/>
              <a:t>Certains événements accomplissent déjà une tâche et on peut la </a:t>
            </a:r>
            <a:r>
              <a:rPr lang="fr-CA" altLang="fr-FR" sz="2400" b="1" u="sng" dirty="0" smtClean="0"/>
              <a:t>remplacer</a:t>
            </a:r>
            <a:r>
              <a:rPr lang="fr-CA" altLang="fr-FR" sz="2400" dirty="0" smtClean="0"/>
              <a:t> par un déclencheur.</a:t>
            </a:r>
          </a:p>
        </p:txBody>
      </p:sp>
    </p:spTree>
    <p:extLst>
      <p:ext uri="{BB962C8B-B14F-4D97-AF65-F5344CB8AC3E}">
        <p14:creationId xmlns:p14="http://schemas.microsoft.com/office/powerpoint/2010/main" val="22778199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custDataLst>
              <p:tags r:id="rId1"/>
            </p:custDataLst>
          </p:nvPr>
        </p:nvSpPr>
        <p:spPr/>
        <p:txBody>
          <a:bodyPr/>
          <a:lstStyle/>
          <a:p>
            <a:pPr eaLnBrk="1" hangingPunct="1"/>
            <a:r>
              <a:rPr lang="fr-CA" altLang="fr-FR" sz="3200" smtClean="0"/>
              <a:t>Événements et déclencheurs</a:t>
            </a:r>
          </a:p>
        </p:txBody>
      </p:sp>
      <p:sp>
        <p:nvSpPr>
          <p:cNvPr id="195587" name="Rectangle 3"/>
          <p:cNvSpPr>
            <a:spLocks noGrp="1" noChangeArrowheads="1"/>
          </p:cNvSpPr>
          <p:nvPr>
            <p:ph type="body" idx="1"/>
            <p:custDataLst>
              <p:tags r:id="rId2"/>
            </p:custDataLst>
          </p:nvPr>
        </p:nvSpPr>
        <p:spPr>
          <a:xfrm>
            <a:off x="468313" y="1196975"/>
            <a:ext cx="8229600" cy="541338"/>
          </a:xfrm>
        </p:spPr>
        <p:txBody>
          <a:bodyPr/>
          <a:lstStyle/>
          <a:p>
            <a:pPr algn="ctr" eaLnBrk="1" hangingPunct="1">
              <a:buFontTx/>
              <a:buNone/>
            </a:pPr>
            <a:r>
              <a:rPr lang="fr-CA" altLang="fr-FR" b="1" smtClean="0"/>
              <a:t>Activer – Enrichir – Remplacer</a:t>
            </a:r>
          </a:p>
        </p:txBody>
      </p:sp>
      <p:sp>
        <p:nvSpPr>
          <p:cNvPr id="195588" name="Rectangle 4"/>
          <p:cNvSpPr>
            <a:spLocks noChangeArrowheads="1"/>
          </p:cNvSpPr>
          <p:nvPr>
            <p:custDataLst>
              <p:tags r:id="rId3"/>
            </p:custDataLst>
          </p:nvPr>
        </p:nvSpPr>
        <p:spPr bwMode="auto">
          <a:xfrm>
            <a:off x="2178050" y="3357563"/>
            <a:ext cx="3429000" cy="1905000"/>
          </a:xfrm>
          <a:prstGeom prst="rect">
            <a:avLst/>
          </a:prstGeom>
          <a:solidFill>
            <a:srgbClr val="000066"/>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5589" name="Text Box 5"/>
          <p:cNvSpPr txBox="1">
            <a:spLocks noChangeArrowheads="1"/>
          </p:cNvSpPr>
          <p:nvPr>
            <p:custDataLst>
              <p:tags r:id="rId4"/>
            </p:custDataLst>
          </p:nvPr>
        </p:nvSpPr>
        <p:spPr bwMode="auto">
          <a:xfrm>
            <a:off x="2330450" y="3721100"/>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No client</a:t>
            </a:r>
          </a:p>
        </p:txBody>
      </p:sp>
      <p:sp>
        <p:nvSpPr>
          <p:cNvPr id="195590" name="Rectangle 6"/>
          <p:cNvSpPr>
            <a:spLocks noChangeArrowheads="1"/>
          </p:cNvSpPr>
          <p:nvPr>
            <p:custDataLst>
              <p:tags r:id="rId5"/>
            </p:custDataLst>
          </p:nvPr>
        </p:nvSpPr>
        <p:spPr bwMode="auto">
          <a:xfrm>
            <a:off x="3168650" y="3721100"/>
            <a:ext cx="4572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5591" name="Text Box 7"/>
          <p:cNvSpPr txBox="1">
            <a:spLocks noChangeArrowheads="1"/>
          </p:cNvSpPr>
          <p:nvPr>
            <p:custDataLst>
              <p:tags r:id="rId6"/>
            </p:custDataLst>
          </p:nvPr>
        </p:nvSpPr>
        <p:spPr bwMode="auto">
          <a:xfrm>
            <a:off x="2559050" y="4025900"/>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Nom</a:t>
            </a:r>
          </a:p>
        </p:txBody>
      </p:sp>
      <p:sp>
        <p:nvSpPr>
          <p:cNvPr id="195592" name="Rectangle 8"/>
          <p:cNvSpPr>
            <a:spLocks noChangeArrowheads="1"/>
          </p:cNvSpPr>
          <p:nvPr>
            <p:custDataLst>
              <p:tags r:id="rId7"/>
            </p:custDataLst>
          </p:nvPr>
        </p:nvSpPr>
        <p:spPr bwMode="auto">
          <a:xfrm>
            <a:off x="3168650" y="4025900"/>
            <a:ext cx="16764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5593" name="Text Box 9"/>
          <p:cNvSpPr txBox="1">
            <a:spLocks noChangeArrowheads="1"/>
          </p:cNvSpPr>
          <p:nvPr>
            <p:custDataLst>
              <p:tags r:id="rId8"/>
            </p:custDataLst>
          </p:nvPr>
        </p:nvSpPr>
        <p:spPr bwMode="auto">
          <a:xfrm>
            <a:off x="2254250" y="4391025"/>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Adresse</a:t>
            </a:r>
          </a:p>
        </p:txBody>
      </p:sp>
      <p:sp>
        <p:nvSpPr>
          <p:cNvPr id="195594" name="Rectangle 10"/>
          <p:cNvSpPr>
            <a:spLocks noChangeArrowheads="1"/>
          </p:cNvSpPr>
          <p:nvPr>
            <p:custDataLst>
              <p:tags r:id="rId9"/>
            </p:custDataLst>
          </p:nvPr>
        </p:nvSpPr>
        <p:spPr bwMode="auto">
          <a:xfrm>
            <a:off x="3168650" y="4391025"/>
            <a:ext cx="2057400" cy="2444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5595" name="Text Box 11"/>
          <p:cNvSpPr txBox="1">
            <a:spLocks noChangeArrowheads="1"/>
          </p:cNvSpPr>
          <p:nvPr>
            <p:custDataLst>
              <p:tags r:id="rId10"/>
            </p:custDataLst>
          </p:nvPr>
        </p:nvSpPr>
        <p:spPr bwMode="auto">
          <a:xfrm>
            <a:off x="2482850" y="4941888"/>
            <a:ext cx="1066800" cy="254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Sauvegarder</a:t>
            </a:r>
          </a:p>
        </p:txBody>
      </p:sp>
      <p:sp>
        <p:nvSpPr>
          <p:cNvPr id="195596" name="Text Box 12"/>
          <p:cNvSpPr txBox="1">
            <a:spLocks noChangeArrowheads="1"/>
          </p:cNvSpPr>
          <p:nvPr>
            <p:custDataLst>
              <p:tags r:id="rId11"/>
            </p:custDataLst>
          </p:nvPr>
        </p:nvSpPr>
        <p:spPr bwMode="auto">
          <a:xfrm>
            <a:off x="4464050" y="4941888"/>
            <a:ext cx="762000" cy="254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Annuler</a:t>
            </a:r>
          </a:p>
        </p:txBody>
      </p:sp>
      <p:sp>
        <p:nvSpPr>
          <p:cNvPr id="195597" name="Text Box 13"/>
          <p:cNvSpPr txBox="1">
            <a:spLocks noChangeArrowheads="1"/>
          </p:cNvSpPr>
          <p:nvPr>
            <p:custDataLst>
              <p:tags r:id="rId12"/>
            </p:custDataLst>
          </p:nvPr>
        </p:nvSpPr>
        <p:spPr bwMode="auto">
          <a:xfrm>
            <a:off x="2254250" y="4695825"/>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Ville</a:t>
            </a:r>
          </a:p>
        </p:txBody>
      </p:sp>
      <p:sp>
        <p:nvSpPr>
          <p:cNvPr id="195598" name="Rectangle 14"/>
          <p:cNvSpPr>
            <a:spLocks noChangeArrowheads="1"/>
          </p:cNvSpPr>
          <p:nvPr>
            <p:custDataLst>
              <p:tags r:id="rId13"/>
            </p:custDataLst>
          </p:nvPr>
        </p:nvSpPr>
        <p:spPr bwMode="auto">
          <a:xfrm>
            <a:off x="3168650" y="4695825"/>
            <a:ext cx="10668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5599" name="Text Box 15"/>
          <p:cNvSpPr txBox="1">
            <a:spLocks noChangeArrowheads="1"/>
          </p:cNvSpPr>
          <p:nvPr>
            <p:custDataLst>
              <p:tags r:id="rId14"/>
            </p:custDataLst>
          </p:nvPr>
        </p:nvSpPr>
        <p:spPr bwMode="auto">
          <a:xfrm>
            <a:off x="4235450" y="4711700"/>
            <a:ext cx="457200" cy="2444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C.P</a:t>
            </a:r>
            <a:r>
              <a:rPr lang="fr-CA" altLang="fr-FR">
                <a:cs typeface="Arial" charset="0"/>
              </a:rPr>
              <a:t>.</a:t>
            </a:r>
          </a:p>
        </p:txBody>
      </p:sp>
      <p:sp>
        <p:nvSpPr>
          <p:cNvPr id="195600" name="Rectangle 16"/>
          <p:cNvSpPr>
            <a:spLocks noChangeArrowheads="1"/>
          </p:cNvSpPr>
          <p:nvPr>
            <p:custDataLst>
              <p:tags r:id="rId15"/>
            </p:custDataLst>
          </p:nvPr>
        </p:nvSpPr>
        <p:spPr bwMode="auto">
          <a:xfrm>
            <a:off x="4768850" y="4711700"/>
            <a:ext cx="4572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5601" name="Line 17"/>
          <p:cNvSpPr>
            <a:spLocks noChangeShapeType="1"/>
          </p:cNvSpPr>
          <p:nvPr>
            <p:custDataLst>
              <p:tags r:id="rId16"/>
            </p:custDataLst>
          </p:nvPr>
        </p:nvSpPr>
        <p:spPr bwMode="auto">
          <a:xfrm flipH="1" flipV="1">
            <a:off x="5148263" y="52292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5602" name="Line 18"/>
          <p:cNvSpPr>
            <a:spLocks noChangeShapeType="1"/>
          </p:cNvSpPr>
          <p:nvPr>
            <p:custDataLst>
              <p:tags r:id="rId17"/>
            </p:custDataLst>
          </p:nvPr>
        </p:nvSpPr>
        <p:spPr bwMode="auto">
          <a:xfrm flipH="1" flipV="1">
            <a:off x="3419475" y="5229225"/>
            <a:ext cx="1150938"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5603" name="Text Box 19"/>
          <p:cNvSpPr txBox="1">
            <a:spLocks noChangeArrowheads="1"/>
          </p:cNvSpPr>
          <p:nvPr>
            <p:custDataLst>
              <p:tags r:id="rId18"/>
            </p:custDataLst>
          </p:nvPr>
        </p:nvSpPr>
        <p:spPr bwMode="auto">
          <a:xfrm>
            <a:off x="4716463" y="5373688"/>
            <a:ext cx="2133600" cy="13811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Déclencheur</a:t>
            </a:r>
          </a:p>
          <a:p>
            <a:pPr algn="ctr" eaLnBrk="1" hangingPunct="1">
              <a:spcBef>
                <a:spcPct val="50000"/>
              </a:spcBef>
            </a:pPr>
            <a:r>
              <a:rPr lang="fr-CA" altLang="fr-FR" sz="1200" b="1">
                <a:solidFill>
                  <a:schemeClr val="bg1"/>
                </a:solidFill>
                <a:cs typeface="Arial" charset="0"/>
              </a:rPr>
              <a:t>WHEN-BUTTON-PRESSED</a:t>
            </a:r>
          </a:p>
          <a:p>
            <a:pPr algn="ctr" eaLnBrk="1" hangingPunct="1">
              <a:spcBef>
                <a:spcPct val="50000"/>
              </a:spcBef>
            </a:pPr>
            <a:r>
              <a:rPr lang="fr-CA" altLang="fr-FR" sz="1200">
                <a:solidFill>
                  <a:schemeClr val="bg1"/>
                </a:solidFill>
                <a:cs typeface="Arial" charset="0"/>
              </a:rPr>
              <a:t>Ce déclencheur permet </a:t>
            </a:r>
            <a:r>
              <a:rPr lang="fr-CA" altLang="fr-FR" sz="1200" b="1" u="sng">
                <a:solidFill>
                  <a:schemeClr val="bg1"/>
                </a:solidFill>
                <a:cs typeface="Arial" charset="0"/>
              </a:rPr>
              <a:t>d’activer</a:t>
            </a:r>
            <a:r>
              <a:rPr lang="fr-CA" altLang="fr-FR" sz="1200">
                <a:solidFill>
                  <a:schemeClr val="bg1"/>
                </a:solidFill>
                <a:cs typeface="Arial" charset="0"/>
              </a:rPr>
              <a:t> l’événement de presser le bouton par un code de programmation.</a:t>
            </a:r>
          </a:p>
        </p:txBody>
      </p:sp>
      <p:sp>
        <p:nvSpPr>
          <p:cNvPr id="195604" name="Line 20"/>
          <p:cNvSpPr>
            <a:spLocks noChangeShapeType="1"/>
          </p:cNvSpPr>
          <p:nvPr>
            <p:custDataLst>
              <p:tags r:id="rId19"/>
            </p:custDataLst>
          </p:nvPr>
        </p:nvSpPr>
        <p:spPr bwMode="auto">
          <a:xfrm>
            <a:off x="2787650" y="2997200"/>
            <a:ext cx="415925" cy="385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5605" name="Text Box 21"/>
          <p:cNvSpPr txBox="1">
            <a:spLocks noChangeArrowheads="1"/>
          </p:cNvSpPr>
          <p:nvPr>
            <p:custDataLst>
              <p:tags r:id="rId20"/>
            </p:custDataLst>
          </p:nvPr>
        </p:nvSpPr>
        <p:spPr bwMode="auto">
          <a:xfrm>
            <a:off x="1258888" y="1844675"/>
            <a:ext cx="2895600" cy="1198563"/>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Déclencheur</a:t>
            </a:r>
          </a:p>
          <a:p>
            <a:pPr algn="ctr" eaLnBrk="1" hangingPunct="1">
              <a:spcBef>
                <a:spcPct val="50000"/>
              </a:spcBef>
            </a:pPr>
            <a:r>
              <a:rPr lang="fr-CA" altLang="fr-FR" sz="1200" b="1">
                <a:solidFill>
                  <a:schemeClr val="bg1"/>
                </a:solidFill>
                <a:cs typeface="Arial" charset="0"/>
              </a:rPr>
              <a:t>WHEN-VALIDATE-ITEM</a:t>
            </a:r>
          </a:p>
          <a:p>
            <a:pPr algn="ctr" eaLnBrk="1" hangingPunct="1">
              <a:spcBef>
                <a:spcPct val="50000"/>
              </a:spcBef>
            </a:pPr>
            <a:r>
              <a:rPr lang="fr-CA" altLang="fr-FR" sz="1200">
                <a:solidFill>
                  <a:schemeClr val="bg1"/>
                </a:solidFill>
                <a:cs typeface="Arial" charset="0"/>
              </a:rPr>
              <a:t>Ce déclencheur permet </a:t>
            </a:r>
            <a:r>
              <a:rPr lang="fr-CA" altLang="fr-FR" sz="1200" b="1" u="sng">
                <a:solidFill>
                  <a:schemeClr val="bg1"/>
                </a:solidFill>
                <a:cs typeface="Arial" charset="0"/>
              </a:rPr>
              <a:t>d’enrichir</a:t>
            </a:r>
            <a:r>
              <a:rPr lang="fr-CA" altLang="fr-FR" sz="1200">
                <a:solidFill>
                  <a:schemeClr val="bg1"/>
                </a:solidFill>
                <a:cs typeface="Arial" charset="0"/>
              </a:rPr>
              <a:t> l’événement de validation (format, type, etc.) par un code de programmation.</a:t>
            </a:r>
          </a:p>
        </p:txBody>
      </p:sp>
      <p:sp>
        <p:nvSpPr>
          <p:cNvPr id="195606" name="Line 22"/>
          <p:cNvSpPr>
            <a:spLocks noChangeShapeType="1"/>
          </p:cNvSpPr>
          <p:nvPr>
            <p:custDataLst>
              <p:tags r:id="rId21"/>
            </p:custDataLst>
          </p:nvPr>
        </p:nvSpPr>
        <p:spPr bwMode="auto">
          <a:xfrm flipH="1">
            <a:off x="5607050" y="2971800"/>
            <a:ext cx="781050" cy="1206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5607" name="Text Box 23"/>
          <p:cNvSpPr txBox="1">
            <a:spLocks noChangeArrowheads="1"/>
          </p:cNvSpPr>
          <p:nvPr>
            <p:custDataLst>
              <p:tags r:id="rId22"/>
            </p:custDataLst>
          </p:nvPr>
        </p:nvSpPr>
        <p:spPr bwMode="auto">
          <a:xfrm>
            <a:off x="4587875" y="1844675"/>
            <a:ext cx="3276600" cy="1198563"/>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Déclencheur</a:t>
            </a:r>
          </a:p>
          <a:p>
            <a:pPr algn="ctr" eaLnBrk="1" hangingPunct="1">
              <a:spcBef>
                <a:spcPct val="50000"/>
              </a:spcBef>
            </a:pPr>
            <a:r>
              <a:rPr lang="fr-CA" altLang="fr-FR" sz="1200" b="1">
                <a:solidFill>
                  <a:schemeClr val="bg1"/>
                </a:solidFill>
                <a:cs typeface="Arial" charset="0"/>
              </a:rPr>
              <a:t>ON-INSERT</a:t>
            </a:r>
          </a:p>
          <a:p>
            <a:pPr algn="ctr" eaLnBrk="1" hangingPunct="1">
              <a:spcBef>
                <a:spcPct val="50000"/>
              </a:spcBef>
            </a:pPr>
            <a:r>
              <a:rPr lang="fr-CA" altLang="fr-FR" sz="1200">
                <a:solidFill>
                  <a:schemeClr val="bg1"/>
                </a:solidFill>
                <a:cs typeface="Arial" charset="0"/>
              </a:rPr>
              <a:t>Ce déclencheur permet </a:t>
            </a:r>
            <a:r>
              <a:rPr lang="fr-CA" altLang="fr-FR" sz="1200" b="1" u="sng">
                <a:solidFill>
                  <a:schemeClr val="bg1"/>
                </a:solidFill>
                <a:cs typeface="Arial" charset="0"/>
              </a:rPr>
              <a:t>de</a:t>
            </a:r>
            <a:r>
              <a:rPr lang="fr-CA" altLang="fr-FR" sz="1200" u="sng">
                <a:solidFill>
                  <a:schemeClr val="bg1"/>
                </a:solidFill>
                <a:cs typeface="Arial" charset="0"/>
              </a:rPr>
              <a:t> </a:t>
            </a:r>
            <a:r>
              <a:rPr lang="fr-CA" altLang="fr-FR" sz="1200" b="1" u="sng">
                <a:solidFill>
                  <a:schemeClr val="bg1"/>
                </a:solidFill>
                <a:cs typeface="Arial" charset="0"/>
              </a:rPr>
              <a:t>remplacer</a:t>
            </a:r>
            <a:r>
              <a:rPr lang="fr-CA" altLang="fr-FR" sz="1200">
                <a:solidFill>
                  <a:schemeClr val="bg1"/>
                </a:solidFill>
                <a:cs typeface="Arial" charset="0"/>
              </a:rPr>
              <a:t> l’événement d’insertion des données dans la table par un code de programmation.</a:t>
            </a:r>
          </a:p>
        </p:txBody>
      </p:sp>
    </p:spTree>
    <p:extLst>
      <p:ext uri="{BB962C8B-B14F-4D97-AF65-F5344CB8AC3E}">
        <p14:creationId xmlns:p14="http://schemas.microsoft.com/office/powerpoint/2010/main" val="28260507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Line 2"/>
          <p:cNvSpPr>
            <a:spLocks noChangeShapeType="1"/>
          </p:cNvSpPr>
          <p:nvPr>
            <p:custDataLst>
              <p:tags r:id="rId1"/>
            </p:custDataLst>
          </p:nvPr>
        </p:nvSpPr>
        <p:spPr bwMode="auto">
          <a:xfrm flipH="1">
            <a:off x="6913563" y="4473575"/>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35" name="Rectangle 3"/>
          <p:cNvSpPr>
            <a:spLocks noGrp="1" noChangeArrowheads="1"/>
          </p:cNvSpPr>
          <p:nvPr>
            <p:ph type="title"/>
            <p:custDataLst>
              <p:tags r:id="rId2"/>
            </p:custDataLst>
          </p:nvPr>
        </p:nvSpPr>
        <p:spPr/>
        <p:txBody>
          <a:bodyPr/>
          <a:lstStyle/>
          <a:p>
            <a:pPr eaLnBrk="1" hangingPunct="1"/>
            <a:r>
              <a:rPr lang="fr-CA" altLang="fr-FR" sz="3200" smtClean="0"/>
              <a:t>Événements et déclencheurs</a:t>
            </a:r>
          </a:p>
        </p:txBody>
      </p:sp>
      <p:sp>
        <p:nvSpPr>
          <p:cNvPr id="197636" name="Rectangle 4"/>
          <p:cNvSpPr>
            <a:spLocks noChangeArrowheads="1"/>
          </p:cNvSpPr>
          <p:nvPr>
            <p:custDataLst>
              <p:tags r:id="rId3"/>
            </p:custDataLst>
          </p:nvPr>
        </p:nvSpPr>
        <p:spPr bwMode="auto">
          <a:xfrm>
            <a:off x="2874963" y="4149725"/>
            <a:ext cx="3657600" cy="2057400"/>
          </a:xfrm>
          <a:prstGeom prst="rect">
            <a:avLst/>
          </a:prstGeom>
          <a:solidFill>
            <a:srgbClr val="000066"/>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37" name="Text Box 5"/>
          <p:cNvSpPr txBox="1">
            <a:spLocks noChangeArrowheads="1"/>
          </p:cNvSpPr>
          <p:nvPr>
            <p:custDataLst>
              <p:tags r:id="rId4"/>
            </p:custDataLst>
          </p:nvPr>
        </p:nvSpPr>
        <p:spPr bwMode="auto">
          <a:xfrm>
            <a:off x="2951163" y="4321175"/>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No client</a:t>
            </a:r>
          </a:p>
        </p:txBody>
      </p:sp>
      <p:sp>
        <p:nvSpPr>
          <p:cNvPr id="197638" name="Rectangle 6"/>
          <p:cNvSpPr>
            <a:spLocks noChangeArrowheads="1"/>
          </p:cNvSpPr>
          <p:nvPr>
            <p:custDataLst>
              <p:tags r:id="rId5"/>
            </p:custDataLst>
          </p:nvPr>
        </p:nvSpPr>
        <p:spPr bwMode="auto">
          <a:xfrm>
            <a:off x="3636963" y="4321175"/>
            <a:ext cx="4572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39" name="Text Box 7"/>
          <p:cNvSpPr txBox="1">
            <a:spLocks noChangeArrowheads="1"/>
          </p:cNvSpPr>
          <p:nvPr>
            <p:custDataLst>
              <p:tags r:id="rId6"/>
            </p:custDataLst>
          </p:nvPr>
        </p:nvSpPr>
        <p:spPr bwMode="auto">
          <a:xfrm>
            <a:off x="3179763" y="4625975"/>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Nom</a:t>
            </a:r>
          </a:p>
        </p:txBody>
      </p:sp>
      <p:sp>
        <p:nvSpPr>
          <p:cNvPr id="197640" name="Rectangle 8"/>
          <p:cNvSpPr>
            <a:spLocks noChangeArrowheads="1"/>
          </p:cNvSpPr>
          <p:nvPr>
            <p:custDataLst>
              <p:tags r:id="rId7"/>
            </p:custDataLst>
          </p:nvPr>
        </p:nvSpPr>
        <p:spPr bwMode="auto">
          <a:xfrm>
            <a:off x="3636963" y="4625975"/>
            <a:ext cx="1676400" cy="228600"/>
          </a:xfrm>
          <a:prstGeom prst="rect">
            <a:avLst/>
          </a:prstGeom>
          <a:solidFill>
            <a:srgbClr val="0000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41" name="Text Box 9"/>
          <p:cNvSpPr txBox="1">
            <a:spLocks noChangeArrowheads="1"/>
          </p:cNvSpPr>
          <p:nvPr>
            <p:custDataLst>
              <p:tags r:id="rId8"/>
            </p:custDataLst>
          </p:nvPr>
        </p:nvSpPr>
        <p:spPr bwMode="auto">
          <a:xfrm>
            <a:off x="2874963" y="5067300"/>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Titre</a:t>
            </a:r>
          </a:p>
        </p:txBody>
      </p:sp>
      <p:sp>
        <p:nvSpPr>
          <p:cNvPr id="197642" name="Rectangle 10"/>
          <p:cNvSpPr>
            <a:spLocks noChangeArrowheads="1"/>
          </p:cNvSpPr>
          <p:nvPr>
            <p:custDataLst>
              <p:tags r:id="rId9"/>
            </p:custDataLst>
          </p:nvPr>
        </p:nvSpPr>
        <p:spPr bwMode="auto">
          <a:xfrm>
            <a:off x="2951163" y="5311775"/>
            <a:ext cx="3810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43" name="Text Box 11"/>
          <p:cNvSpPr txBox="1">
            <a:spLocks noChangeArrowheads="1"/>
          </p:cNvSpPr>
          <p:nvPr>
            <p:custDataLst>
              <p:tags r:id="rId10"/>
            </p:custDataLst>
          </p:nvPr>
        </p:nvSpPr>
        <p:spPr bwMode="auto">
          <a:xfrm>
            <a:off x="2951163" y="5876925"/>
            <a:ext cx="1066800" cy="254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Sauvegarder</a:t>
            </a:r>
          </a:p>
        </p:txBody>
      </p:sp>
      <p:sp>
        <p:nvSpPr>
          <p:cNvPr id="197644" name="Text Box 12"/>
          <p:cNvSpPr txBox="1">
            <a:spLocks noChangeArrowheads="1"/>
          </p:cNvSpPr>
          <p:nvPr>
            <p:custDataLst>
              <p:tags r:id="rId11"/>
            </p:custDataLst>
          </p:nvPr>
        </p:nvSpPr>
        <p:spPr bwMode="auto">
          <a:xfrm>
            <a:off x="5694363" y="5876925"/>
            <a:ext cx="762000" cy="254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Annuler</a:t>
            </a:r>
          </a:p>
        </p:txBody>
      </p:sp>
      <p:sp>
        <p:nvSpPr>
          <p:cNvPr id="197645" name="Text Box 13"/>
          <p:cNvSpPr txBox="1">
            <a:spLocks noChangeArrowheads="1"/>
          </p:cNvSpPr>
          <p:nvPr>
            <p:custDataLst>
              <p:tags r:id="rId12"/>
            </p:custDataLst>
          </p:nvPr>
        </p:nvSpPr>
        <p:spPr bwMode="auto">
          <a:xfrm>
            <a:off x="3332163" y="5067300"/>
            <a:ext cx="1066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pPr>
            <a:r>
              <a:rPr lang="fr-CA" altLang="fr-FR">
                <a:solidFill>
                  <a:schemeClr val="bg1"/>
                </a:solidFill>
                <a:cs typeface="Arial" charset="0"/>
              </a:rPr>
              <a:t>Nom Contact</a:t>
            </a:r>
          </a:p>
        </p:txBody>
      </p:sp>
      <p:sp>
        <p:nvSpPr>
          <p:cNvPr id="197646" name="Rectangle 14"/>
          <p:cNvSpPr>
            <a:spLocks noChangeArrowheads="1"/>
          </p:cNvSpPr>
          <p:nvPr>
            <p:custDataLst>
              <p:tags r:id="rId13"/>
            </p:custDataLst>
          </p:nvPr>
        </p:nvSpPr>
        <p:spPr bwMode="auto">
          <a:xfrm>
            <a:off x="3408363" y="5311775"/>
            <a:ext cx="15240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47" name="Text Box 15"/>
          <p:cNvSpPr txBox="1">
            <a:spLocks noChangeArrowheads="1"/>
          </p:cNvSpPr>
          <p:nvPr>
            <p:custDataLst>
              <p:tags r:id="rId14"/>
            </p:custDataLst>
          </p:nvPr>
        </p:nvSpPr>
        <p:spPr bwMode="auto">
          <a:xfrm>
            <a:off x="5008563" y="5083175"/>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pPr>
            <a:r>
              <a:rPr lang="fr-CA" altLang="fr-FR">
                <a:solidFill>
                  <a:schemeClr val="bg1"/>
                </a:solidFill>
                <a:cs typeface="Arial" charset="0"/>
              </a:rPr>
              <a:t>Tél.</a:t>
            </a:r>
          </a:p>
        </p:txBody>
      </p:sp>
      <p:sp>
        <p:nvSpPr>
          <p:cNvPr id="197648" name="Rectangle 16"/>
          <p:cNvSpPr>
            <a:spLocks noChangeArrowheads="1"/>
          </p:cNvSpPr>
          <p:nvPr>
            <p:custDataLst>
              <p:tags r:id="rId15"/>
            </p:custDataLst>
          </p:nvPr>
        </p:nvSpPr>
        <p:spPr bwMode="auto">
          <a:xfrm>
            <a:off x="5084763" y="5311775"/>
            <a:ext cx="6858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49" name="Rectangle 17"/>
          <p:cNvSpPr>
            <a:spLocks noChangeArrowheads="1"/>
          </p:cNvSpPr>
          <p:nvPr>
            <p:custDataLst>
              <p:tags r:id="rId16"/>
            </p:custDataLst>
          </p:nvPr>
        </p:nvSpPr>
        <p:spPr bwMode="auto">
          <a:xfrm>
            <a:off x="2951163" y="5616575"/>
            <a:ext cx="3810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50" name="Rectangle 18"/>
          <p:cNvSpPr>
            <a:spLocks noChangeArrowheads="1"/>
          </p:cNvSpPr>
          <p:nvPr>
            <p:custDataLst>
              <p:tags r:id="rId17"/>
            </p:custDataLst>
          </p:nvPr>
        </p:nvSpPr>
        <p:spPr bwMode="auto">
          <a:xfrm>
            <a:off x="3408363" y="5616575"/>
            <a:ext cx="15240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51" name="Rectangle 19"/>
          <p:cNvSpPr>
            <a:spLocks noChangeArrowheads="1"/>
          </p:cNvSpPr>
          <p:nvPr>
            <p:custDataLst>
              <p:tags r:id="rId18"/>
            </p:custDataLst>
          </p:nvPr>
        </p:nvSpPr>
        <p:spPr bwMode="auto">
          <a:xfrm>
            <a:off x="5084763" y="5616575"/>
            <a:ext cx="6858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52" name="Text Box 20"/>
          <p:cNvSpPr txBox="1">
            <a:spLocks noChangeArrowheads="1"/>
          </p:cNvSpPr>
          <p:nvPr>
            <p:custDataLst>
              <p:tags r:id="rId19"/>
            </p:custDataLst>
          </p:nvPr>
        </p:nvSpPr>
        <p:spPr bwMode="auto">
          <a:xfrm>
            <a:off x="5770563" y="5083175"/>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pPr>
            <a:r>
              <a:rPr lang="fr-CA" altLang="fr-FR">
                <a:solidFill>
                  <a:schemeClr val="bg1"/>
                </a:solidFill>
                <a:cs typeface="Arial" charset="0"/>
              </a:rPr>
              <a:t>Courriel</a:t>
            </a:r>
          </a:p>
        </p:txBody>
      </p:sp>
      <p:sp>
        <p:nvSpPr>
          <p:cNvPr id="197653" name="Rectangle 21"/>
          <p:cNvSpPr>
            <a:spLocks noChangeArrowheads="1"/>
          </p:cNvSpPr>
          <p:nvPr>
            <p:custDataLst>
              <p:tags r:id="rId20"/>
            </p:custDataLst>
          </p:nvPr>
        </p:nvSpPr>
        <p:spPr bwMode="auto">
          <a:xfrm>
            <a:off x="5846763" y="5311775"/>
            <a:ext cx="6096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54" name="Rectangle 22"/>
          <p:cNvSpPr>
            <a:spLocks noChangeArrowheads="1"/>
          </p:cNvSpPr>
          <p:nvPr>
            <p:custDataLst>
              <p:tags r:id="rId21"/>
            </p:custDataLst>
          </p:nvPr>
        </p:nvSpPr>
        <p:spPr bwMode="auto">
          <a:xfrm>
            <a:off x="5846763" y="5616575"/>
            <a:ext cx="6096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7655" name="Line 23"/>
          <p:cNvSpPr>
            <a:spLocks noChangeShapeType="1"/>
          </p:cNvSpPr>
          <p:nvPr>
            <p:custDataLst>
              <p:tags r:id="rId22"/>
            </p:custDataLst>
          </p:nvPr>
        </p:nvSpPr>
        <p:spPr bwMode="auto">
          <a:xfrm flipH="1">
            <a:off x="6532563" y="3770313"/>
            <a:ext cx="263525" cy="474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56" name="Text Box 24"/>
          <p:cNvSpPr txBox="1">
            <a:spLocks noChangeArrowheads="1"/>
          </p:cNvSpPr>
          <p:nvPr>
            <p:custDataLst>
              <p:tags r:id="rId23"/>
            </p:custDataLst>
          </p:nvPr>
        </p:nvSpPr>
        <p:spPr bwMode="auto">
          <a:xfrm>
            <a:off x="6608763" y="3429000"/>
            <a:ext cx="1828800" cy="55880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Formulaire</a:t>
            </a:r>
          </a:p>
          <a:p>
            <a:pPr algn="ctr" eaLnBrk="1" hangingPunct="1">
              <a:spcBef>
                <a:spcPct val="50000"/>
              </a:spcBef>
            </a:pPr>
            <a:r>
              <a:rPr lang="fr-CA" altLang="fr-FR" sz="1200">
                <a:solidFill>
                  <a:schemeClr val="bg1"/>
                </a:solidFill>
                <a:cs typeface="Arial" charset="0"/>
              </a:rPr>
              <a:t>SAISIE_CONTACT</a:t>
            </a:r>
          </a:p>
        </p:txBody>
      </p:sp>
      <p:sp>
        <p:nvSpPr>
          <p:cNvPr id="197657" name="Line 25"/>
          <p:cNvSpPr>
            <a:spLocks noChangeShapeType="1"/>
          </p:cNvSpPr>
          <p:nvPr>
            <p:custDataLst>
              <p:tags r:id="rId24"/>
            </p:custDataLst>
          </p:nvPr>
        </p:nvSpPr>
        <p:spPr bwMode="auto">
          <a:xfrm>
            <a:off x="6877050" y="4149725"/>
            <a:ext cx="0"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58" name="Text Box 26"/>
          <p:cNvSpPr txBox="1">
            <a:spLocks noChangeArrowheads="1"/>
          </p:cNvSpPr>
          <p:nvPr>
            <p:custDataLst>
              <p:tags r:id="rId25"/>
            </p:custDataLst>
          </p:nvPr>
        </p:nvSpPr>
        <p:spPr bwMode="auto">
          <a:xfrm>
            <a:off x="7227888" y="4321175"/>
            <a:ext cx="1219200" cy="284163"/>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Bloc CLIENT</a:t>
            </a:r>
          </a:p>
        </p:txBody>
      </p:sp>
      <p:sp>
        <p:nvSpPr>
          <p:cNvPr id="197659" name="Line 27"/>
          <p:cNvSpPr>
            <a:spLocks noChangeShapeType="1"/>
          </p:cNvSpPr>
          <p:nvPr>
            <p:custDataLst>
              <p:tags r:id="rId26"/>
            </p:custDataLst>
          </p:nvPr>
        </p:nvSpPr>
        <p:spPr bwMode="auto">
          <a:xfrm>
            <a:off x="6877050" y="5157788"/>
            <a:ext cx="0" cy="5032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60" name="Line 28"/>
          <p:cNvSpPr>
            <a:spLocks noChangeShapeType="1"/>
          </p:cNvSpPr>
          <p:nvPr>
            <p:custDataLst>
              <p:tags r:id="rId27"/>
            </p:custDataLst>
          </p:nvPr>
        </p:nvSpPr>
        <p:spPr bwMode="auto">
          <a:xfrm flipH="1" flipV="1">
            <a:off x="6913563" y="5387975"/>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61" name="Line 29"/>
          <p:cNvSpPr>
            <a:spLocks noChangeShapeType="1"/>
          </p:cNvSpPr>
          <p:nvPr>
            <p:custDataLst>
              <p:tags r:id="rId28"/>
            </p:custDataLst>
          </p:nvPr>
        </p:nvSpPr>
        <p:spPr bwMode="auto">
          <a:xfrm flipH="1">
            <a:off x="6724650" y="414972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62" name="Line 30"/>
          <p:cNvSpPr>
            <a:spLocks noChangeShapeType="1"/>
          </p:cNvSpPr>
          <p:nvPr>
            <p:custDataLst>
              <p:tags r:id="rId29"/>
            </p:custDataLst>
          </p:nvPr>
        </p:nvSpPr>
        <p:spPr bwMode="auto">
          <a:xfrm flipH="1">
            <a:off x="6732588" y="479742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63" name="Line 31"/>
          <p:cNvSpPr>
            <a:spLocks noChangeShapeType="1"/>
          </p:cNvSpPr>
          <p:nvPr>
            <p:custDataLst>
              <p:tags r:id="rId30"/>
            </p:custDataLst>
          </p:nvPr>
        </p:nvSpPr>
        <p:spPr bwMode="auto">
          <a:xfrm flipH="1">
            <a:off x="6732588" y="5157788"/>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64" name="Line 32"/>
          <p:cNvSpPr>
            <a:spLocks noChangeShapeType="1"/>
          </p:cNvSpPr>
          <p:nvPr>
            <p:custDataLst>
              <p:tags r:id="rId31"/>
            </p:custDataLst>
          </p:nvPr>
        </p:nvSpPr>
        <p:spPr bwMode="auto">
          <a:xfrm flipH="1">
            <a:off x="6732588" y="566102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65" name="Line 33"/>
          <p:cNvSpPr>
            <a:spLocks noChangeShapeType="1"/>
          </p:cNvSpPr>
          <p:nvPr>
            <p:custDataLst>
              <p:tags r:id="rId32"/>
            </p:custDataLst>
          </p:nvPr>
        </p:nvSpPr>
        <p:spPr bwMode="auto">
          <a:xfrm>
            <a:off x="2493963" y="5311775"/>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66" name="Text Box 34"/>
          <p:cNvSpPr txBox="1">
            <a:spLocks noChangeArrowheads="1"/>
          </p:cNvSpPr>
          <p:nvPr>
            <p:custDataLst>
              <p:tags r:id="rId33"/>
            </p:custDataLst>
          </p:nvPr>
        </p:nvSpPr>
        <p:spPr bwMode="auto">
          <a:xfrm>
            <a:off x="7227888" y="5235575"/>
            <a:ext cx="1447800" cy="284163"/>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Bloc CONTACT</a:t>
            </a:r>
          </a:p>
        </p:txBody>
      </p:sp>
      <p:sp>
        <p:nvSpPr>
          <p:cNvPr id="197667" name="Line 35"/>
          <p:cNvSpPr>
            <a:spLocks noChangeShapeType="1"/>
          </p:cNvSpPr>
          <p:nvPr>
            <p:custDataLst>
              <p:tags r:id="rId34"/>
            </p:custDataLst>
          </p:nvPr>
        </p:nvSpPr>
        <p:spPr bwMode="auto">
          <a:xfrm flipH="1">
            <a:off x="2493963" y="531177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68" name="Line 36"/>
          <p:cNvSpPr>
            <a:spLocks noChangeShapeType="1"/>
          </p:cNvSpPr>
          <p:nvPr>
            <p:custDataLst>
              <p:tags r:id="rId35"/>
            </p:custDataLst>
          </p:nvPr>
        </p:nvSpPr>
        <p:spPr bwMode="auto">
          <a:xfrm flipH="1">
            <a:off x="2493963" y="554037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69" name="Line 37"/>
          <p:cNvSpPr>
            <a:spLocks noChangeShapeType="1"/>
          </p:cNvSpPr>
          <p:nvPr>
            <p:custDataLst>
              <p:tags r:id="rId36"/>
            </p:custDataLst>
          </p:nvPr>
        </p:nvSpPr>
        <p:spPr bwMode="auto">
          <a:xfrm>
            <a:off x="2493963" y="5616575"/>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70" name="Line 38"/>
          <p:cNvSpPr>
            <a:spLocks noChangeShapeType="1"/>
          </p:cNvSpPr>
          <p:nvPr>
            <p:custDataLst>
              <p:tags r:id="rId37"/>
            </p:custDataLst>
          </p:nvPr>
        </p:nvSpPr>
        <p:spPr bwMode="auto">
          <a:xfrm flipH="1">
            <a:off x="2493963" y="561657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71" name="Line 39"/>
          <p:cNvSpPr>
            <a:spLocks noChangeShapeType="1"/>
          </p:cNvSpPr>
          <p:nvPr>
            <p:custDataLst>
              <p:tags r:id="rId38"/>
            </p:custDataLst>
          </p:nvPr>
        </p:nvSpPr>
        <p:spPr bwMode="auto">
          <a:xfrm flipH="1">
            <a:off x="2493963" y="584517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72" name="Line 40"/>
          <p:cNvSpPr>
            <a:spLocks noChangeShapeType="1"/>
          </p:cNvSpPr>
          <p:nvPr>
            <p:custDataLst>
              <p:tags r:id="rId39"/>
            </p:custDataLst>
          </p:nvPr>
        </p:nvSpPr>
        <p:spPr bwMode="auto">
          <a:xfrm>
            <a:off x="1960563" y="5387975"/>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73" name="Line 41"/>
          <p:cNvSpPr>
            <a:spLocks noChangeShapeType="1"/>
          </p:cNvSpPr>
          <p:nvPr>
            <p:custDataLst>
              <p:tags r:id="rId40"/>
            </p:custDataLst>
          </p:nvPr>
        </p:nvSpPr>
        <p:spPr bwMode="auto">
          <a:xfrm>
            <a:off x="1960563" y="5713413"/>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74" name="Text Box 42"/>
          <p:cNvSpPr txBox="1">
            <a:spLocks noChangeArrowheads="1"/>
          </p:cNvSpPr>
          <p:nvPr>
            <p:custDataLst>
              <p:tags r:id="rId41"/>
            </p:custDataLst>
          </p:nvPr>
        </p:nvSpPr>
        <p:spPr bwMode="auto">
          <a:xfrm>
            <a:off x="4170363" y="6381750"/>
            <a:ext cx="1600200" cy="284163"/>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Item TELEPHONE</a:t>
            </a:r>
          </a:p>
        </p:txBody>
      </p:sp>
      <p:sp>
        <p:nvSpPr>
          <p:cNvPr id="197675" name="Line 43"/>
          <p:cNvSpPr>
            <a:spLocks noChangeShapeType="1"/>
          </p:cNvSpPr>
          <p:nvPr>
            <p:custDataLst>
              <p:tags r:id="rId42"/>
            </p:custDataLst>
          </p:nvPr>
        </p:nvSpPr>
        <p:spPr bwMode="auto">
          <a:xfrm flipV="1">
            <a:off x="5237163" y="5845175"/>
            <a:ext cx="0" cy="609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76" name="Line 44"/>
          <p:cNvSpPr>
            <a:spLocks noChangeShapeType="1"/>
          </p:cNvSpPr>
          <p:nvPr>
            <p:custDataLst>
              <p:tags r:id="rId43"/>
            </p:custDataLst>
          </p:nvPr>
        </p:nvSpPr>
        <p:spPr bwMode="auto">
          <a:xfrm flipH="1">
            <a:off x="4475163" y="3933825"/>
            <a:ext cx="744537" cy="69215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77" name="Text Box 45"/>
          <p:cNvSpPr txBox="1">
            <a:spLocks noChangeArrowheads="1"/>
          </p:cNvSpPr>
          <p:nvPr>
            <p:custDataLst>
              <p:tags r:id="rId44"/>
            </p:custDataLst>
          </p:nvPr>
        </p:nvSpPr>
        <p:spPr bwMode="auto">
          <a:xfrm>
            <a:off x="4492625" y="3644900"/>
            <a:ext cx="1600200" cy="284163"/>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Item NOM</a:t>
            </a:r>
          </a:p>
        </p:txBody>
      </p:sp>
      <p:sp>
        <p:nvSpPr>
          <p:cNvPr id="197678" name="Line 46"/>
          <p:cNvSpPr>
            <a:spLocks noChangeShapeType="1"/>
          </p:cNvSpPr>
          <p:nvPr>
            <p:custDataLst>
              <p:tags r:id="rId45"/>
            </p:custDataLst>
          </p:nvPr>
        </p:nvSpPr>
        <p:spPr bwMode="auto">
          <a:xfrm>
            <a:off x="2493963" y="4244975"/>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79" name="Line 47"/>
          <p:cNvSpPr>
            <a:spLocks noChangeShapeType="1"/>
          </p:cNvSpPr>
          <p:nvPr>
            <p:custDataLst>
              <p:tags r:id="rId46"/>
            </p:custDataLst>
          </p:nvPr>
        </p:nvSpPr>
        <p:spPr bwMode="auto">
          <a:xfrm flipH="1">
            <a:off x="2493963" y="424497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80" name="Line 48"/>
          <p:cNvSpPr>
            <a:spLocks noChangeShapeType="1"/>
          </p:cNvSpPr>
          <p:nvPr>
            <p:custDataLst>
              <p:tags r:id="rId47"/>
            </p:custDataLst>
          </p:nvPr>
        </p:nvSpPr>
        <p:spPr bwMode="auto">
          <a:xfrm flipH="1">
            <a:off x="2493963" y="493077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81" name="Line 49"/>
          <p:cNvSpPr>
            <a:spLocks noChangeShapeType="1"/>
          </p:cNvSpPr>
          <p:nvPr>
            <p:custDataLst>
              <p:tags r:id="rId48"/>
            </p:custDataLst>
          </p:nvPr>
        </p:nvSpPr>
        <p:spPr bwMode="auto">
          <a:xfrm>
            <a:off x="1960563" y="4549775"/>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82" name="Line 50"/>
          <p:cNvSpPr>
            <a:spLocks noChangeShapeType="1"/>
          </p:cNvSpPr>
          <p:nvPr>
            <p:custDataLst>
              <p:tags r:id="rId49"/>
            </p:custDataLst>
          </p:nvPr>
        </p:nvSpPr>
        <p:spPr bwMode="auto">
          <a:xfrm>
            <a:off x="6913563" y="5876925"/>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83" name="Line 51"/>
          <p:cNvSpPr>
            <a:spLocks noChangeShapeType="1"/>
          </p:cNvSpPr>
          <p:nvPr>
            <p:custDataLst>
              <p:tags r:id="rId50"/>
            </p:custDataLst>
          </p:nvPr>
        </p:nvSpPr>
        <p:spPr bwMode="auto">
          <a:xfrm flipH="1" flipV="1">
            <a:off x="6913563" y="594995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84" name="Line 52"/>
          <p:cNvSpPr>
            <a:spLocks noChangeShapeType="1"/>
          </p:cNvSpPr>
          <p:nvPr>
            <p:custDataLst>
              <p:tags r:id="rId51"/>
            </p:custDataLst>
          </p:nvPr>
        </p:nvSpPr>
        <p:spPr bwMode="auto">
          <a:xfrm flipH="1">
            <a:off x="6761163" y="587692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85" name="Line 53"/>
          <p:cNvSpPr>
            <a:spLocks noChangeShapeType="1"/>
          </p:cNvSpPr>
          <p:nvPr>
            <p:custDataLst>
              <p:tags r:id="rId52"/>
            </p:custDataLst>
          </p:nvPr>
        </p:nvSpPr>
        <p:spPr bwMode="auto">
          <a:xfrm flipH="1">
            <a:off x="6761163" y="609282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7686" name="Text Box 54"/>
          <p:cNvSpPr txBox="1">
            <a:spLocks noChangeArrowheads="1"/>
          </p:cNvSpPr>
          <p:nvPr>
            <p:custDataLst>
              <p:tags r:id="rId53"/>
            </p:custDataLst>
          </p:nvPr>
        </p:nvSpPr>
        <p:spPr bwMode="auto">
          <a:xfrm>
            <a:off x="7227888" y="5734050"/>
            <a:ext cx="1447800" cy="284163"/>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dirty="0">
                <a:solidFill>
                  <a:schemeClr val="bg1"/>
                </a:solidFill>
                <a:cs typeface="Arial" charset="0"/>
              </a:rPr>
              <a:t>Bloc </a:t>
            </a:r>
            <a:r>
              <a:rPr lang="fr-CA" altLang="fr-FR" sz="1200" dirty="0" smtClean="0">
                <a:solidFill>
                  <a:schemeClr val="bg1"/>
                </a:solidFill>
                <a:cs typeface="Arial" charset="0"/>
              </a:rPr>
              <a:t>CONTRÔLE</a:t>
            </a:r>
            <a:endParaRPr lang="fr-CA" altLang="fr-FR" sz="1200" dirty="0">
              <a:solidFill>
                <a:schemeClr val="bg1"/>
              </a:solidFill>
              <a:cs typeface="Arial" charset="0"/>
            </a:endParaRPr>
          </a:p>
        </p:txBody>
      </p:sp>
      <p:sp>
        <p:nvSpPr>
          <p:cNvPr id="197687" name="Text Box 55"/>
          <p:cNvSpPr txBox="1">
            <a:spLocks noChangeArrowheads="1"/>
          </p:cNvSpPr>
          <p:nvPr>
            <p:custDataLst>
              <p:tags r:id="rId54"/>
            </p:custDataLst>
          </p:nvPr>
        </p:nvSpPr>
        <p:spPr bwMode="auto">
          <a:xfrm>
            <a:off x="744538" y="5029200"/>
            <a:ext cx="1371600" cy="457200"/>
          </a:xfrm>
          <a:prstGeom prst="rect">
            <a:avLst/>
          </a:prstGeom>
          <a:solidFill>
            <a:srgbClr val="00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Enregistrement 1 CONTACT</a:t>
            </a:r>
          </a:p>
        </p:txBody>
      </p:sp>
      <p:sp>
        <p:nvSpPr>
          <p:cNvPr id="197688" name="Text Box 56"/>
          <p:cNvSpPr txBox="1">
            <a:spLocks noChangeArrowheads="1"/>
          </p:cNvSpPr>
          <p:nvPr>
            <p:custDataLst>
              <p:tags r:id="rId55"/>
            </p:custDataLst>
          </p:nvPr>
        </p:nvSpPr>
        <p:spPr bwMode="auto">
          <a:xfrm>
            <a:off x="744538" y="5583238"/>
            <a:ext cx="1371600" cy="4667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Enregistrement 2 CONTACT</a:t>
            </a:r>
          </a:p>
        </p:txBody>
      </p:sp>
      <p:sp>
        <p:nvSpPr>
          <p:cNvPr id="197689" name="Text Box 57"/>
          <p:cNvSpPr txBox="1">
            <a:spLocks noChangeArrowheads="1"/>
          </p:cNvSpPr>
          <p:nvPr>
            <p:custDataLst>
              <p:tags r:id="rId56"/>
            </p:custDataLst>
          </p:nvPr>
        </p:nvSpPr>
        <p:spPr bwMode="auto">
          <a:xfrm>
            <a:off x="744538" y="4267200"/>
            <a:ext cx="1371600" cy="466725"/>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Enregistrement 1 CLIENT</a:t>
            </a:r>
          </a:p>
        </p:txBody>
      </p:sp>
      <p:sp>
        <p:nvSpPr>
          <p:cNvPr id="197690" name="Rectangle 58"/>
          <p:cNvSpPr>
            <a:spLocks noGrp="1" noChangeArrowheads="1"/>
          </p:cNvSpPr>
          <p:nvPr>
            <p:ph type="body" idx="1"/>
            <p:custDataLst>
              <p:tags r:id="rId57"/>
            </p:custDataLst>
          </p:nvPr>
        </p:nvSpPr>
        <p:spPr>
          <a:extLst>
            <a:ext uri="{909E8E84-426E-40DD-AFC4-6F175D3DCCD1}">
              <a14:hiddenFill xmlns:a14="http://schemas.microsoft.com/office/drawing/2010/main">
                <a:solidFill>
                  <a:srgbClr val="000066"/>
                </a:solidFill>
              </a14:hiddenFill>
            </a:ext>
          </a:extLst>
        </p:spPr>
        <p:txBody>
          <a:bodyPr/>
          <a:lstStyle/>
          <a:p>
            <a:pPr eaLnBrk="1" hangingPunct="1"/>
            <a:r>
              <a:rPr lang="fr-CA" altLang="fr-FR" sz="2400" smtClean="0"/>
              <a:t>Les déclencheurs sont programmés sur un objet du formulaire :</a:t>
            </a:r>
          </a:p>
          <a:p>
            <a:pPr lvl="1" eaLnBrk="1" hangingPunct="1"/>
            <a:r>
              <a:rPr lang="fr-CA" altLang="fr-FR" sz="2000" u="sng" smtClean="0"/>
              <a:t>Formulaire </a:t>
            </a:r>
            <a:r>
              <a:rPr lang="fr-CA" altLang="fr-FR" sz="2000" smtClean="0"/>
              <a:t>: programme le formulaire, tous les blocs, les enregistrements et les items</a:t>
            </a:r>
          </a:p>
          <a:p>
            <a:pPr lvl="1" eaLnBrk="1" hangingPunct="1"/>
            <a:r>
              <a:rPr lang="fr-CA" altLang="fr-FR" sz="2000" u="sng" smtClean="0"/>
              <a:t>Bloc </a:t>
            </a:r>
            <a:r>
              <a:rPr lang="fr-CA" altLang="fr-FR" sz="2000" smtClean="0"/>
              <a:t>: programme le bloc, tous les enregistrements et les items</a:t>
            </a:r>
          </a:p>
          <a:p>
            <a:pPr lvl="1" eaLnBrk="1" hangingPunct="1"/>
            <a:r>
              <a:rPr lang="fr-CA" altLang="fr-FR" sz="2000" u="sng" smtClean="0"/>
              <a:t>Item </a:t>
            </a:r>
            <a:r>
              <a:rPr lang="fr-CA" altLang="fr-FR" sz="2000" smtClean="0"/>
              <a:t>: programme l’item</a:t>
            </a:r>
          </a:p>
        </p:txBody>
      </p:sp>
    </p:spTree>
    <p:extLst>
      <p:ext uri="{BB962C8B-B14F-4D97-AF65-F5344CB8AC3E}">
        <p14:creationId xmlns:p14="http://schemas.microsoft.com/office/powerpoint/2010/main" val="4206367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custDataLst>
              <p:tags r:id="rId1"/>
            </p:custDataLst>
          </p:nvPr>
        </p:nvSpPr>
        <p:spPr/>
        <p:txBody>
          <a:bodyPr/>
          <a:lstStyle/>
          <a:p>
            <a:pPr eaLnBrk="1" hangingPunct="1"/>
            <a:r>
              <a:rPr lang="fr-CA" altLang="fr-FR" sz="3200" smtClean="0"/>
              <a:t>Événements et déclencheurs</a:t>
            </a:r>
          </a:p>
        </p:txBody>
      </p:sp>
      <p:sp>
        <p:nvSpPr>
          <p:cNvPr id="199683" name="Rectangle 3"/>
          <p:cNvSpPr>
            <a:spLocks noChangeArrowheads="1"/>
          </p:cNvSpPr>
          <p:nvPr>
            <p:custDataLst>
              <p:tags r:id="rId2"/>
            </p:custDataLst>
          </p:nvPr>
        </p:nvSpPr>
        <p:spPr bwMode="auto">
          <a:xfrm>
            <a:off x="2533650" y="4365625"/>
            <a:ext cx="3657600" cy="2057400"/>
          </a:xfrm>
          <a:prstGeom prst="rect">
            <a:avLst/>
          </a:prstGeom>
          <a:solidFill>
            <a:srgbClr val="00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684" name="Text Box 4"/>
          <p:cNvSpPr txBox="1">
            <a:spLocks noChangeArrowheads="1"/>
          </p:cNvSpPr>
          <p:nvPr>
            <p:custDataLst>
              <p:tags r:id="rId3"/>
            </p:custDataLst>
          </p:nvPr>
        </p:nvSpPr>
        <p:spPr bwMode="auto">
          <a:xfrm>
            <a:off x="2609850" y="4543425"/>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No client</a:t>
            </a:r>
          </a:p>
        </p:txBody>
      </p:sp>
      <p:sp>
        <p:nvSpPr>
          <p:cNvPr id="199685" name="Rectangle 5"/>
          <p:cNvSpPr>
            <a:spLocks noChangeArrowheads="1"/>
          </p:cNvSpPr>
          <p:nvPr>
            <p:custDataLst>
              <p:tags r:id="rId4"/>
            </p:custDataLst>
          </p:nvPr>
        </p:nvSpPr>
        <p:spPr bwMode="auto">
          <a:xfrm>
            <a:off x="3295650" y="4543425"/>
            <a:ext cx="4572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686" name="Text Box 6"/>
          <p:cNvSpPr txBox="1">
            <a:spLocks noChangeArrowheads="1"/>
          </p:cNvSpPr>
          <p:nvPr>
            <p:custDataLst>
              <p:tags r:id="rId5"/>
            </p:custDataLst>
          </p:nvPr>
        </p:nvSpPr>
        <p:spPr bwMode="auto">
          <a:xfrm>
            <a:off x="2838450" y="4848225"/>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Nom</a:t>
            </a:r>
          </a:p>
        </p:txBody>
      </p:sp>
      <p:sp>
        <p:nvSpPr>
          <p:cNvPr id="199687" name="Rectangle 7"/>
          <p:cNvSpPr>
            <a:spLocks noChangeArrowheads="1"/>
          </p:cNvSpPr>
          <p:nvPr>
            <p:custDataLst>
              <p:tags r:id="rId6"/>
            </p:custDataLst>
          </p:nvPr>
        </p:nvSpPr>
        <p:spPr bwMode="auto">
          <a:xfrm>
            <a:off x="3295650" y="4848225"/>
            <a:ext cx="16764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688" name="Text Box 8"/>
          <p:cNvSpPr txBox="1">
            <a:spLocks noChangeArrowheads="1"/>
          </p:cNvSpPr>
          <p:nvPr>
            <p:custDataLst>
              <p:tags r:id="rId7"/>
            </p:custDataLst>
          </p:nvPr>
        </p:nvSpPr>
        <p:spPr bwMode="auto">
          <a:xfrm>
            <a:off x="2533650" y="5289550"/>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r" eaLnBrk="1" hangingPunct="1">
              <a:spcBef>
                <a:spcPct val="50000"/>
              </a:spcBef>
            </a:pPr>
            <a:r>
              <a:rPr lang="fr-CA" altLang="fr-FR">
                <a:solidFill>
                  <a:schemeClr val="bg1"/>
                </a:solidFill>
                <a:cs typeface="Arial" charset="0"/>
              </a:rPr>
              <a:t>Titre</a:t>
            </a:r>
          </a:p>
        </p:txBody>
      </p:sp>
      <p:sp>
        <p:nvSpPr>
          <p:cNvPr id="199689" name="Rectangle 9"/>
          <p:cNvSpPr>
            <a:spLocks noChangeArrowheads="1"/>
          </p:cNvSpPr>
          <p:nvPr>
            <p:custDataLst>
              <p:tags r:id="rId8"/>
            </p:custDataLst>
          </p:nvPr>
        </p:nvSpPr>
        <p:spPr bwMode="auto">
          <a:xfrm>
            <a:off x="2609850" y="5534025"/>
            <a:ext cx="3810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690" name="Text Box 10"/>
          <p:cNvSpPr txBox="1">
            <a:spLocks noChangeArrowheads="1"/>
          </p:cNvSpPr>
          <p:nvPr>
            <p:custDataLst>
              <p:tags r:id="rId9"/>
            </p:custDataLst>
          </p:nvPr>
        </p:nvSpPr>
        <p:spPr bwMode="auto">
          <a:xfrm>
            <a:off x="2609850" y="6092825"/>
            <a:ext cx="1066800" cy="254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Sauvegarder</a:t>
            </a:r>
          </a:p>
        </p:txBody>
      </p:sp>
      <p:sp>
        <p:nvSpPr>
          <p:cNvPr id="199691" name="Text Box 11"/>
          <p:cNvSpPr txBox="1">
            <a:spLocks noChangeArrowheads="1"/>
          </p:cNvSpPr>
          <p:nvPr>
            <p:custDataLst>
              <p:tags r:id="rId10"/>
            </p:custDataLst>
          </p:nvPr>
        </p:nvSpPr>
        <p:spPr bwMode="auto">
          <a:xfrm>
            <a:off x="5353050" y="6092825"/>
            <a:ext cx="762000" cy="254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a:cs typeface="Arial" charset="0"/>
              </a:rPr>
              <a:t>Annuler</a:t>
            </a:r>
          </a:p>
        </p:txBody>
      </p:sp>
      <p:sp>
        <p:nvSpPr>
          <p:cNvPr id="199692" name="Text Box 12"/>
          <p:cNvSpPr txBox="1">
            <a:spLocks noChangeArrowheads="1"/>
          </p:cNvSpPr>
          <p:nvPr>
            <p:custDataLst>
              <p:tags r:id="rId11"/>
            </p:custDataLst>
          </p:nvPr>
        </p:nvSpPr>
        <p:spPr bwMode="auto">
          <a:xfrm>
            <a:off x="2990850" y="5289550"/>
            <a:ext cx="1066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pPr>
            <a:r>
              <a:rPr lang="fr-CA" altLang="fr-FR">
                <a:solidFill>
                  <a:schemeClr val="bg1"/>
                </a:solidFill>
                <a:cs typeface="Arial" charset="0"/>
              </a:rPr>
              <a:t>Nom Contact</a:t>
            </a:r>
          </a:p>
        </p:txBody>
      </p:sp>
      <p:sp>
        <p:nvSpPr>
          <p:cNvPr id="199693" name="Text Box 14"/>
          <p:cNvSpPr txBox="1">
            <a:spLocks noChangeArrowheads="1"/>
          </p:cNvSpPr>
          <p:nvPr>
            <p:custDataLst>
              <p:tags r:id="rId12"/>
            </p:custDataLst>
          </p:nvPr>
        </p:nvSpPr>
        <p:spPr bwMode="auto">
          <a:xfrm>
            <a:off x="4667250" y="5305425"/>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pPr>
            <a:r>
              <a:rPr lang="fr-CA" altLang="fr-FR">
                <a:solidFill>
                  <a:schemeClr val="bg1"/>
                </a:solidFill>
                <a:cs typeface="Arial" charset="0"/>
              </a:rPr>
              <a:t>Tél.</a:t>
            </a:r>
          </a:p>
        </p:txBody>
      </p:sp>
      <p:sp>
        <p:nvSpPr>
          <p:cNvPr id="199694" name="Rectangle 15"/>
          <p:cNvSpPr>
            <a:spLocks noChangeArrowheads="1"/>
          </p:cNvSpPr>
          <p:nvPr>
            <p:custDataLst>
              <p:tags r:id="rId13"/>
            </p:custDataLst>
          </p:nvPr>
        </p:nvSpPr>
        <p:spPr bwMode="auto">
          <a:xfrm>
            <a:off x="4743450" y="5534025"/>
            <a:ext cx="6858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695" name="Rectangle 16"/>
          <p:cNvSpPr>
            <a:spLocks noChangeArrowheads="1"/>
          </p:cNvSpPr>
          <p:nvPr>
            <p:custDataLst>
              <p:tags r:id="rId14"/>
            </p:custDataLst>
          </p:nvPr>
        </p:nvSpPr>
        <p:spPr bwMode="auto">
          <a:xfrm>
            <a:off x="2609850" y="5838825"/>
            <a:ext cx="3810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696" name="Rectangle 17"/>
          <p:cNvSpPr>
            <a:spLocks noChangeArrowheads="1"/>
          </p:cNvSpPr>
          <p:nvPr>
            <p:custDataLst>
              <p:tags r:id="rId15"/>
            </p:custDataLst>
          </p:nvPr>
        </p:nvSpPr>
        <p:spPr bwMode="auto">
          <a:xfrm>
            <a:off x="3048000" y="5516563"/>
            <a:ext cx="15240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697" name="Rectangle 18"/>
          <p:cNvSpPr>
            <a:spLocks noChangeArrowheads="1"/>
          </p:cNvSpPr>
          <p:nvPr>
            <p:custDataLst>
              <p:tags r:id="rId16"/>
            </p:custDataLst>
          </p:nvPr>
        </p:nvSpPr>
        <p:spPr bwMode="auto">
          <a:xfrm>
            <a:off x="4743450" y="5838825"/>
            <a:ext cx="6858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698" name="Text Box 19"/>
          <p:cNvSpPr txBox="1">
            <a:spLocks noChangeArrowheads="1"/>
          </p:cNvSpPr>
          <p:nvPr>
            <p:custDataLst>
              <p:tags r:id="rId17"/>
            </p:custDataLst>
          </p:nvPr>
        </p:nvSpPr>
        <p:spPr bwMode="auto">
          <a:xfrm>
            <a:off x="5429250" y="5305425"/>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pPr>
            <a:r>
              <a:rPr lang="fr-CA" altLang="fr-FR">
                <a:solidFill>
                  <a:schemeClr val="bg1"/>
                </a:solidFill>
                <a:cs typeface="Arial" charset="0"/>
              </a:rPr>
              <a:t>Courriel</a:t>
            </a:r>
          </a:p>
        </p:txBody>
      </p:sp>
      <p:sp>
        <p:nvSpPr>
          <p:cNvPr id="199699" name="Rectangle 20"/>
          <p:cNvSpPr>
            <a:spLocks noChangeArrowheads="1"/>
          </p:cNvSpPr>
          <p:nvPr>
            <p:custDataLst>
              <p:tags r:id="rId18"/>
            </p:custDataLst>
          </p:nvPr>
        </p:nvSpPr>
        <p:spPr bwMode="auto">
          <a:xfrm>
            <a:off x="5505450" y="5534025"/>
            <a:ext cx="6096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700" name="Rectangle 21"/>
          <p:cNvSpPr>
            <a:spLocks noChangeArrowheads="1"/>
          </p:cNvSpPr>
          <p:nvPr>
            <p:custDataLst>
              <p:tags r:id="rId19"/>
            </p:custDataLst>
          </p:nvPr>
        </p:nvSpPr>
        <p:spPr bwMode="auto">
          <a:xfrm>
            <a:off x="5505450" y="5838825"/>
            <a:ext cx="6096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
        <p:nvSpPr>
          <p:cNvPr id="199701" name="Text Box 22"/>
          <p:cNvSpPr txBox="1">
            <a:spLocks noChangeArrowheads="1"/>
          </p:cNvSpPr>
          <p:nvPr>
            <p:custDataLst>
              <p:tags r:id="rId20"/>
            </p:custDataLst>
          </p:nvPr>
        </p:nvSpPr>
        <p:spPr bwMode="auto">
          <a:xfrm>
            <a:off x="6572250" y="4314825"/>
            <a:ext cx="2286000" cy="558800"/>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Formulaire SAISIE_CONTACT</a:t>
            </a:r>
          </a:p>
          <a:p>
            <a:pPr algn="ctr" eaLnBrk="1" hangingPunct="1">
              <a:spcBef>
                <a:spcPct val="50000"/>
              </a:spcBef>
            </a:pPr>
            <a:r>
              <a:rPr lang="fr-CA" altLang="fr-FR" sz="1200">
                <a:solidFill>
                  <a:schemeClr val="bg1"/>
                </a:solidFill>
                <a:cs typeface="Arial" charset="0"/>
              </a:rPr>
              <a:t>PRE-TEXT-ITEM</a:t>
            </a:r>
          </a:p>
        </p:txBody>
      </p:sp>
      <p:sp>
        <p:nvSpPr>
          <p:cNvPr id="199702" name="Line 23"/>
          <p:cNvSpPr>
            <a:spLocks noChangeShapeType="1"/>
          </p:cNvSpPr>
          <p:nvPr>
            <p:custDataLst>
              <p:tags r:id="rId21"/>
            </p:custDataLst>
          </p:nvPr>
        </p:nvSpPr>
        <p:spPr bwMode="auto">
          <a:xfrm flipH="1">
            <a:off x="6191250" y="454342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9703" name="Line 24"/>
          <p:cNvSpPr>
            <a:spLocks noChangeShapeType="1"/>
          </p:cNvSpPr>
          <p:nvPr>
            <p:custDataLst>
              <p:tags r:id="rId22"/>
            </p:custDataLst>
          </p:nvPr>
        </p:nvSpPr>
        <p:spPr bwMode="auto">
          <a:xfrm>
            <a:off x="6496050" y="5534025"/>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9704" name="Line 25"/>
          <p:cNvSpPr>
            <a:spLocks noChangeShapeType="1"/>
          </p:cNvSpPr>
          <p:nvPr>
            <p:custDataLst>
              <p:tags r:id="rId23"/>
            </p:custDataLst>
          </p:nvPr>
        </p:nvSpPr>
        <p:spPr bwMode="auto">
          <a:xfrm flipH="1">
            <a:off x="6343650" y="553402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9705" name="Line 26"/>
          <p:cNvSpPr>
            <a:spLocks noChangeShapeType="1"/>
          </p:cNvSpPr>
          <p:nvPr>
            <p:custDataLst>
              <p:tags r:id="rId24"/>
            </p:custDataLst>
          </p:nvPr>
        </p:nvSpPr>
        <p:spPr bwMode="auto">
          <a:xfrm flipH="1">
            <a:off x="6343650" y="6143625"/>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9706" name="Text Box 27"/>
          <p:cNvSpPr txBox="1">
            <a:spLocks noChangeArrowheads="1"/>
          </p:cNvSpPr>
          <p:nvPr>
            <p:custDataLst>
              <p:tags r:id="rId25"/>
            </p:custDataLst>
          </p:nvPr>
        </p:nvSpPr>
        <p:spPr bwMode="auto">
          <a:xfrm>
            <a:off x="6877050" y="5013325"/>
            <a:ext cx="1828800" cy="833438"/>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dirty="0">
                <a:solidFill>
                  <a:schemeClr val="bg1"/>
                </a:solidFill>
                <a:cs typeface="Arial" charset="0"/>
              </a:rPr>
              <a:t>Bloc CONTACT</a:t>
            </a:r>
          </a:p>
          <a:p>
            <a:pPr algn="ctr" eaLnBrk="1" hangingPunct="1">
              <a:spcBef>
                <a:spcPct val="50000"/>
              </a:spcBef>
            </a:pPr>
            <a:r>
              <a:rPr lang="fr-CA" altLang="fr-FR" sz="1200" dirty="0">
                <a:solidFill>
                  <a:schemeClr val="bg1"/>
                </a:solidFill>
                <a:cs typeface="Arial" charset="0"/>
              </a:rPr>
              <a:t>PRE-TEXT-ITEM</a:t>
            </a:r>
          </a:p>
          <a:p>
            <a:pPr algn="ctr" eaLnBrk="1" hangingPunct="1">
              <a:spcBef>
                <a:spcPct val="50000"/>
              </a:spcBef>
            </a:pPr>
            <a:r>
              <a:rPr lang="fr-CA" altLang="fr-FR" sz="1200" b="1" dirty="0">
                <a:solidFill>
                  <a:schemeClr val="bg1"/>
                </a:solidFill>
                <a:cs typeface="Arial" charset="0"/>
              </a:rPr>
              <a:t>Mode </a:t>
            </a:r>
            <a:r>
              <a:rPr lang="fr-CA" altLang="fr-FR" sz="1200" b="1" dirty="0" smtClean="0">
                <a:solidFill>
                  <a:schemeClr val="bg1"/>
                </a:solidFill>
                <a:cs typeface="Arial" charset="0"/>
              </a:rPr>
              <a:t>APRES</a:t>
            </a:r>
            <a:endParaRPr lang="fr-CA" altLang="fr-FR" sz="1200" b="1" dirty="0">
              <a:solidFill>
                <a:schemeClr val="bg1"/>
              </a:solidFill>
              <a:cs typeface="Arial" charset="0"/>
            </a:endParaRPr>
          </a:p>
        </p:txBody>
      </p:sp>
      <p:sp>
        <p:nvSpPr>
          <p:cNvPr id="199707" name="Line 28"/>
          <p:cNvSpPr>
            <a:spLocks noChangeShapeType="1"/>
          </p:cNvSpPr>
          <p:nvPr>
            <p:custDataLst>
              <p:tags r:id="rId26"/>
            </p:custDataLst>
          </p:nvPr>
        </p:nvSpPr>
        <p:spPr bwMode="auto">
          <a:xfrm flipH="1">
            <a:off x="6496050" y="566102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9708" name="Text Box 29"/>
          <p:cNvSpPr txBox="1">
            <a:spLocks noChangeArrowheads="1"/>
          </p:cNvSpPr>
          <p:nvPr>
            <p:custDataLst>
              <p:tags r:id="rId27"/>
            </p:custDataLst>
          </p:nvPr>
        </p:nvSpPr>
        <p:spPr bwMode="auto">
          <a:xfrm>
            <a:off x="323850" y="4924425"/>
            <a:ext cx="1600200" cy="833438"/>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spcBef>
                <a:spcPct val="50000"/>
              </a:spcBef>
            </a:pPr>
            <a:r>
              <a:rPr lang="fr-CA" altLang="fr-FR" sz="1200">
                <a:solidFill>
                  <a:schemeClr val="bg1"/>
                </a:solidFill>
                <a:cs typeface="Arial" charset="0"/>
              </a:rPr>
              <a:t>Item NO_CLIENT</a:t>
            </a:r>
          </a:p>
          <a:p>
            <a:pPr algn="ctr" eaLnBrk="1" hangingPunct="1">
              <a:spcBef>
                <a:spcPct val="50000"/>
              </a:spcBef>
            </a:pPr>
            <a:r>
              <a:rPr lang="fr-CA" altLang="fr-FR" sz="1200">
                <a:solidFill>
                  <a:schemeClr val="bg1"/>
                </a:solidFill>
                <a:cs typeface="Arial" charset="0"/>
              </a:rPr>
              <a:t>PRE-TEXT-ITEM</a:t>
            </a:r>
          </a:p>
          <a:p>
            <a:pPr algn="ctr" eaLnBrk="1" hangingPunct="1">
              <a:spcBef>
                <a:spcPct val="50000"/>
              </a:spcBef>
            </a:pPr>
            <a:r>
              <a:rPr lang="fr-CA" altLang="fr-FR" sz="1200" b="1">
                <a:solidFill>
                  <a:schemeClr val="bg1"/>
                </a:solidFill>
                <a:cs typeface="Arial" charset="0"/>
              </a:rPr>
              <a:t>Mode</a:t>
            </a:r>
            <a:r>
              <a:rPr lang="fr-CA" altLang="fr-FR" sz="1200">
                <a:solidFill>
                  <a:schemeClr val="bg1"/>
                </a:solidFill>
                <a:cs typeface="Arial" charset="0"/>
              </a:rPr>
              <a:t> </a:t>
            </a:r>
            <a:r>
              <a:rPr lang="fr-CA" altLang="fr-FR" sz="1200" b="1">
                <a:solidFill>
                  <a:schemeClr val="bg1"/>
                </a:solidFill>
                <a:cs typeface="Arial" charset="0"/>
              </a:rPr>
              <a:t>REMPLACE</a:t>
            </a:r>
          </a:p>
        </p:txBody>
      </p:sp>
      <p:sp>
        <p:nvSpPr>
          <p:cNvPr id="199709" name="Line 30"/>
          <p:cNvSpPr>
            <a:spLocks noChangeShapeType="1"/>
          </p:cNvSpPr>
          <p:nvPr>
            <p:custDataLst>
              <p:tags r:id="rId28"/>
            </p:custDataLst>
          </p:nvPr>
        </p:nvSpPr>
        <p:spPr bwMode="auto">
          <a:xfrm flipV="1">
            <a:off x="1763713" y="4695825"/>
            <a:ext cx="1531937" cy="533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CA"/>
          </a:p>
        </p:txBody>
      </p:sp>
      <p:sp>
        <p:nvSpPr>
          <p:cNvPr id="199710" name="Rectangle 31"/>
          <p:cNvSpPr>
            <a:spLocks noGrp="1" noChangeArrowheads="1"/>
          </p:cNvSpPr>
          <p:nvPr>
            <p:ph type="body" idx="1"/>
            <p:custDataLst>
              <p:tags r:id="rId29"/>
            </p:custDataLst>
          </p:nvPr>
        </p:nvSpPr>
        <p:spPr>
          <a:xfrm>
            <a:off x="457200" y="1196975"/>
            <a:ext cx="8229600" cy="5472113"/>
          </a:xfrm>
        </p:spPr>
        <p:txBody>
          <a:bodyPr/>
          <a:lstStyle/>
          <a:p>
            <a:pPr eaLnBrk="1" hangingPunct="1"/>
            <a:r>
              <a:rPr lang="fr-CA" altLang="fr-FR" sz="2400" dirty="0" smtClean="0"/>
              <a:t>Le même déclencheur peut être programmé sur des objets de différents niveaux. Trois comportements sont possibles :</a:t>
            </a:r>
          </a:p>
          <a:p>
            <a:pPr lvl="1" eaLnBrk="1" hangingPunct="1"/>
            <a:r>
              <a:rPr lang="fr-CA" altLang="fr-FR" sz="2000" u="sng" dirty="0" smtClean="0"/>
              <a:t>Substitué </a:t>
            </a:r>
            <a:r>
              <a:rPr lang="fr-CA" altLang="fr-FR" sz="2000" dirty="0" smtClean="0"/>
              <a:t>: celui le plus près seulement s’exécute.</a:t>
            </a:r>
          </a:p>
          <a:p>
            <a:pPr lvl="1" eaLnBrk="1" hangingPunct="1"/>
            <a:r>
              <a:rPr lang="fr-CA" altLang="fr-FR" sz="2000" u="sng" dirty="0" smtClean="0"/>
              <a:t>Avant </a:t>
            </a:r>
            <a:r>
              <a:rPr lang="fr-CA" altLang="fr-FR" sz="2000" dirty="0" smtClean="0"/>
              <a:t>: s’exécute avant celui de l’objet du niveau éloigné suivant.</a:t>
            </a:r>
          </a:p>
          <a:p>
            <a:pPr lvl="1" eaLnBrk="1" hangingPunct="1"/>
            <a:r>
              <a:rPr lang="fr-CA" altLang="fr-FR" sz="2000" u="sng" dirty="0" smtClean="0"/>
              <a:t>Après </a:t>
            </a:r>
            <a:r>
              <a:rPr lang="fr-CA" altLang="fr-FR" sz="2000" dirty="0" smtClean="0"/>
              <a:t>: s’exécute après celui de l’objet du niveau éloigné suivant.</a:t>
            </a:r>
          </a:p>
        </p:txBody>
      </p:sp>
      <p:sp>
        <p:nvSpPr>
          <p:cNvPr id="199711" name="Rectangle 32"/>
          <p:cNvSpPr>
            <a:spLocks noChangeArrowheads="1"/>
          </p:cNvSpPr>
          <p:nvPr>
            <p:custDataLst>
              <p:tags r:id="rId30"/>
            </p:custDataLst>
          </p:nvPr>
        </p:nvSpPr>
        <p:spPr bwMode="auto">
          <a:xfrm>
            <a:off x="3059113" y="5805488"/>
            <a:ext cx="1524000"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fr-FR" altLang="fr-FR"/>
          </a:p>
        </p:txBody>
      </p:sp>
    </p:spTree>
    <p:extLst>
      <p:ext uri="{BB962C8B-B14F-4D97-AF65-F5344CB8AC3E}">
        <p14:creationId xmlns:p14="http://schemas.microsoft.com/office/powerpoint/2010/main" val="282747709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custDataLst>
              <p:tags r:id="rId1"/>
            </p:custDataLst>
          </p:nvPr>
        </p:nvSpPr>
        <p:spPr/>
        <p:txBody>
          <a:bodyPr/>
          <a:lstStyle/>
          <a:p>
            <a:pPr eaLnBrk="1" hangingPunct="1"/>
            <a:r>
              <a:rPr lang="fr-CA" altLang="fr-FR" sz="3200" smtClean="0"/>
              <a:t>Événements et déclencheurs</a:t>
            </a:r>
          </a:p>
        </p:txBody>
      </p:sp>
      <p:sp>
        <p:nvSpPr>
          <p:cNvPr id="201731" name="Rectangle 3"/>
          <p:cNvSpPr>
            <a:spLocks noGrp="1" noChangeArrowheads="1"/>
          </p:cNvSpPr>
          <p:nvPr>
            <p:ph type="body" idx="1"/>
            <p:custDataLst>
              <p:tags r:id="rId2"/>
            </p:custDataLst>
          </p:nvPr>
        </p:nvSpPr>
        <p:spPr/>
        <p:txBody>
          <a:bodyPr/>
          <a:lstStyle/>
          <a:p>
            <a:pPr eaLnBrk="1" hangingPunct="1">
              <a:tabLst>
                <a:tab pos="2690813" algn="l"/>
              </a:tabLst>
            </a:pPr>
            <a:r>
              <a:rPr lang="fr-CA" altLang="fr-FR" sz="2600" smtClean="0"/>
              <a:t>Les déclencheurs se regroupent dans les catégories suivantes :</a:t>
            </a:r>
          </a:p>
          <a:p>
            <a:pPr lvl="1" eaLnBrk="1" hangingPunct="1">
              <a:tabLst>
                <a:tab pos="2690813" algn="l"/>
              </a:tabLst>
            </a:pPr>
            <a:r>
              <a:rPr lang="fr-CA" altLang="fr-FR" sz="2200" smtClean="0"/>
              <a:t>Clés 		(KEY-COMMIT, KEY-LISTVAL, etc.)</a:t>
            </a:r>
          </a:p>
          <a:p>
            <a:pPr lvl="1" eaLnBrk="1" hangingPunct="1">
              <a:tabLst>
                <a:tab pos="2690813" algn="l"/>
              </a:tabLst>
            </a:pPr>
            <a:r>
              <a:rPr lang="fr-CA" altLang="fr-FR" sz="2200" smtClean="0"/>
              <a:t>Boutons	(WHEN-BUTTON-PRESSED, etc.)</a:t>
            </a:r>
          </a:p>
          <a:p>
            <a:pPr lvl="1" eaLnBrk="1" hangingPunct="1">
              <a:tabLst>
                <a:tab pos="2690813" algn="l"/>
              </a:tabLst>
            </a:pPr>
            <a:r>
              <a:rPr lang="fr-CA" altLang="fr-FR" sz="2200" smtClean="0"/>
              <a:t>Navigation 	(PRE-FORM, POST-FORM, etc.)</a:t>
            </a:r>
          </a:p>
          <a:p>
            <a:pPr lvl="1" eaLnBrk="1" hangingPunct="1">
              <a:tabLst>
                <a:tab pos="2690813" algn="l"/>
              </a:tabLst>
            </a:pPr>
            <a:r>
              <a:rPr lang="fr-CA" altLang="fr-FR" sz="2200" smtClean="0"/>
              <a:t>Mode Query	(PRE-QUERY, etc.)</a:t>
            </a:r>
          </a:p>
          <a:p>
            <a:pPr lvl="1" eaLnBrk="1" hangingPunct="1">
              <a:tabLst>
                <a:tab pos="2690813" algn="l"/>
              </a:tabLst>
            </a:pPr>
            <a:r>
              <a:rPr lang="fr-CA" altLang="fr-FR" sz="2200" smtClean="0"/>
              <a:t>Souris 		(WHEN-MOUSE-CLICK, etc.)</a:t>
            </a:r>
          </a:p>
          <a:p>
            <a:pPr lvl="1" eaLnBrk="1" hangingPunct="1">
              <a:tabLst>
                <a:tab pos="2690813" algn="l"/>
              </a:tabLst>
            </a:pPr>
            <a:r>
              <a:rPr lang="fr-CA" altLang="fr-FR" sz="2200" smtClean="0"/>
              <a:t>Validation	(WHEN-VALIDATE-ITEM, </a:t>
            </a:r>
          </a:p>
          <a:p>
            <a:pPr lvl="1" eaLnBrk="1" hangingPunct="1">
              <a:buFontTx/>
              <a:buNone/>
              <a:tabLst>
                <a:tab pos="2690813" algn="l"/>
              </a:tabLst>
            </a:pPr>
            <a:r>
              <a:rPr lang="fr-CA" altLang="fr-FR" sz="2200" smtClean="0"/>
              <a:t>		WHEN-VALIDATE-RECORD, etc.)</a:t>
            </a:r>
          </a:p>
          <a:p>
            <a:pPr lvl="1" eaLnBrk="1" hangingPunct="1">
              <a:tabLst>
                <a:tab pos="2690813" algn="l"/>
              </a:tabLst>
            </a:pPr>
            <a:r>
              <a:rPr lang="fr-CA" altLang="fr-FR" sz="2200" smtClean="0"/>
              <a:t>Changements 	(WHEN-CHECKBOX-CHANGED, etc.)</a:t>
            </a:r>
          </a:p>
          <a:p>
            <a:pPr lvl="1" eaLnBrk="1" hangingPunct="1">
              <a:tabLst>
                <a:tab pos="2690813" algn="l"/>
              </a:tabLst>
            </a:pPr>
            <a:r>
              <a:rPr lang="fr-CA" altLang="fr-FR" sz="2200" smtClean="0"/>
              <a:t>Transactions	(PRE-UPDATE, ON-UPDATE,		POST-UPDATE, etc.)</a:t>
            </a:r>
          </a:p>
        </p:txBody>
      </p:sp>
    </p:spTree>
    <p:extLst>
      <p:ext uri="{BB962C8B-B14F-4D97-AF65-F5344CB8AC3E}">
        <p14:creationId xmlns:p14="http://schemas.microsoft.com/office/powerpoint/2010/main" val="34601329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custDataLst>
              <p:tags r:id="rId1"/>
            </p:custDataLst>
          </p:nvPr>
        </p:nvSpPr>
        <p:spPr/>
        <p:txBody>
          <a:bodyPr/>
          <a:lstStyle/>
          <a:p>
            <a:pPr eaLnBrk="1" hangingPunct="1"/>
            <a:r>
              <a:rPr lang="fr-CA" altLang="fr-FR" sz="3200" smtClean="0"/>
              <a:t>Événements et déclencheurs</a:t>
            </a:r>
          </a:p>
        </p:txBody>
      </p:sp>
      <p:sp>
        <p:nvSpPr>
          <p:cNvPr id="203779" name="Rectangle 3"/>
          <p:cNvSpPr>
            <a:spLocks noGrp="1" noChangeArrowheads="1"/>
          </p:cNvSpPr>
          <p:nvPr>
            <p:ph type="body" idx="1"/>
            <p:custDataLst>
              <p:tags r:id="rId2"/>
            </p:custDataLst>
          </p:nvPr>
        </p:nvSpPr>
        <p:spPr>
          <a:xfrm>
            <a:off x="457200" y="1124744"/>
            <a:ext cx="8229600" cy="5694362"/>
          </a:xfrm>
        </p:spPr>
        <p:txBody>
          <a:bodyPr/>
          <a:lstStyle/>
          <a:p>
            <a:pPr eaLnBrk="1" hangingPunct="1">
              <a:tabLst>
                <a:tab pos="3405188" algn="l"/>
              </a:tabLst>
            </a:pPr>
            <a:r>
              <a:rPr lang="fr-CA" altLang="fr-FR" sz="2400" dirty="0" smtClean="0"/>
              <a:t>Les déclencheurs se regroupent dans les catégories suivantes :</a:t>
            </a:r>
          </a:p>
          <a:p>
            <a:pPr lvl="1" eaLnBrk="1" hangingPunct="1">
              <a:tabLst>
                <a:tab pos="3405188" algn="l"/>
              </a:tabLst>
            </a:pPr>
            <a:r>
              <a:rPr lang="fr-CA" altLang="fr-FR" sz="2000" dirty="0" smtClean="0"/>
              <a:t>Relations 	(ON-POPULATE-DETAILS, etc.)</a:t>
            </a:r>
          </a:p>
          <a:p>
            <a:pPr lvl="1" eaLnBrk="1" hangingPunct="1">
              <a:tabLst>
                <a:tab pos="3405188" algn="l"/>
              </a:tabLst>
            </a:pPr>
            <a:r>
              <a:rPr lang="fr-CA" altLang="fr-FR" sz="2000" dirty="0" smtClean="0"/>
              <a:t>Fenêtres 	(WHEN-WINDOW-CLOSED, etc.)</a:t>
            </a:r>
          </a:p>
          <a:p>
            <a:pPr lvl="1" eaLnBrk="1" hangingPunct="1">
              <a:tabLst>
                <a:tab pos="3405188" algn="l"/>
              </a:tabLst>
            </a:pPr>
            <a:r>
              <a:rPr lang="fr-CA" altLang="fr-FR" sz="2000" dirty="0" smtClean="0"/>
              <a:t>Onglet 	(WHEN-TAB-PAGE-CHANGED, etc.)</a:t>
            </a:r>
          </a:p>
          <a:p>
            <a:pPr lvl="1" eaLnBrk="1" hangingPunct="1">
              <a:tabLst>
                <a:tab pos="3405188" algn="l"/>
              </a:tabLst>
            </a:pPr>
            <a:r>
              <a:rPr lang="fr-CA" altLang="fr-FR" sz="2000" dirty="0" smtClean="0"/>
              <a:t>Message et erreur	(ON-MESSAGE, ON-ERROR, etc.)</a:t>
            </a:r>
          </a:p>
          <a:p>
            <a:pPr lvl="1" eaLnBrk="1" hangingPunct="1">
              <a:tabLst>
                <a:tab pos="3405188" algn="l"/>
              </a:tabLst>
            </a:pPr>
            <a:r>
              <a:rPr lang="fr-CA" altLang="fr-FR" sz="2000" dirty="0" smtClean="0"/>
              <a:t>Horloge	(WHEN-TIMER-EXPIRED, etc.)</a:t>
            </a:r>
          </a:p>
          <a:p>
            <a:pPr lvl="1" eaLnBrk="1" hangingPunct="1">
              <a:tabLst>
                <a:tab pos="3405188" algn="l"/>
              </a:tabLst>
            </a:pPr>
            <a:r>
              <a:rPr lang="fr-CA" altLang="fr-FR" sz="2000" dirty="0" smtClean="0"/>
              <a:t>Présentation d’arbre	(WHEN-TREE-NODE-ACTIVATED, etc.)</a:t>
            </a:r>
          </a:p>
          <a:p>
            <a:pPr lvl="1" eaLnBrk="1" hangingPunct="1">
              <a:tabLst>
                <a:tab pos="3405188" algn="l"/>
              </a:tabLst>
            </a:pPr>
            <a:r>
              <a:rPr lang="fr-CA" altLang="fr-FR" sz="2000" dirty="0" smtClean="0"/>
              <a:t>Autres comportements	(WHEN-CUSTOM-ITEM-EVENT, etc.)</a:t>
            </a:r>
          </a:p>
          <a:p>
            <a:pPr eaLnBrk="1" hangingPunct="1">
              <a:tabLst>
                <a:tab pos="3405188" algn="l"/>
              </a:tabLst>
            </a:pPr>
            <a:r>
              <a:rPr lang="fr-CA" altLang="fr-FR" sz="2400" dirty="0" smtClean="0"/>
              <a:t>Il est possible de créer un déclencheur qui n’est pas lié à un événement et qui sera démarré manuellement comme une procédure avec le « package » intégré EXECUTE_TRIGGER.</a:t>
            </a:r>
          </a:p>
        </p:txBody>
      </p:sp>
    </p:spTree>
    <p:extLst>
      <p:ext uri="{BB962C8B-B14F-4D97-AF65-F5344CB8AC3E}">
        <p14:creationId xmlns:p14="http://schemas.microsoft.com/office/powerpoint/2010/main" val="25420645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custDataLst>
              <p:tags r:id="rId1"/>
            </p:custDataLst>
          </p:nvPr>
        </p:nvSpPr>
        <p:spPr/>
        <p:txBody>
          <a:bodyPr/>
          <a:lstStyle/>
          <a:p>
            <a:pPr eaLnBrk="1" hangingPunct="1"/>
            <a:r>
              <a:rPr lang="fr-CA" altLang="fr-FR" sz="3200" smtClean="0"/>
              <a:t>Les « packages » intégrés</a:t>
            </a:r>
          </a:p>
        </p:txBody>
      </p:sp>
      <p:sp>
        <p:nvSpPr>
          <p:cNvPr id="205827" name="Rectangle 3"/>
          <p:cNvSpPr>
            <a:spLocks noGrp="1" noChangeArrowheads="1"/>
          </p:cNvSpPr>
          <p:nvPr>
            <p:ph type="body" idx="1"/>
            <p:custDataLst>
              <p:tags r:id="rId2"/>
            </p:custDataLst>
          </p:nvPr>
        </p:nvSpPr>
        <p:spPr/>
        <p:txBody>
          <a:bodyPr/>
          <a:lstStyle/>
          <a:p>
            <a:pPr eaLnBrk="1" hangingPunct="1"/>
            <a:r>
              <a:rPr lang="fr-CA" altLang="fr-FR" smtClean="0"/>
              <a:t>Forms Builder offre un ensemble de packages intégrés permettant d’être utilisés dans la programmation des déclencheurs.</a:t>
            </a:r>
          </a:p>
          <a:p>
            <a:pPr eaLnBrk="1" hangingPunct="1"/>
            <a:r>
              <a:rPr lang="fr-CA" altLang="fr-FR" smtClean="0"/>
              <a:t>Les « packages » intégrés sont de types restreints ou non restreints.</a:t>
            </a:r>
          </a:p>
          <a:p>
            <a:pPr lvl="1" eaLnBrk="1" hangingPunct="1"/>
            <a:r>
              <a:rPr lang="fr-CA" altLang="fr-FR" smtClean="0"/>
              <a:t>Restreint : Ces derniers sont liés à une action de l’utilisateur et peuvent être utilisés dans ce contexte seulement.</a:t>
            </a:r>
          </a:p>
          <a:p>
            <a:pPr lvl="1" eaLnBrk="1" hangingPunct="1"/>
            <a:r>
              <a:rPr lang="fr-CA" altLang="fr-FR" smtClean="0"/>
              <a:t>Non restreint : Ces derniers peuvent être utilisés partout, soit dans n’importe quel déclencheur.</a:t>
            </a:r>
          </a:p>
          <a:p>
            <a:pPr eaLnBrk="1" hangingPunct="1">
              <a:buFontTx/>
              <a:buNone/>
            </a:pPr>
            <a:endParaRPr lang="fr-CA" altLang="fr-FR" smtClean="0"/>
          </a:p>
        </p:txBody>
      </p:sp>
    </p:spTree>
    <p:extLst>
      <p:ext uri="{BB962C8B-B14F-4D97-AF65-F5344CB8AC3E}">
        <p14:creationId xmlns:p14="http://schemas.microsoft.com/office/powerpoint/2010/main" val="1284220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3"/>
</p:tagLst>
</file>

<file path=ppt/tags/tag101.xml><?xml version="1.0" encoding="utf-8"?>
<p:tagLst xmlns:a="http://schemas.openxmlformats.org/drawingml/2006/main" xmlns:r="http://schemas.openxmlformats.org/officeDocument/2006/relationships" xmlns:p="http://schemas.openxmlformats.org/presentationml/2006/main">
  <p:tag name="NUM" val="4"/>
</p:tagLst>
</file>

<file path=ppt/tags/tag102.xml><?xml version="1.0" encoding="utf-8"?>
<p:tagLst xmlns:a="http://schemas.openxmlformats.org/drawingml/2006/main" xmlns:r="http://schemas.openxmlformats.org/officeDocument/2006/relationships" xmlns:p="http://schemas.openxmlformats.org/presentationml/2006/main">
  <p:tag name="NUM" val="5"/>
</p:tagLst>
</file>

<file path=ppt/tags/tag103.xml><?xml version="1.0" encoding="utf-8"?>
<p:tagLst xmlns:a="http://schemas.openxmlformats.org/drawingml/2006/main" xmlns:r="http://schemas.openxmlformats.org/officeDocument/2006/relationships" xmlns:p="http://schemas.openxmlformats.org/presentationml/2006/main">
  <p:tag name="NUM" val="6"/>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2"/>
</p:tagLst>
</file>

<file path=ppt/tags/tag106.xml><?xml version="1.0" encoding="utf-8"?>
<p:tagLst xmlns:a="http://schemas.openxmlformats.org/drawingml/2006/main" xmlns:r="http://schemas.openxmlformats.org/officeDocument/2006/relationships" xmlns:p="http://schemas.openxmlformats.org/presentationml/2006/main">
  <p:tag name="NUM" val="3"/>
</p:tagLst>
</file>

<file path=ppt/tags/tag107.xml><?xml version="1.0" encoding="utf-8"?>
<p:tagLst xmlns:a="http://schemas.openxmlformats.org/drawingml/2006/main" xmlns:r="http://schemas.openxmlformats.org/officeDocument/2006/relationships" xmlns:p="http://schemas.openxmlformats.org/presentationml/2006/main">
  <p:tag name="NUM" val="4"/>
</p:tagLst>
</file>

<file path=ppt/tags/tag108.xml><?xml version="1.0" encoding="utf-8"?>
<p:tagLst xmlns:a="http://schemas.openxmlformats.org/drawingml/2006/main" xmlns:r="http://schemas.openxmlformats.org/officeDocument/2006/relationships" xmlns:p="http://schemas.openxmlformats.org/presentationml/2006/main">
  <p:tag name="NUM" val="5"/>
</p:tagLst>
</file>

<file path=ppt/tags/tag109.xml><?xml version="1.0" encoding="utf-8"?>
<p:tagLst xmlns:a="http://schemas.openxmlformats.org/drawingml/2006/main" xmlns:r="http://schemas.openxmlformats.org/officeDocument/2006/relationships" xmlns:p="http://schemas.openxmlformats.org/presentationml/2006/main">
  <p:tag name="NUM" val="6"/>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10.xml><?xml version="1.0" encoding="utf-8"?>
<p:tagLst xmlns:a="http://schemas.openxmlformats.org/drawingml/2006/main" xmlns:r="http://schemas.openxmlformats.org/officeDocument/2006/relationships" xmlns:p="http://schemas.openxmlformats.org/presentationml/2006/main">
  <p:tag name="NUM" val="7"/>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4"/>
</p:tagLst>
</file>

<file path=ppt/tags/tag118.xml><?xml version="1.0" encoding="utf-8"?>
<p:tagLst xmlns:a="http://schemas.openxmlformats.org/drawingml/2006/main" xmlns:r="http://schemas.openxmlformats.org/officeDocument/2006/relationships" xmlns:p="http://schemas.openxmlformats.org/presentationml/2006/main">
  <p:tag name="NUM" val="1"/>
</p:tagLst>
</file>

<file path=ppt/tags/tag119.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20.xml><?xml version="1.0" encoding="utf-8"?>
<p:tagLst xmlns:a="http://schemas.openxmlformats.org/drawingml/2006/main" xmlns:r="http://schemas.openxmlformats.org/officeDocument/2006/relationships" xmlns:p="http://schemas.openxmlformats.org/presentationml/2006/main">
  <p:tag name="NUM" val="3"/>
</p:tagLst>
</file>

<file path=ppt/tags/tag121.xml><?xml version="1.0" encoding="utf-8"?>
<p:tagLst xmlns:a="http://schemas.openxmlformats.org/drawingml/2006/main" xmlns:r="http://schemas.openxmlformats.org/officeDocument/2006/relationships" xmlns:p="http://schemas.openxmlformats.org/presentationml/2006/main">
  <p:tag name="NUM" val="4"/>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NUM" val="4"/>
</p:tagLst>
</file>

<file path=ppt/tags/tag126.xml><?xml version="1.0" encoding="utf-8"?>
<p:tagLst xmlns:a="http://schemas.openxmlformats.org/drawingml/2006/main" xmlns:r="http://schemas.openxmlformats.org/officeDocument/2006/relationships" xmlns:p="http://schemas.openxmlformats.org/presentationml/2006/main">
  <p:tag name="NUM" val="5"/>
</p:tagLst>
</file>

<file path=ppt/tags/tag127.xml><?xml version="1.0" encoding="utf-8"?>
<p:tagLst xmlns:a="http://schemas.openxmlformats.org/drawingml/2006/main" xmlns:r="http://schemas.openxmlformats.org/officeDocument/2006/relationships" xmlns:p="http://schemas.openxmlformats.org/presentationml/2006/main">
  <p:tag name="NUM" val="6"/>
</p:tagLst>
</file>

<file path=ppt/tags/tag128.xml><?xml version="1.0" encoding="utf-8"?>
<p:tagLst xmlns:a="http://schemas.openxmlformats.org/drawingml/2006/main" xmlns:r="http://schemas.openxmlformats.org/officeDocument/2006/relationships" xmlns:p="http://schemas.openxmlformats.org/presentationml/2006/main">
  <p:tag name="NUM" val="7"/>
</p:tagLst>
</file>

<file path=ppt/tags/tag129.xml><?xml version="1.0" encoding="utf-8"?>
<p:tagLst xmlns:a="http://schemas.openxmlformats.org/drawingml/2006/main" xmlns:r="http://schemas.openxmlformats.org/officeDocument/2006/relationships" xmlns:p="http://schemas.openxmlformats.org/presentationml/2006/main">
  <p:tag name="NUM" val="8"/>
</p:tagLst>
</file>

<file path=ppt/tags/tag13.xml><?xml version="1.0" encoding="utf-8"?>
<p:tagLst xmlns:a="http://schemas.openxmlformats.org/drawingml/2006/main" xmlns:r="http://schemas.openxmlformats.org/officeDocument/2006/relationships" xmlns:p="http://schemas.openxmlformats.org/presentationml/2006/main">
  <p:tag name="NUM" val="5"/>
</p:tagLst>
</file>

<file path=ppt/tags/tag130.xml><?xml version="1.0" encoding="utf-8"?>
<p:tagLst xmlns:a="http://schemas.openxmlformats.org/drawingml/2006/main" xmlns:r="http://schemas.openxmlformats.org/officeDocument/2006/relationships" xmlns:p="http://schemas.openxmlformats.org/presentationml/2006/main">
  <p:tag name="NUM" val="9"/>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5"/>
</p:tagLst>
</file>

<file path=ppt/tags/tag136.xml><?xml version="1.0" encoding="utf-8"?>
<p:tagLst xmlns:a="http://schemas.openxmlformats.org/drawingml/2006/main" xmlns:r="http://schemas.openxmlformats.org/officeDocument/2006/relationships" xmlns:p="http://schemas.openxmlformats.org/presentationml/2006/main">
  <p:tag name="NUM" val="6"/>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6"/>
</p:tagLst>
</file>

<file path=ppt/tags/tag140.xml><?xml version="1.0" encoding="utf-8"?>
<p:tagLst xmlns:a="http://schemas.openxmlformats.org/drawingml/2006/main" xmlns:r="http://schemas.openxmlformats.org/officeDocument/2006/relationships" xmlns:p="http://schemas.openxmlformats.org/presentationml/2006/main">
  <p:tag name="NUM" val="4"/>
</p:tagLst>
</file>

<file path=ppt/tags/tag141.xml><?xml version="1.0" encoding="utf-8"?>
<p:tagLst xmlns:a="http://schemas.openxmlformats.org/drawingml/2006/main" xmlns:r="http://schemas.openxmlformats.org/officeDocument/2006/relationships" xmlns:p="http://schemas.openxmlformats.org/presentationml/2006/main">
  <p:tag name="NUM" val="5"/>
</p:tagLst>
</file>

<file path=ppt/tags/tag142.xml><?xml version="1.0" encoding="utf-8"?>
<p:tagLst xmlns:a="http://schemas.openxmlformats.org/drawingml/2006/main" xmlns:r="http://schemas.openxmlformats.org/officeDocument/2006/relationships" xmlns:p="http://schemas.openxmlformats.org/presentationml/2006/main">
  <p:tag name="NUM" val="6"/>
</p:tagLst>
</file>

<file path=ppt/tags/tag143.xml><?xml version="1.0" encoding="utf-8"?>
<p:tagLst xmlns:a="http://schemas.openxmlformats.org/drawingml/2006/main" xmlns:r="http://schemas.openxmlformats.org/officeDocument/2006/relationships" xmlns:p="http://schemas.openxmlformats.org/presentationml/2006/main">
  <p:tag name="NUM" val="7"/>
</p:tagLst>
</file>

<file path=ppt/tags/tag144.xml><?xml version="1.0" encoding="utf-8"?>
<p:tagLst xmlns:a="http://schemas.openxmlformats.org/drawingml/2006/main" xmlns:r="http://schemas.openxmlformats.org/officeDocument/2006/relationships" xmlns:p="http://schemas.openxmlformats.org/presentationml/2006/main">
  <p:tag name="NUM" val="8"/>
</p:tagLst>
</file>

<file path=ppt/tags/tag145.xml><?xml version="1.0" encoding="utf-8"?>
<p:tagLst xmlns:a="http://schemas.openxmlformats.org/drawingml/2006/main" xmlns:r="http://schemas.openxmlformats.org/officeDocument/2006/relationships" xmlns:p="http://schemas.openxmlformats.org/presentationml/2006/main">
  <p:tag name="NUM" val="9"/>
</p:tagLst>
</file>

<file path=ppt/tags/tag146.xml><?xml version="1.0" encoding="utf-8"?>
<p:tagLst xmlns:a="http://schemas.openxmlformats.org/drawingml/2006/main" xmlns:r="http://schemas.openxmlformats.org/officeDocument/2006/relationships" xmlns:p="http://schemas.openxmlformats.org/presentationml/2006/main">
  <p:tag name="NUM" val="10"/>
</p:tagLst>
</file>

<file path=ppt/tags/tag147.xml><?xml version="1.0" encoding="utf-8"?>
<p:tagLst xmlns:a="http://schemas.openxmlformats.org/drawingml/2006/main" xmlns:r="http://schemas.openxmlformats.org/officeDocument/2006/relationships" xmlns:p="http://schemas.openxmlformats.org/presentationml/2006/main">
  <p:tag name="NUM" val="11"/>
</p:tagLst>
</file>

<file path=ppt/tags/tag148.xml><?xml version="1.0" encoding="utf-8"?>
<p:tagLst xmlns:a="http://schemas.openxmlformats.org/drawingml/2006/main" xmlns:r="http://schemas.openxmlformats.org/officeDocument/2006/relationships" xmlns:p="http://schemas.openxmlformats.org/presentationml/2006/main">
  <p:tag name="NUM" val="12"/>
</p:tagLst>
</file>

<file path=ppt/tags/tag149.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2"/>
</p:tagLst>
</file>

<file path=ppt/tags/tag151.xml><?xml version="1.0" encoding="utf-8"?>
<p:tagLst xmlns:a="http://schemas.openxmlformats.org/drawingml/2006/main" xmlns:r="http://schemas.openxmlformats.org/officeDocument/2006/relationships" xmlns:p="http://schemas.openxmlformats.org/presentationml/2006/main">
  <p:tag name="NUM" val="3"/>
</p:tagLst>
</file>

<file path=ppt/tags/tag152.xml><?xml version="1.0" encoding="utf-8"?>
<p:tagLst xmlns:a="http://schemas.openxmlformats.org/drawingml/2006/main" xmlns:r="http://schemas.openxmlformats.org/officeDocument/2006/relationships" xmlns:p="http://schemas.openxmlformats.org/presentationml/2006/main">
  <p:tag name="NUM" val="4"/>
</p:tagLst>
</file>

<file path=ppt/tags/tag153.xml><?xml version="1.0" encoding="utf-8"?>
<p:tagLst xmlns:a="http://schemas.openxmlformats.org/drawingml/2006/main" xmlns:r="http://schemas.openxmlformats.org/officeDocument/2006/relationships" xmlns:p="http://schemas.openxmlformats.org/presentationml/2006/main">
  <p:tag name="NUM" val="5"/>
</p:tagLst>
</file>

<file path=ppt/tags/tag154.xml><?xml version="1.0" encoding="utf-8"?>
<p:tagLst xmlns:a="http://schemas.openxmlformats.org/drawingml/2006/main" xmlns:r="http://schemas.openxmlformats.org/officeDocument/2006/relationships" xmlns:p="http://schemas.openxmlformats.org/presentationml/2006/main">
  <p:tag name="NUM" val="6"/>
</p:tagLst>
</file>

<file path=ppt/tags/tag155.xml><?xml version="1.0" encoding="utf-8"?>
<p:tagLst xmlns:a="http://schemas.openxmlformats.org/drawingml/2006/main" xmlns:r="http://schemas.openxmlformats.org/officeDocument/2006/relationships" xmlns:p="http://schemas.openxmlformats.org/presentationml/2006/main">
  <p:tag name="NUM" val="7"/>
</p:tagLst>
</file>

<file path=ppt/tags/tag156.xml><?xml version="1.0" encoding="utf-8"?>
<p:tagLst xmlns:a="http://schemas.openxmlformats.org/drawingml/2006/main" xmlns:r="http://schemas.openxmlformats.org/officeDocument/2006/relationships" xmlns:p="http://schemas.openxmlformats.org/presentationml/2006/main">
  <p:tag name="NUM" val="1"/>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1"/>
</p:tagLst>
</file>

<file path=ppt/tags/tag159.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3"/>
</p:tagLst>
</file>

<file path=ppt/tags/tag161.xml><?xml version="1.0" encoding="utf-8"?>
<p:tagLst xmlns:a="http://schemas.openxmlformats.org/drawingml/2006/main" xmlns:r="http://schemas.openxmlformats.org/officeDocument/2006/relationships" xmlns:p="http://schemas.openxmlformats.org/presentationml/2006/main">
  <p:tag name="NUM" val="1"/>
</p:tagLst>
</file>

<file path=ppt/tags/tag162.xml><?xml version="1.0" encoding="utf-8"?>
<p:tagLst xmlns:a="http://schemas.openxmlformats.org/drawingml/2006/main" xmlns:r="http://schemas.openxmlformats.org/officeDocument/2006/relationships" xmlns:p="http://schemas.openxmlformats.org/presentationml/2006/main">
  <p:tag name="NUM" val="2"/>
</p:tagLst>
</file>

<file path=ppt/tags/tag163.xml><?xml version="1.0" encoding="utf-8"?>
<p:tagLst xmlns:a="http://schemas.openxmlformats.org/drawingml/2006/main" xmlns:r="http://schemas.openxmlformats.org/officeDocument/2006/relationships" xmlns:p="http://schemas.openxmlformats.org/presentationml/2006/main">
  <p:tag name="NUM" val="1"/>
</p:tagLst>
</file>

<file path=ppt/tags/tag164.xml><?xml version="1.0" encoding="utf-8"?>
<p:tagLst xmlns:a="http://schemas.openxmlformats.org/drawingml/2006/main" xmlns:r="http://schemas.openxmlformats.org/officeDocument/2006/relationships" xmlns:p="http://schemas.openxmlformats.org/presentationml/2006/main">
  <p:tag name="NUM" val="2"/>
</p:tagLst>
</file>

<file path=ppt/tags/tag165.xml><?xml version="1.0" encoding="utf-8"?>
<p:tagLst xmlns:a="http://schemas.openxmlformats.org/drawingml/2006/main" xmlns:r="http://schemas.openxmlformats.org/officeDocument/2006/relationships" xmlns:p="http://schemas.openxmlformats.org/presentationml/2006/main">
  <p:tag name="NUM" val="1"/>
</p:tagLst>
</file>

<file path=ppt/tags/tag166.xml><?xml version="1.0" encoding="utf-8"?>
<p:tagLst xmlns:a="http://schemas.openxmlformats.org/drawingml/2006/main" xmlns:r="http://schemas.openxmlformats.org/officeDocument/2006/relationships" xmlns:p="http://schemas.openxmlformats.org/presentationml/2006/main">
  <p:tag name="NUM" val="2"/>
</p:tagLst>
</file>

<file path=ppt/tags/tag167.xml><?xml version="1.0" encoding="utf-8"?>
<p:tagLst xmlns:a="http://schemas.openxmlformats.org/drawingml/2006/main" xmlns:r="http://schemas.openxmlformats.org/officeDocument/2006/relationships" xmlns:p="http://schemas.openxmlformats.org/presentationml/2006/main">
  <p:tag name="NUM" val="3"/>
</p:tagLst>
</file>

<file path=ppt/tags/tag168.xml><?xml version="1.0" encoding="utf-8"?>
<p:tagLst xmlns:a="http://schemas.openxmlformats.org/drawingml/2006/main" xmlns:r="http://schemas.openxmlformats.org/officeDocument/2006/relationships" xmlns:p="http://schemas.openxmlformats.org/presentationml/2006/main">
  <p:tag name="NUM" val="4"/>
</p:tagLst>
</file>

<file path=ppt/tags/tag169.xml><?xml version="1.0" encoding="utf-8"?>
<p:tagLst xmlns:a="http://schemas.openxmlformats.org/drawingml/2006/main" xmlns:r="http://schemas.openxmlformats.org/officeDocument/2006/relationships" xmlns:p="http://schemas.openxmlformats.org/presentationml/2006/main">
  <p:tag name="NUM" val="5"/>
</p:tagLst>
</file>

<file path=ppt/tags/tag17.xml><?xml version="1.0" encoding="utf-8"?>
<p:tagLst xmlns:a="http://schemas.openxmlformats.org/drawingml/2006/main" xmlns:r="http://schemas.openxmlformats.org/officeDocument/2006/relationships" xmlns:p="http://schemas.openxmlformats.org/presentationml/2006/main">
  <p:tag name="NUM" val="3"/>
</p:tagLst>
</file>

<file path=ppt/tags/tag170.xml><?xml version="1.0" encoding="utf-8"?>
<p:tagLst xmlns:a="http://schemas.openxmlformats.org/drawingml/2006/main" xmlns:r="http://schemas.openxmlformats.org/officeDocument/2006/relationships" xmlns:p="http://schemas.openxmlformats.org/presentationml/2006/main">
  <p:tag name="NUM" val="6"/>
</p:tagLst>
</file>

<file path=ppt/tags/tag171.xml><?xml version="1.0" encoding="utf-8"?>
<p:tagLst xmlns:a="http://schemas.openxmlformats.org/drawingml/2006/main" xmlns:r="http://schemas.openxmlformats.org/officeDocument/2006/relationships" xmlns:p="http://schemas.openxmlformats.org/presentationml/2006/main">
  <p:tag name="NUM" val="7"/>
</p:tagLst>
</file>

<file path=ppt/tags/tag172.xml><?xml version="1.0" encoding="utf-8"?>
<p:tagLst xmlns:a="http://schemas.openxmlformats.org/drawingml/2006/main" xmlns:r="http://schemas.openxmlformats.org/officeDocument/2006/relationships" xmlns:p="http://schemas.openxmlformats.org/presentationml/2006/main">
  <p:tag name="NUM" val="8"/>
</p:tagLst>
</file>

<file path=ppt/tags/tag173.xml><?xml version="1.0" encoding="utf-8"?>
<p:tagLst xmlns:a="http://schemas.openxmlformats.org/drawingml/2006/main" xmlns:r="http://schemas.openxmlformats.org/officeDocument/2006/relationships" xmlns:p="http://schemas.openxmlformats.org/presentationml/2006/main">
  <p:tag name="NUM" val="1"/>
</p:tagLst>
</file>

<file path=ppt/tags/tag174.xml><?xml version="1.0" encoding="utf-8"?>
<p:tagLst xmlns:a="http://schemas.openxmlformats.org/drawingml/2006/main" xmlns:r="http://schemas.openxmlformats.org/officeDocument/2006/relationships" xmlns:p="http://schemas.openxmlformats.org/presentationml/2006/main">
  <p:tag name="NUM" val="2"/>
</p:tagLst>
</file>

<file path=ppt/tags/tag175.xml><?xml version="1.0" encoding="utf-8"?>
<p:tagLst xmlns:a="http://schemas.openxmlformats.org/drawingml/2006/main" xmlns:r="http://schemas.openxmlformats.org/officeDocument/2006/relationships" xmlns:p="http://schemas.openxmlformats.org/presentationml/2006/main">
  <p:tag name="NUM" val="1"/>
</p:tagLst>
</file>

<file path=ppt/tags/tag176.xml><?xml version="1.0" encoding="utf-8"?>
<p:tagLst xmlns:a="http://schemas.openxmlformats.org/drawingml/2006/main" xmlns:r="http://schemas.openxmlformats.org/officeDocument/2006/relationships" xmlns:p="http://schemas.openxmlformats.org/presentationml/2006/main">
  <p:tag name="NUM" val="2"/>
</p:tagLst>
</file>

<file path=ppt/tags/tag177.xml><?xml version="1.0" encoding="utf-8"?>
<p:tagLst xmlns:a="http://schemas.openxmlformats.org/drawingml/2006/main" xmlns:r="http://schemas.openxmlformats.org/officeDocument/2006/relationships" xmlns:p="http://schemas.openxmlformats.org/presentationml/2006/main">
  <p:tag name="NUM" val="1"/>
</p:tagLst>
</file>

<file path=ppt/tags/tag178.xml><?xml version="1.0" encoding="utf-8"?>
<p:tagLst xmlns:a="http://schemas.openxmlformats.org/drawingml/2006/main" xmlns:r="http://schemas.openxmlformats.org/officeDocument/2006/relationships" xmlns:p="http://schemas.openxmlformats.org/presentationml/2006/main">
  <p:tag name="NUM" val="2"/>
</p:tagLst>
</file>

<file path=ppt/tags/tag179.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4"/>
</p:tagLst>
</file>

<file path=ppt/tags/tag180.xml><?xml version="1.0" encoding="utf-8"?>
<p:tagLst xmlns:a="http://schemas.openxmlformats.org/drawingml/2006/main" xmlns:r="http://schemas.openxmlformats.org/officeDocument/2006/relationships" xmlns:p="http://schemas.openxmlformats.org/presentationml/2006/main">
  <p:tag name="NUM" val="4"/>
</p:tagLst>
</file>

<file path=ppt/tags/tag181.xml><?xml version="1.0" encoding="utf-8"?>
<p:tagLst xmlns:a="http://schemas.openxmlformats.org/drawingml/2006/main" xmlns:r="http://schemas.openxmlformats.org/officeDocument/2006/relationships" xmlns:p="http://schemas.openxmlformats.org/presentationml/2006/main">
  <p:tag name="NUM" val="5"/>
</p:tagLst>
</file>

<file path=ppt/tags/tag182.xml><?xml version="1.0" encoding="utf-8"?>
<p:tagLst xmlns:a="http://schemas.openxmlformats.org/drawingml/2006/main" xmlns:r="http://schemas.openxmlformats.org/officeDocument/2006/relationships" xmlns:p="http://schemas.openxmlformats.org/presentationml/2006/main">
  <p:tag name="NUM" val="6"/>
</p:tagLst>
</file>

<file path=ppt/tags/tag183.xml><?xml version="1.0" encoding="utf-8"?>
<p:tagLst xmlns:a="http://schemas.openxmlformats.org/drawingml/2006/main" xmlns:r="http://schemas.openxmlformats.org/officeDocument/2006/relationships" xmlns:p="http://schemas.openxmlformats.org/presentationml/2006/main">
  <p:tag name="NUM" val="7"/>
</p:tagLst>
</file>

<file path=ppt/tags/tag184.xml><?xml version="1.0" encoding="utf-8"?>
<p:tagLst xmlns:a="http://schemas.openxmlformats.org/drawingml/2006/main" xmlns:r="http://schemas.openxmlformats.org/officeDocument/2006/relationships" xmlns:p="http://schemas.openxmlformats.org/presentationml/2006/main">
  <p:tag name="NUM" val="8"/>
</p:tagLst>
</file>

<file path=ppt/tags/tag185.xml><?xml version="1.0" encoding="utf-8"?>
<p:tagLst xmlns:a="http://schemas.openxmlformats.org/drawingml/2006/main" xmlns:r="http://schemas.openxmlformats.org/officeDocument/2006/relationships" xmlns:p="http://schemas.openxmlformats.org/presentationml/2006/main">
  <p:tag name="NUM" val="9"/>
</p:tagLst>
</file>

<file path=ppt/tags/tag186.xml><?xml version="1.0" encoding="utf-8"?>
<p:tagLst xmlns:a="http://schemas.openxmlformats.org/drawingml/2006/main" xmlns:r="http://schemas.openxmlformats.org/officeDocument/2006/relationships" xmlns:p="http://schemas.openxmlformats.org/presentationml/2006/main">
  <p:tag name="NUM" val="10"/>
</p:tagLst>
</file>

<file path=ppt/tags/tag187.xml><?xml version="1.0" encoding="utf-8"?>
<p:tagLst xmlns:a="http://schemas.openxmlformats.org/drawingml/2006/main" xmlns:r="http://schemas.openxmlformats.org/officeDocument/2006/relationships" xmlns:p="http://schemas.openxmlformats.org/presentationml/2006/main">
  <p:tag name="NUM" val="11"/>
</p:tagLst>
</file>

<file path=ppt/tags/tag188.xml><?xml version="1.0" encoding="utf-8"?>
<p:tagLst xmlns:a="http://schemas.openxmlformats.org/drawingml/2006/main" xmlns:r="http://schemas.openxmlformats.org/officeDocument/2006/relationships" xmlns:p="http://schemas.openxmlformats.org/presentationml/2006/main">
  <p:tag name="NUM" val="12"/>
</p:tagLst>
</file>

<file path=ppt/tags/tag189.xml><?xml version="1.0" encoding="utf-8"?>
<p:tagLst xmlns:a="http://schemas.openxmlformats.org/drawingml/2006/main" xmlns:r="http://schemas.openxmlformats.org/officeDocument/2006/relationships" xmlns:p="http://schemas.openxmlformats.org/presentationml/2006/main">
  <p:tag name="NUM" val="13"/>
</p:tagLst>
</file>

<file path=ppt/tags/tag19.xml><?xml version="1.0" encoding="utf-8"?>
<p:tagLst xmlns:a="http://schemas.openxmlformats.org/drawingml/2006/main" xmlns:r="http://schemas.openxmlformats.org/officeDocument/2006/relationships" xmlns:p="http://schemas.openxmlformats.org/presentationml/2006/main">
  <p:tag name="NUM" val="5"/>
</p:tagLst>
</file>

<file path=ppt/tags/tag190.xml><?xml version="1.0" encoding="utf-8"?>
<p:tagLst xmlns:a="http://schemas.openxmlformats.org/drawingml/2006/main" xmlns:r="http://schemas.openxmlformats.org/officeDocument/2006/relationships" xmlns:p="http://schemas.openxmlformats.org/presentationml/2006/main">
  <p:tag name="NUM" val="14"/>
</p:tagLst>
</file>

<file path=ppt/tags/tag191.xml><?xml version="1.0" encoding="utf-8"?>
<p:tagLst xmlns:a="http://schemas.openxmlformats.org/drawingml/2006/main" xmlns:r="http://schemas.openxmlformats.org/officeDocument/2006/relationships" xmlns:p="http://schemas.openxmlformats.org/presentationml/2006/main">
  <p:tag name="NUM" val="15"/>
</p:tagLst>
</file>

<file path=ppt/tags/tag192.xml><?xml version="1.0" encoding="utf-8"?>
<p:tagLst xmlns:a="http://schemas.openxmlformats.org/drawingml/2006/main" xmlns:r="http://schemas.openxmlformats.org/officeDocument/2006/relationships" xmlns:p="http://schemas.openxmlformats.org/presentationml/2006/main">
  <p:tag name="NUM" val="16"/>
</p:tagLst>
</file>

<file path=ppt/tags/tag193.xml><?xml version="1.0" encoding="utf-8"?>
<p:tagLst xmlns:a="http://schemas.openxmlformats.org/drawingml/2006/main" xmlns:r="http://schemas.openxmlformats.org/officeDocument/2006/relationships" xmlns:p="http://schemas.openxmlformats.org/presentationml/2006/main">
  <p:tag name="NUM" val="17"/>
</p:tagLst>
</file>

<file path=ppt/tags/tag194.xml><?xml version="1.0" encoding="utf-8"?>
<p:tagLst xmlns:a="http://schemas.openxmlformats.org/drawingml/2006/main" xmlns:r="http://schemas.openxmlformats.org/officeDocument/2006/relationships" xmlns:p="http://schemas.openxmlformats.org/presentationml/2006/main">
  <p:tag name="NUM" val="18"/>
</p:tagLst>
</file>

<file path=ppt/tags/tag195.xml><?xml version="1.0" encoding="utf-8"?>
<p:tagLst xmlns:a="http://schemas.openxmlformats.org/drawingml/2006/main" xmlns:r="http://schemas.openxmlformats.org/officeDocument/2006/relationships" xmlns:p="http://schemas.openxmlformats.org/presentationml/2006/main">
  <p:tag name="NUM" val="19"/>
</p:tagLst>
</file>

<file path=ppt/tags/tag196.xml><?xml version="1.0" encoding="utf-8"?>
<p:tagLst xmlns:a="http://schemas.openxmlformats.org/drawingml/2006/main" xmlns:r="http://schemas.openxmlformats.org/officeDocument/2006/relationships" xmlns:p="http://schemas.openxmlformats.org/presentationml/2006/main">
  <p:tag name="NUM" val="20"/>
</p:tagLst>
</file>

<file path=ppt/tags/tag197.xml><?xml version="1.0" encoding="utf-8"?>
<p:tagLst xmlns:a="http://schemas.openxmlformats.org/drawingml/2006/main" xmlns:r="http://schemas.openxmlformats.org/officeDocument/2006/relationships" xmlns:p="http://schemas.openxmlformats.org/presentationml/2006/main">
  <p:tag name="NUM" val="21"/>
</p:tagLst>
</file>

<file path=ppt/tags/tag198.xml><?xml version="1.0" encoding="utf-8"?>
<p:tagLst xmlns:a="http://schemas.openxmlformats.org/drawingml/2006/main" xmlns:r="http://schemas.openxmlformats.org/officeDocument/2006/relationships" xmlns:p="http://schemas.openxmlformats.org/presentationml/2006/main">
  <p:tag name="NUM" val="22"/>
</p:tagLst>
</file>

<file path=ppt/tags/tag199.xml><?xml version="1.0" encoding="utf-8"?>
<p:tagLst xmlns:a="http://schemas.openxmlformats.org/drawingml/2006/main" xmlns:r="http://schemas.openxmlformats.org/officeDocument/2006/relationships" xmlns:p="http://schemas.openxmlformats.org/presentationml/2006/main">
  <p:tag name="NUM" val="2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6"/>
</p:tagLst>
</file>

<file path=ppt/tags/tag200.xml><?xml version="1.0" encoding="utf-8"?>
<p:tagLst xmlns:a="http://schemas.openxmlformats.org/drawingml/2006/main" xmlns:r="http://schemas.openxmlformats.org/officeDocument/2006/relationships" xmlns:p="http://schemas.openxmlformats.org/presentationml/2006/main">
  <p:tag name="NUM" val="24"/>
</p:tagLst>
</file>

<file path=ppt/tags/tag201.xml><?xml version="1.0" encoding="utf-8"?>
<p:tagLst xmlns:a="http://schemas.openxmlformats.org/drawingml/2006/main" xmlns:r="http://schemas.openxmlformats.org/officeDocument/2006/relationships" xmlns:p="http://schemas.openxmlformats.org/presentationml/2006/main">
  <p:tag name="NUM" val="25"/>
</p:tagLst>
</file>

<file path=ppt/tags/tag202.xml><?xml version="1.0" encoding="utf-8"?>
<p:tagLst xmlns:a="http://schemas.openxmlformats.org/drawingml/2006/main" xmlns:r="http://schemas.openxmlformats.org/officeDocument/2006/relationships" xmlns:p="http://schemas.openxmlformats.org/presentationml/2006/main">
  <p:tag name="NUM" val="26"/>
</p:tagLst>
</file>

<file path=ppt/tags/tag203.xml><?xml version="1.0" encoding="utf-8"?>
<p:tagLst xmlns:a="http://schemas.openxmlformats.org/drawingml/2006/main" xmlns:r="http://schemas.openxmlformats.org/officeDocument/2006/relationships" xmlns:p="http://schemas.openxmlformats.org/presentationml/2006/main">
  <p:tag name="NUM" val="27"/>
</p:tagLst>
</file>

<file path=ppt/tags/tag204.xml><?xml version="1.0" encoding="utf-8"?>
<p:tagLst xmlns:a="http://schemas.openxmlformats.org/drawingml/2006/main" xmlns:r="http://schemas.openxmlformats.org/officeDocument/2006/relationships" xmlns:p="http://schemas.openxmlformats.org/presentationml/2006/main">
  <p:tag name="NUM" val="1"/>
</p:tagLst>
</file>

<file path=ppt/tags/tag205.xml><?xml version="1.0" encoding="utf-8"?>
<p:tagLst xmlns:a="http://schemas.openxmlformats.org/drawingml/2006/main" xmlns:r="http://schemas.openxmlformats.org/officeDocument/2006/relationships" xmlns:p="http://schemas.openxmlformats.org/presentationml/2006/main">
  <p:tag name="NUM" val="2"/>
</p:tagLst>
</file>

<file path=ppt/tags/tag206.xml><?xml version="1.0" encoding="utf-8"?>
<p:tagLst xmlns:a="http://schemas.openxmlformats.org/drawingml/2006/main" xmlns:r="http://schemas.openxmlformats.org/officeDocument/2006/relationships" xmlns:p="http://schemas.openxmlformats.org/presentationml/2006/main">
  <p:tag name="NUM" val="3"/>
</p:tagLst>
</file>

<file path=ppt/tags/tag207.xml><?xml version="1.0" encoding="utf-8"?>
<p:tagLst xmlns:a="http://schemas.openxmlformats.org/drawingml/2006/main" xmlns:r="http://schemas.openxmlformats.org/officeDocument/2006/relationships" xmlns:p="http://schemas.openxmlformats.org/presentationml/2006/main">
  <p:tag name="NUM" val="1"/>
</p:tagLst>
</file>

<file path=ppt/tags/tag208.xml><?xml version="1.0" encoding="utf-8"?>
<p:tagLst xmlns:a="http://schemas.openxmlformats.org/drawingml/2006/main" xmlns:r="http://schemas.openxmlformats.org/officeDocument/2006/relationships" xmlns:p="http://schemas.openxmlformats.org/presentationml/2006/main">
  <p:tag name="NUM" val="2"/>
</p:tagLst>
</file>

<file path=ppt/tags/tag209.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7"/>
</p:tagLst>
</file>

<file path=ppt/tags/tag210.xml><?xml version="1.0" encoding="utf-8"?>
<p:tagLst xmlns:a="http://schemas.openxmlformats.org/drawingml/2006/main" xmlns:r="http://schemas.openxmlformats.org/officeDocument/2006/relationships" xmlns:p="http://schemas.openxmlformats.org/presentationml/2006/main">
  <p:tag name="NUM" val="1"/>
</p:tagLst>
</file>

<file path=ppt/tags/tag211.xml><?xml version="1.0" encoding="utf-8"?>
<p:tagLst xmlns:a="http://schemas.openxmlformats.org/drawingml/2006/main" xmlns:r="http://schemas.openxmlformats.org/officeDocument/2006/relationships" xmlns:p="http://schemas.openxmlformats.org/presentationml/2006/main">
  <p:tag name="NUM" val="2"/>
</p:tagLst>
</file>

<file path=ppt/tags/tag212.xml><?xml version="1.0" encoding="utf-8"?>
<p:tagLst xmlns:a="http://schemas.openxmlformats.org/drawingml/2006/main" xmlns:r="http://schemas.openxmlformats.org/officeDocument/2006/relationships" xmlns:p="http://schemas.openxmlformats.org/presentationml/2006/main">
  <p:tag name="NUM" val="3"/>
</p:tagLst>
</file>

<file path=ppt/tags/tag213.xml><?xml version="1.0" encoding="utf-8"?>
<p:tagLst xmlns:a="http://schemas.openxmlformats.org/drawingml/2006/main" xmlns:r="http://schemas.openxmlformats.org/officeDocument/2006/relationships" xmlns:p="http://schemas.openxmlformats.org/presentationml/2006/main">
  <p:tag name="NUM" val="4"/>
</p:tagLst>
</file>

<file path=ppt/tags/tag214.xml><?xml version="1.0" encoding="utf-8"?>
<p:tagLst xmlns:a="http://schemas.openxmlformats.org/drawingml/2006/main" xmlns:r="http://schemas.openxmlformats.org/officeDocument/2006/relationships" xmlns:p="http://schemas.openxmlformats.org/presentationml/2006/main">
  <p:tag name="NUM" val="5"/>
</p:tagLst>
</file>

<file path=ppt/tags/tag215.xml><?xml version="1.0" encoding="utf-8"?>
<p:tagLst xmlns:a="http://schemas.openxmlformats.org/drawingml/2006/main" xmlns:r="http://schemas.openxmlformats.org/officeDocument/2006/relationships" xmlns:p="http://schemas.openxmlformats.org/presentationml/2006/main">
  <p:tag name="NUM" val="6"/>
</p:tagLst>
</file>

<file path=ppt/tags/tag216.xml><?xml version="1.0" encoding="utf-8"?>
<p:tagLst xmlns:a="http://schemas.openxmlformats.org/drawingml/2006/main" xmlns:r="http://schemas.openxmlformats.org/officeDocument/2006/relationships" xmlns:p="http://schemas.openxmlformats.org/presentationml/2006/main">
  <p:tag name="NUM" val="7"/>
</p:tagLst>
</file>

<file path=ppt/tags/tag217.xml><?xml version="1.0" encoding="utf-8"?>
<p:tagLst xmlns:a="http://schemas.openxmlformats.org/drawingml/2006/main" xmlns:r="http://schemas.openxmlformats.org/officeDocument/2006/relationships" xmlns:p="http://schemas.openxmlformats.org/presentationml/2006/main">
  <p:tag name="NUM" val="8"/>
</p:tagLst>
</file>

<file path=ppt/tags/tag218.xml><?xml version="1.0" encoding="utf-8"?>
<p:tagLst xmlns:a="http://schemas.openxmlformats.org/drawingml/2006/main" xmlns:r="http://schemas.openxmlformats.org/officeDocument/2006/relationships" xmlns:p="http://schemas.openxmlformats.org/presentationml/2006/main">
  <p:tag name="NUM" val="9"/>
</p:tagLst>
</file>

<file path=ppt/tags/tag219.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8"/>
</p:tagLst>
</file>

<file path=ppt/tags/tag220.xml><?xml version="1.0" encoding="utf-8"?>
<p:tagLst xmlns:a="http://schemas.openxmlformats.org/drawingml/2006/main" xmlns:r="http://schemas.openxmlformats.org/officeDocument/2006/relationships" xmlns:p="http://schemas.openxmlformats.org/presentationml/2006/main">
  <p:tag name="NUM" val="2"/>
</p:tagLst>
</file>

<file path=ppt/tags/tag221.xml><?xml version="1.0" encoding="utf-8"?>
<p:tagLst xmlns:a="http://schemas.openxmlformats.org/drawingml/2006/main" xmlns:r="http://schemas.openxmlformats.org/officeDocument/2006/relationships" xmlns:p="http://schemas.openxmlformats.org/presentationml/2006/main">
  <p:tag name="NUM" val="3"/>
</p:tagLst>
</file>

<file path=ppt/tags/tag222.xml><?xml version="1.0" encoding="utf-8"?>
<p:tagLst xmlns:a="http://schemas.openxmlformats.org/drawingml/2006/main" xmlns:r="http://schemas.openxmlformats.org/officeDocument/2006/relationships" xmlns:p="http://schemas.openxmlformats.org/presentationml/2006/main">
  <p:tag name="NUM" val="4"/>
</p:tagLst>
</file>

<file path=ppt/tags/tag223.xml><?xml version="1.0" encoding="utf-8"?>
<p:tagLst xmlns:a="http://schemas.openxmlformats.org/drawingml/2006/main" xmlns:r="http://schemas.openxmlformats.org/officeDocument/2006/relationships" xmlns:p="http://schemas.openxmlformats.org/presentationml/2006/main">
  <p:tag name="NUM" val="5"/>
</p:tagLst>
</file>

<file path=ppt/tags/tag224.xml><?xml version="1.0" encoding="utf-8"?>
<p:tagLst xmlns:a="http://schemas.openxmlformats.org/drawingml/2006/main" xmlns:r="http://schemas.openxmlformats.org/officeDocument/2006/relationships" xmlns:p="http://schemas.openxmlformats.org/presentationml/2006/main">
  <p:tag name="NUM" val="1"/>
</p:tagLst>
</file>

<file path=ppt/tags/tag225.xml><?xml version="1.0" encoding="utf-8"?>
<p:tagLst xmlns:a="http://schemas.openxmlformats.org/drawingml/2006/main" xmlns:r="http://schemas.openxmlformats.org/officeDocument/2006/relationships" xmlns:p="http://schemas.openxmlformats.org/presentationml/2006/main">
  <p:tag name="NUM" val="2"/>
</p:tagLst>
</file>

<file path=ppt/tags/tag226.xml><?xml version="1.0" encoding="utf-8"?>
<p:tagLst xmlns:a="http://schemas.openxmlformats.org/drawingml/2006/main" xmlns:r="http://schemas.openxmlformats.org/officeDocument/2006/relationships" xmlns:p="http://schemas.openxmlformats.org/presentationml/2006/main">
  <p:tag name="NUM" val="3"/>
</p:tagLst>
</file>

<file path=ppt/tags/tag227.xml><?xml version="1.0" encoding="utf-8"?>
<p:tagLst xmlns:a="http://schemas.openxmlformats.org/drawingml/2006/main" xmlns:r="http://schemas.openxmlformats.org/officeDocument/2006/relationships" xmlns:p="http://schemas.openxmlformats.org/presentationml/2006/main">
  <p:tag name="NUM" val="4"/>
</p:tagLst>
</file>

<file path=ppt/tags/tag228.xml><?xml version="1.0" encoding="utf-8"?>
<p:tagLst xmlns:a="http://schemas.openxmlformats.org/drawingml/2006/main" xmlns:r="http://schemas.openxmlformats.org/officeDocument/2006/relationships" xmlns:p="http://schemas.openxmlformats.org/presentationml/2006/main">
  <p:tag name="NUM" val="5"/>
</p:tagLst>
</file>

<file path=ppt/tags/tag229.xml><?xml version="1.0" encoding="utf-8"?>
<p:tagLst xmlns:a="http://schemas.openxmlformats.org/drawingml/2006/main" xmlns:r="http://schemas.openxmlformats.org/officeDocument/2006/relationships" xmlns:p="http://schemas.openxmlformats.org/presentationml/2006/main">
  <p:tag name="NUM" val="6"/>
</p:tagLst>
</file>

<file path=ppt/tags/tag23.xml><?xml version="1.0" encoding="utf-8"?>
<p:tagLst xmlns:a="http://schemas.openxmlformats.org/drawingml/2006/main" xmlns:r="http://schemas.openxmlformats.org/officeDocument/2006/relationships" xmlns:p="http://schemas.openxmlformats.org/presentationml/2006/main">
  <p:tag name="NUM" val="9"/>
</p:tagLst>
</file>

<file path=ppt/tags/tag230.xml><?xml version="1.0" encoding="utf-8"?>
<p:tagLst xmlns:a="http://schemas.openxmlformats.org/drawingml/2006/main" xmlns:r="http://schemas.openxmlformats.org/officeDocument/2006/relationships" xmlns:p="http://schemas.openxmlformats.org/presentationml/2006/main">
  <p:tag name="NUM" val="7"/>
</p:tagLst>
</file>

<file path=ppt/tags/tag231.xml><?xml version="1.0" encoding="utf-8"?>
<p:tagLst xmlns:a="http://schemas.openxmlformats.org/drawingml/2006/main" xmlns:r="http://schemas.openxmlformats.org/officeDocument/2006/relationships" xmlns:p="http://schemas.openxmlformats.org/presentationml/2006/main">
  <p:tag name="NUM" val="8"/>
</p:tagLst>
</file>

<file path=ppt/tags/tag232.xml><?xml version="1.0" encoding="utf-8"?>
<p:tagLst xmlns:a="http://schemas.openxmlformats.org/drawingml/2006/main" xmlns:r="http://schemas.openxmlformats.org/officeDocument/2006/relationships" xmlns:p="http://schemas.openxmlformats.org/presentationml/2006/main">
  <p:tag name="NUM" val="1"/>
</p:tagLst>
</file>

<file path=ppt/tags/tag233.xml><?xml version="1.0" encoding="utf-8"?>
<p:tagLst xmlns:a="http://schemas.openxmlformats.org/drawingml/2006/main" xmlns:r="http://schemas.openxmlformats.org/officeDocument/2006/relationships" xmlns:p="http://schemas.openxmlformats.org/presentationml/2006/main">
  <p:tag name="NUM" val="2"/>
</p:tagLst>
</file>

<file path=ppt/tags/tag234.xml><?xml version="1.0" encoding="utf-8"?>
<p:tagLst xmlns:a="http://schemas.openxmlformats.org/drawingml/2006/main" xmlns:r="http://schemas.openxmlformats.org/officeDocument/2006/relationships" xmlns:p="http://schemas.openxmlformats.org/presentationml/2006/main">
  <p:tag name="NUM" val="3"/>
</p:tagLst>
</file>

<file path=ppt/tags/tag235.xml><?xml version="1.0" encoding="utf-8"?>
<p:tagLst xmlns:a="http://schemas.openxmlformats.org/drawingml/2006/main" xmlns:r="http://schemas.openxmlformats.org/officeDocument/2006/relationships" xmlns:p="http://schemas.openxmlformats.org/presentationml/2006/main">
  <p:tag name="NUM" val="4"/>
</p:tagLst>
</file>

<file path=ppt/tags/tag236.xml><?xml version="1.0" encoding="utf-8"?>
<p:tagLst xmlns:a="http://schemas.openxmlformats.org/drawingml/2006/main" xmlns:r="http://schemas.openxmlformats.org/officeDocument/2006/relationships" xmlns:p="http://schemas.openxmlformats.org/presentationml/2006/main">
  <p:tag name="NUM" val="5"/>
</p:tagLst>
</file>

<file path=ppt/tags/tag237.xml><?xml version="1.0" encoding="utf-8"?>
<p:tagLst xmlns:a="http://schemas.openxmlformats.org/drawingml/2006/main" xmlns:r="http://schemas.openxmlformats.org/officeDocument/2006/relationships" xmlns:p="http://schemas.openxmlformats.org/presentationml/2006/main">
  <p:tag name="NUM" val="6"/>
</p:tagLst>
</file>

<file path=ppt/tags/tag238.xml><?xml version="1.0" encoding="utf-8"?>
<p:tagLst xmlns:a="http://schemas.openxmlformats.org/drawingml/2006/main" xmlns:r="http://schemas.openxmlformats.org/officeDocument/2006/relationships" xmlns:p="http://schemas.openxmlformats.org/presentationml/2006/main">
  <p:tag name="NUM" val="7"/>
</p:tagLst>
</file>

<file path=ppt/tags/tag239.xml><?xml version="1.0" encoding="utf-8"?>
<p:tagLst xmlns:a="http://schemas.openxmlformats.org/drawingml/2006/main" xmlns:r="http://schemas.openxmlformats.org/officeDocument/2006/relationships" xmlns:p="http://schemas.openxmlformats.org/presentationml/2006/main">
  <p:tag name="NUM" val="8"/>
</p:tagLst>
</file>

<file path=ppt/tags/tag24.xml><?xml version="1.0" encoding="utf-8"?>
<p:tagLst xmlns:a="http://schemas.openxmlformats.org/drawingml/2006/main" xmlns:r="http://schemas.openxmlformats.org/officeDocument/2006/relationships" xmlns:p="http://schemas.openxmlformats.org/presentationml/2006/main">
  <p:tag name="NUM" val="10"/>
</p:tagLst>
</file>

<file path=ppt/tags/tag240.xml><?xml version="1.0" encoding="utf-8"?>
<p:tagLst xmlns:a="http://schemas.openxmlformats.org/drawingml/2006/main" xmlns:r="http://schemas.openxmlformats.org/officeDocument/2006/relationships" xmlns:p="http://schemas.openxmlformats.org/presentationml/2006/main">
  <p:tag name="NUM" val="9"/>
</p:tagLst>
</file>

<file path=ppt/tags/tag241.xml><?xml version="1.0" encoding="utf-8"?>
<p:tagLst xmlns:a="http://schemas.openxmlformats.org/drawingml/2006/main" xmlns:r="http://schemas.openxmlformats.org/officeDocument/2006/relationships" xmlns:p="http://schemas.openxmlformats.org/presentationml/2006/main">
  <p:tag name="NUM" val="10"/>
</p:tagLst>
</file>

<file path=ppt/tags/tag242.xml><?xml version="1.0" encoding="utf-8"?>
<p:tagLst xmlns:a="http://schemas.openxmlformats.org/drawingml/2006/main" xmlns:r="http://schemas.openxmlformats.org/officeDocument/2006/relationships" xmlns:p="http://schemas.openxmlformats.org/presentationml/2006/main">
  <p:tag name="NUM" val="11"/>
</p:tagLst>
</file>

<file path=ppt/tags/tag243.xml><?xml version="1.0" encoding="utf-8"?>
<p:tagLst xmlns:a="http://schemas.openxmlformats.org/drawingml/2006/main" xmlns:r="http://schemas.openxmlformats.org/officeDocument/2006/relationships" xmlns:p="http://schemas.openxmlformats.org/presentationml/2006/main">
  <p:tag name="NUM" val="12"/>
</p:tagLst>
</file>

<file path=ppt/tags/tag244.xml><?xml version="1.0" encoding="utf-8"?>
<p:tagLst xmlns:a="http://schemas.openxmlformats.org/drawingml/2006/main" xmlns:r="http://schemas.openxmlformats.org/officeDocument/2006/relationships" xmlns:p="http://schemas.openxmlformats.org/presentationml/2006/main">
  <p:tag name="NUM" val="1"/>
</p:tagLst>
</file>

<file path=ppt/tags/tag245.xml><?xml version="1.0" encoding="utf-8"?>
<p:tagLst xmlns:a="http://schemas.openxmlformats.org/drawingml/2006/main" xmlns:r="http://schemas.openxmlformats.org/officeDocument/2006/relationships" xmlns:p="http://schemas.openxmlformats.org/presentationml/2006/main">
  <p:tag name="NUM" val="2"/>
</p:tagLst>
</file>

<file path=ppt/tags/tag246.xml><?xml version="1.0" encoding="utf-8"?>
<p:tagLst xmlns:a="http://schemas.openxmlformats.org/drawingml/2006/main" xmlns:r="http://schemas.openxmlformats.org/officeDocument/2006/relationships" xmlns:p="http://schemas.openxmlformats.org/presentationml/2006/main">
  <p:tag name="NUM" val="3"/>
</p:tagLst>
</file>

<file path=ppt/tags/tag247.xml><?xml version="1.0" encoding="utf-8"?>
<p:tagLst xmlns:a="http://schemas.openxmlformats.org/drawingml/2006/main" xmlns:r="http://schemas.openxmlformats.org/officeDocument/2006/relationships" xmlns:p="http://schemas.openxmlformats.org/presentationml/2006/main">
  <p:tag name="NUM" val="4"/>
</p:tagLst>
</file>

<file path=ppt/tags/tag248.xml><?xml version="1.0" encoding="utf-8"?>
<p:tagLst xmlns:a="http://schemas.openxmlformats.org/drawingml/2006/main" xmlns:r="http://schemas.openxmlformats.org/officeDocument/2006/relationships" xmlns:p="http://schemas.openxmlformats.org/presentationml/2006/main">
  <p:tag name="NUM" val="5"/>
</p:tagLst>
</file>

<file path=ppt/tags/tag249.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11"/>
</p:tagLst>
</file>

<file path=ppt/tags/tag250.xml><?xml version="1.0" encoding="utf-8"?>
<p:tagLst xmlns:a="http://schemas.openxmlformats.org/drawingml/2006/main" xmlns:r="http://schemas.openxmlformats.org/officeDocument/2006/relationships" xmlns:p="http://schemas.openxmlformats.org/presentationml/2006/main">
  <p:tag name="NUM" val="2"/>
</p:tagLst>
</file>

<file path=ppt/tags/tag251.xml><?xml version="1.0" encoding="utf-8"?>
<p:tagLst xmlns:a="http://schemas.openxmlformats.org/drawingml/2006/main" xmlns:r="http://schemas.openxmlformats.org/officeDocument/2006/relationships" xmlns:p="http://schemas.openxmlformats.org/presentationml/2006/main">
  <p:tag name="NUM" val="3"/>
</p:tagLst>
</file>

<file path=ppt/tags/tag252.xml><?xml version="1.0" encoding="utf-8"?>
<p:tagLst xmlns:a="http://schemas.openxmlformats.org/drawingml/2006/main" xmlns:r="http://schemas.openxmlformats.org/officeDocument/2006/relationships" xmlns:p="http://schemas.openxmlformats.org/presentationml/2006/main">
  <p:tag name="NUM" val="4"/>
</p:tagLst>
</file>

<file path=ppt/tags/tag253.xml><?xml version="1.0" encoding="utf-8"?>
<p:tagLst xmlns:a="http://schemas.openxmlformats.org/drawingml/2006/main" xmlns:r="http://schemas.openxmlformats.org/officeDocument/2006/relationships" xmlns:p="http://schemas.openxmlformats.org/presentationml/2006/main">
  <p:tag name="NUM" val="5"/>
</p:tagLst>
</file>

<file path=ppt/tags/tag254.xml><?xml version="1.0" encoding="utf-8"?>
<p:tagLst xmlns:a="http://schemas.openxmlformats.org/drawingml/2006/main" xmlns:r="http://schemas.openxmlformats.org/officeDocument/2006/relationships" xmlns:p="http://schemas.openxmlformats.org/presentationml/2006/main">
  <p:tag name="NUM" val="6"/>
</p:tagLst>
</file>

<file path=ppt/tags/tag255.xml><?xml version="1.0" encoding="utf-8"?>
<p:tagLst xmlns:a="http://schemas.openxmlformats.org/drawingml/2006/main" xmlns:r="http://schemas.openxmlformats.org/officeDocument/2006/relationships" xmlns:p="http://schemas.openxmlformats.org/presentationml/2006/main">
  <p:tag name="NUM" val="1"/>
</p:tagLst>
</file>

<file path=ppt/tags/tag256.xml><?xml version="1.0" encoding="utf-8"?>
<p:tagLst xmlns:a="http://schemas.openxmlformats.org/drawingml/2006/main" xmlns:r="http://schemas.openxmlformats.org/officeDocument/2006/relationships" xmlns:p="http://schemas.openxmlformats.org/presentationml/2006/main">
  <p:tag name="NUM" val="2"/>
</p:tagLst>
</file>

<file path=ppt/tags/tag257.xml><?xml version="1.0" encoding="utf-8"?>
<p:tagLst xmlns:a="http://schemas.openxmlformats.org/drawingml/2006/main" xmlns:r="http://schemas.openxmlformats.org/officeDocument/2006/relationships" xmlns:p="http://schemas.openxmlformats.org/presentationml/2006/main">
  <p:tag name="NUM" val="3"/>
</p:tagLst>
</file>

<file path=ppt/tags/tag258.xml><?xml version="1.0" encoding="utf-8"?>
<p:tagLst xmlns:a="http://schemas.openxmlformats.org/drawingml/2006/main" xmlns:r="http://schemas.openxmlformats.org/officeDocument/2006/relationships" xmlns:p="http://schemas.openxmlformats.org/presentationml/2006/main">
  <p:tag name="NUM" val="4"/>
</p:tagLst>
</file>

<file path=ppt/tags/tag259.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12"/>
</p:tagLst>
</file>

<file path=ppt/tags/tag260.xml><?xml version="1.0" encoding="utf-8"?>
<p:tagLst xmlns:a="http://schemas.openxmlformats.org/drawingml/2006/main" xmlns:r="http://schemas.openxmlformats.org/officeDocument/2006/relationships" xmlns:p="http://schemas.openxmlformats.org/presentationml/2006/main">
  <p:tag name="NUM" val="6"/>
</p:tagLst>
</file>

<file path=ppt/tags/tag261.xml><?xml version="1.0" encoding="utf-8"?>
<p:tagLst xmlns:a="http://schemas.openxmlformats.org/drawingml/2006/main" xmlns:r="http://schemas.openxmlformats.org/officeDocument/2006/relationships" xmlns:p="http://schemas.openxmlformats.org/presentationml/2006/main">
  <p:tag name="NUM" val="1"/>
</p:tagLst>
</file>

<file path=ppt/tags/tag262.xml><?xml version="1.0" encoding="utf-8"?>
<p:tagLst xmlns:a="http://schemas.openxmlformats.org/drawingml/2006/main" xmlns:r="http://schemas.openxmlformats.org/officeDocument/2006/relationships" xmlns:p="http://schemas.openxmlformats.org/presentationml/2006/main">
  <p:tag name="NUM" val="2"/>
</p:tagLst>
</file>

<file path=ppt/tags/tag263.xml><?xml version="1.0" encoding="utf-8"?>
<p:tagLst xmlns:a="http://schemas.openxmlformats.org/drawingml/2006/main" xmlns:r="http://schemas.openxmlformats.org/officeDocument/2006/relationships" xmlns:p="http://schemas.openxmlformats.org/presentationml/2006/main">
  <p:tag name="NUM" val="3"/>
</p:tagLst>
</file>

<file path=ppt/tags/tag264.xml><?xml version="1.0" encoding="utf-8"?>
<p:tagLst xmlns:a="http://schemas.openxmlformats.org/drawingml/2006/main" xmlns:r="http://schemas.openxmlformats.org/officeDocument/2006/relationships" xmlns:p="http://schemas.openxmlformats.org/presentationml/2006/main">
  <p:tag name="NUM" val="4"/>
</p:tagLst>
</file>

<file path=ppt/tags/tag265.xml><?xml version="1.0" encoding="utf-8"?>
<p:tagLst xmlns:a="http://schemas.openxmlformats.org/drawingml/2006/main" xmlns:r="http://schemas.openxmlformats.org/officeDocument/2006/relationships" xmlns:p="http://schemas.openxmlformats.org/presentationml/2006/main">
  <p:tag name="NUM" val="5"/>
</p:tagLst>
</file>

<file path=ppt/tags/tag266.xml><?xml version="1.0" encoding="utf-8"?>
<p:tagLst xmlns:a="http://schemas.openxmlformats.org/drawingml/2006/main" xmlns:r="http://schemas.openxmlformats.org/officeDocument/2006/relationships" xmlns:p="http://schemas.openxmlformats.org/presentationml/2006/main">
  <p:tag name="NUM" val="6"/>
</p:tagLst>
</file>

<file path=ppt/tags/tag267.xml><?xml version="1.0" encoding="utf-8"?>
<p:tagLst xmlns:a="http://schemas.openxmlformats.org/drawingml/2006/main" xmlns:r="http://schemas.openxmlformats.org/officeDocument/2006/relationships" xmlns:p="http://schemas.openxmlformats.org/presentationml/2006/main">
  <p:tag name="NUM" val="7"/>
</p:tagLst>
</file>

<file path=ppt/tags/tag268.xml><?xml version="1.0" encoding="utf-8"?>
<p:tagLst xmlns:a="http://schemas.openxmlformats.org/drawingml/2006/main" xmlns:r="http://schemas.openxmlformats.org/officeDocument/2006/relationships" xmlns:p="http://schemas.openxmlformats.org/presentationml/2006/main">
  <p:tag name="NUM" val="8"/>
</p:tagLst>
</file>

<file path=ppt/tags/tag269.xml><?xml version="1.0" encoding="utf-8"?>
<p:tagLst xmlns:a="http://schemas.openxmlformats.org/drawingml/2006/main" xmlns:r="http://schemas.openxmlformats.org/officeDocument/2006/relationships" xmlns:p="http://schemas.openxmlformats.org/presentationml/2006/main">
  <p:tag name="NUM" val="9"/>
</p:tagLst>
</file>

<file path=ppt/tags/tag27.xml><?xml version="1.0" encoding="utf-8"?>
<p:tagLst xmlns:a="http://schemas.openxmlformats.org/drawingml/2006/main" xmlns:r="http://schemas.openxmlformats.org/officeDocument/2006/relationships" xmlns:p="http://schemas.openxmlformats.org/presentationml/2006/main">
  <p:tag name="NUM" val="13"/>
</p:tagLst>
</file>

<file path=ppt/tags/tag270.xml><?xml version="1.0" encoding="utf-8"?>
<p:tagLst xmlns:a="http://schemas.openxmlformats.org/drawingml/2006/main" xmlns:r="http://schemas.openxmlformats.org/officeDocument/2006/relationships" xmlns:p="http://schemas.openxmlformats.org/presentationml/2006/main">
  <p:tag name="NUM" val="10"/>
</p:tagLst>
</file>

<file path=ppt/tags/tag271.xml><?xml version="1.0" encoding="utf-8"?>
<p:tagLst xmlns:a="http://schemas.openxmlformats.org/drawingml/2006/main" xmlns:r="http://schemas.openxmlformats.org/officeDocument/2006/relationships" xmlns:p="http://schemas.openxmlformats.org/presentationml/2006/main">
  <p:tag name="NUM" val="11"/>
</p:tagLst>
</file>

<file path=ppt/tags/tag272.xml><?xml version="1.0" encoding="utf-8"?>
<p:tagLst xmlns:a="http://schemas.openxmlformats.org/drawingml/2006/main" xmlns:r="http://schemas.openxmlformats.org/officeDocument/2006/relationships" xmlns:p="http://schemas.openxmlformats.org/presentationml/2006/main">
  <p:tag name="NUM" val="12"/>
</p:tagLst>
</file>

<file path=ppt/tags/tag273.xml><?xml version="1.0" encoding="utf-8"?>
<p:tagLst xmlns:a="http://schemas.openxmlformats.org/drawingml/2006/main" xmlns:r="http://schemas.openxmlformats.org/officeDocument/2006/relationships" xmlns:p="http://schemas.openxmlformats.org/presentationml/2006/main">
  <p:tag name="NUM" val="1"/>
</p:tagLst>
</file>

<file path=ppt/tags/tag274.xml><?xml version="1.0" encoding="utf-8"?>
<p:tagLst xmlns:a="http://schemas.openxmlformats.org/drawingml/2006/main" xmlns:r="http://schemas.openxmlformats.org/officeDocument/2006/relationships" xmlns:p="http://schemas.openxmlformats.org/presentationml/2006/main">
  <p:tag name="NUM" val="2"/>
</p:tagLst>
</file>

<file path=ppt/tags/tag275.xml><?xml version="1.0" encoding="utf-8"?>
<p:tagLst xmlns:a="http://schemas.openxmlformats.org/drawingml/2006/main" xmlns:r="http://schemas.openxmlformats.org/officeDocument/2006/relationships" xmlns:p="http://schemas.openxmlformats.org/presentationml/2006/main">
  <p:tag name="NUM" val="3"/>
</p:tagLst>
</file>

<file path=ppt/tags/tag276.xml><?xml version="1.0" encoding="utf-8"?>
<p:tagLst xmlns:a="http://schemas.openxmlformats.org/drawingml/2006/main" xmlns:r="http://schemas.openxmlformats.org/officeDocument/2006/relationships" xmlns:p="http://schemas.openxmlformats.org/presentationml/2006/main">
  <p:tag name="NUM" val="4"/>
</p:tagLst>
</file>

<file path=ppt/tags/tag277.xml><?xml version="1.0" encoding="utf-8"?>
<p:tagLst xmlns:a="http://schemas.openxmlformats.org/drawingml/2006/main" xmlns:r="http://schemas.openxmlformats.org/officeDocument/2006/relationships" xmlns:p="http://schemas.openxmlformats.org/presentationml/2006/main">
  <p:tag name="NUM" val="5"/>
</p:tagLst>
</file>

<file path=ppt/tags/tag278.xml><?xml version="1.0" encoding="utf-8"?>
<p:tagLst xmlns:a="http://schemas.openxmlformats.org/drawingml/2006/main" xmlns:r="http://schemas.openxmlformats.org/officeDocument/2006/relationships" xmlns:p="http://schemas.openxmlformats.org/presentationml/2006/main">
  <p:tag name="NUM" val="6"/>
</p:tagLst>
</file>

<file path=ppt/tags/tag279.xml><?xml version="1.0" encoding="utf-8"?>
<p:tagLst xmlns:a="http://schemas.openxmlformats.org/drawingml/2006/main" xmlns:r="http://schemas.openxmlformats.org/officeDocument/2006/relationships" xmlns:p="http://schemas.openxmlformats.org/presentationml/2006/main">
  <p:tag name="NUM" val="7"/>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80.xml><?xml version="1.0" encoding="utf-8"?>
<p:tagLst xmlns:a="http://schemas.openxmlformats.org/drawingml/2006/main" xmlns:r="http://schemas.openxmlformats.org/officeDocument/2006/relationships" xmlns:p="http://schemas.openxmlformats.org/presentationml/2006/main">
  <p:tag name="NUM" val="1"/>
</p:tagLst>
</file>

<file path=ppt/tags/tag281.xml><?xml version="1.0" encoding="utf-8"?>
<p:tagLst xmlns:a="http://schemas.openxmlformats.org/drawingml/2006/main" xmlns:r="http://schemas.openxmlformats.org/officeDocument/2006/relationships" xmlns:p="http://schemas.openxmlformats.org/presentationml/2006/main">
  <p:tag name="NUM" val="2"/>
</p:tagLst>
</file>

<file path=ppt/tags/tag282.xml><?xml version="1.0" encoding="utf-8"?>
<p:tagLst xmlns:a="http://schemas.openxmlformats.org/drawingml/2006/main" xmlns:r="http://schemas.openxmlformats.org/officeDocument/2006/relationships" xmlns:p="http://schemas.openxmlformats.org/presentationml/2006/main">
  <p:tag name="NUM" val="3"/>
</p:tagLst>
</file>

<file path=ppt/tags/tag283.xml><?xml version="1.0" encoding="utf-8"?>
<p:tagLst xmlns:a="http://schemas.openxmlformats.org/drawingml/2006/main" xmlns:r="http://schemas.openxmlformats.org/officeDocument/2006/relationships" xmlns:p="http://schemas.openxmlformats.org/presentationml/2006/main">
  <p:tag name="NUM" val="4"/>
</p:tagLst>
</file>

<file path=ppt/tags/tag284.xml><?xml version="1.0" encoding="utf-8"?>
<p:tagLst xmlns:a="http://schemas.openxmlformats.org/drawingml/2006/main" xmlns:r="http://schemas.openxmlformats.org/officeDocument/2006/relationships" xmlns:p="http://schemas.openxmlformats.org/presentationml/2006/main">
  <p:tag name="NUM" val="5"/>
</p:tagLst>
</file>

<file path=ppt/tags/tag285.xml><?xml version="1.0" encoding="utf-8"?>
<p:tagLst xmlns:a="http://schemas.openxmlformats.org/drawingml/2006/main" xmlns:r="http://schemas.openxmlformats.org/officeDocument/2006/relationships" xmlns:p="http://schemas.openxmlformats.org/presentationml/2006/main">
  <p:tag name="NUM" val="1"/>
</p:tagLst>
</file>

<file path=ppt/tags/tag286.xml><?xml version="1.0" encoding="utf-8"?>
<p:tagLst xmlns:a="http://schemas.openxmlformats.org/drawingml/2006/main" xmlns:r="http://schemas.openxmlformats.org/officeDocument/2006/relationships" xmlns:p="http://schemas.openxmlformats.org/presentationml/2006/main">
  <p:tag name="NUM" val="2"/>
</p:tagLst>
</file>

<file path=ppt/tags/tag287.xml><?xml version="1.0" encoding="utf-8"?>
<p:tagLst xmlns:a="http://schemas.openxmlformats.org/drawingml/2006/main" xmlns:r="http://schemas.openxmlformats.org/officeDocument/2006/relationships" xmlns:p="http://schemas.openxmlformats.org/presentationml/2006/main">
  <p:tag name="NUM" val="3"/>
</p:tagLst>
</file>

<file path=ppt/tags/tag288.xml><?xml version="1.0" encoding="utf-8"?>
<p:tagLst xmlns:a="http://schemas.openxmlformats.org/drawingml/2006/main" xmlns:r="http://schemas.openxmlformats.org/officeDocument/2006/relationships" xmlns:p="http://schemas.openxmlformats.org/presentationml/2006/main">
  <p:tag name="NUM" val="4"/>
</p:tagLst>
</file>

<file path=ppt/tags/tag289.xml><?xml version="1.0" encoding="utf-8"?>
<p:tagLst xmlns:a="http://schemas.openxmlformats.org/drawingml/2006/main" xmlns:r="http://schemas.openxmlformats.org/officeDocument/2006/relationships" xmlns:p="http://schemas.openxmlformats.org/presentationml/2006/main">
  <p:tag name="NUM" val="5"/>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290.xml><?xml version="1.0" encoding="utf-8"?>
<p:tagLst xmlns:a="http://schemas.openxmlformats.org/drawingml/2006/main" xmlns:r="http://schemas.openxmlformats.org/officeDocument/2006/relationships" xmlns:p="http://schemas.openxmlformats.org/presentationml/2006/main">
  <p:tag name="NUM" val="6"/>
</p:tagLst>
</file>

<file path=ppt/tags/tag291.xml><?xml version="1.0" encoding="utf-8"?>
<p:tagLst xmlns:a="http://schemas.openxmlformats.org/drawingml/2006/main" xmlns:r="http://schemas.openxmlformats.org/officeDocument/2006/relationships" xmlns:p="http://schemas.openxmlformats.org/presentationml/2006/main">
  <p:tag name="NUM" val="7"/>
</p:tagLst>
</file>

<file path=ppt/tags/tag292.xml><?xml version="1.0" encoding="utf-8"?>
<p:tagLst xmlns:a="http://schemas.openxmlformats.org/drawingml/2006/main" xmlns:r="http://schemas.openxmlformats.org/officeDocument/2006/relationships" xmlns:p="http://schemas.openxmlformats.org/presentationml/2006/main">
  <p:tag name="NUM" val="8"/>
</p:tagLst>
</file>

<file path=ppt/tags/tag293.xml><?xml version="1.0" encoding="utf-8"?>
<p:tagLst xmlns:a="http://schemas.openxmlformats.org/drawingml/2006/main" xmlns:r="http://schemas.openxmlformats.org/officeDocument/2006/relationships" xmlns:p="http://schemas.openxmlformats.org/presentationml/2006/main">
  <p:tag name="NUM" val="1"/>
</p:tagLst>
</file>

<file path=ppt/tags/tag294.xml><?xml version="1.0" encoding="utf-8"?>
<p:tagLst xmlns:a="http://schemas.openxmlformats.org/drawingml/2006/main" xmlns:r="http://schemas.openxmlformats.org/officeDocument/2006/relationships" xmlns:p="http://schemas.openxmlformats.org/presentationml/2006/main">
  <p:tag name="NUM" val="2"/>
</p:tagLst>
</file>

<file path=ppt/tags/tag295.xml><?xml version="1.0" encoding="utf-8"?>
<p:tagLst xmlns:a="http://schemas.openxmlformats.org/drawingml/2006/main" xmlns:r="http://schemas.openxmlformats.org/officeDocument/2006/relationships" xmlns:p="http://schemas.openxmlformats.org/presentationml/2006/main">
  <p:tag name="NUM" val="1"/>
</p:tagLst>
</file>

<file path=ppt/tags/tag296.xml><?xml version="1.0" encoding="utf-8"?>
<p:tagLst xmlns:a="http://schemas.openxmlformats.org/drawingml/2006/main" xmlns:r="http://schemas.openxmlformats.org/officeDocument/2006/relationships" xmlns:p="http://schemas.openxmlformats.org/presentationml/2006/main">
  <p:tag name="NUM" val="2"/>
</p:tagLst>
</file>

<file path=ppt/tags/tag297.xml><?xml version="1.0" encoding="utf-8"?>
<p:tagLst xmlns:a="http://schemas.openxmlformats.org/drawingml/2006/main" xmlns:r="http://schemas.openxmlformats.org/officeDocument/2006/relationships" xmlns:p="http://schemas.openxmlformats.org/presentationml/2006/main">
  <p:tag name="NUM" val="1"/>
</p:tagLst>
</file>

<file path=ppt/tags/tag298.xml><?xml version="1.0" encoding="utf-8"?>
<p:tagLst xmlns:a="http://schemas.openxmlformats.org/drawingml/2006/main" xmlns:r="http://schemas.openxmlformats.org/officeDocument/2006/relationships" xmlns:p="http://schemas.openxmlformats.org/presentationml/2006/main">
  <p:tag name="NUM" val="2"/>
</p:tagLst>
</file>

<file path=ppt/tags/tag299.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00.xml><?xml version="1.0" encoding="utf-8"?>
<p:tagLst xmlns:a="http://schemas.openxmlformats.org/drawingml/2006/main" xmlns:r="http://schemas.openxmlformats.org/officeDocument/2006/relationships" xmlns:p="http://schemas.openxmlformats.org/presentationml/2006/main">
  <p:tag name="NUM" val="4"/>
</p:tagLst>
</file>

<file path=ppt/tags/tag301.xml><?xml version="1.0" encoding="utf-8"?>
<p:tagLst xmlns:a="http://schemas.openxmlformats.org/drawingml/2006/main" xmlns:r="http://schemas.openxmlformats.org/officeDocument/2006/relationships" xmlns:p="http://schemas.openxmlformats.org/presentationml/2006/main">
  <p:tag name="NUM" val="5"/>
</p:tagLst>
</file>

<file path=ppt/tags/tag302.xml><?xml version="1.0" encoding="utf-8"?>
<p:tagLst xmlns:a="http://schemas.openxmlformats.org/drawingml/2006/main" xmlns:r="http://schemas.openxmlformats.org/officeDocument/2006/relationships" xmlns:p="http://schemas.openxmlformats.org/presentationml/2006/main">
  <p:tag name="NUM" val="6"/>
</p:tagLst>
</file>

<file path=ppt/tags/tag303.xml><?xml version="1.0" encoding="utf-8"?>
<p:tagLst xmlns:a="http://schemas.openxmlformats.org/drawingml/2006/main" xmlns:r="http://schemas.openxmlformats.org/officeDocument/2006/relationships" xmlns:p="http://schemas.openxmlformats.org/presentationml/2006/main">
  <p:tag name="NUM" val="7"/>
</p:tagLst>
</file>

<file path=ppt/tags/tag304.xml><?xml version="1.0" encoding="utf-8"?>
<p:tagLst xmlns:a="http://schemas.openxmlformats.org/drawingml/2006/main" xmlns:r="http://schemas.openxmlformats.org/officeDocument/2006/relationships" xmlns:p="http://schemas.openxmlformats.org/presentationml/2006/main">
  <p:tag name="NUM" val="8"/>
</p:tagLst>
</file>

<file path=ppt/tags/tag305.xml><?xml version="1.0" encoding="utf-8"?>
<p:tagLst xmlns:a="http://schemas.openxmlformats.org/drawingml/2006/main" xmlns:r="http://schemas.openxmlformats.org/officeDocument/2006/relationships" xmlns:p="http://schemas.openxmlformats.org/presentationml/2006/main">
  <p:tag name="NUM" val="9"/>
</p:tagLst>
</file>

<file path=ppt/tags/tag306.xml><?xml version="1.0" encoding="utf-8"?>
<p:tagLst xmlns:a="http://schemas.openxmlformats.org/drawingml/2006/main" xmlns:r="http://schemas.openxmlformats.org/officeDocument/2006/relationships" xmlns:p="http://schemas.openxmlformats.org/presentationml/2006/main">
  <p:tag name="NUM" val="10"/>
</p:tagLst>
</file>

<file path=ppt/tags/tag307.xml><?xml version="1.0" encoding="utf-8"?>
<p:tagLst xmlns:a="http://schemas.openxmlformats.org/drawingml/2006/main" xmlns:r="http://schemas.openxmlformats.org/officeDocument/2006/relationships" xmlns:p="http://schemas.openxmlformats.org/presentationml/2006/main">
  <p:tag name="NUM" val="11"/>
</p:tagLst>
</file>

<file path=ppt/tags/tag308.xml><?xml version="1.0" encoding="utf-8"?>
<p:tagLst xmlns:a="http://schemas.openxmlformats.org/drawingml/2006/main" xmlns:r="http://schemas.openxmlformats.org/officeDocument/2006/relationships" xmlns:p="http://schemas.openxmlformats.org/presentationml/2006/main">
  <p:tag name="NUM" val="12"/>
</p:tagLst>
</file>

<file path=ppt/tags/tag309.xml><?xml version="1.0" encoding="utf-8"?>
<p:tagLst xmlns:a="http://schemas.openxmlformats.org/drawingml/2006/main" xmlns:r="http://schemas.openxmlformats.org/officeDocument/2006/relationships" xmlns:p="http://schemas.openxmlformats.org/presentationml/2006/main">
  <p:tag name="NUM" val="13"/>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10.xml><?xml version="1.0" encoding="utf-8"?>
<p:tagLst xmlns:a="http://schemas.openxmlformats.org/drawingml/2006/main" xmlns:r="http://schemas.openxmlformats.org/officeDocument/2006/relationships" xmlns:p="http://schemas.openxmlformats.org/presentationml/2006/main">
  <p:tag name="NUM" val="14"/>
</p:tagLst>
</file>

<file path=ppt/tags/tag311.xml><?xml version="1.0" encoding="utf-8"?>
<p:tagLst xmlns:a="http://schemas.openxmlformats.org/drawingml/2006/main" xmlns:r="http://schemas.openxmlformats.org/officeDocument/2006/relationships" xmlns:p="http://schemas.openxmlformats.org/presentationml/2006/main">
  <p:tag name="NUM" val="15"/>
</p:tagLst>
</file>

<file path=ppt/tags/tag312.xml><?xml version="1.0" encoding="utf-8"?>
<p:tagLst xmlns:a="http://schemas.openxmlformats.org/drawingml/2006/main" xmlns:r="http://schemas.openxmlformats.org/officeDocument/2006/relationships" xmlns:p="http://schemas.openxmlformats.org/presentationml/2006/main">
  <p:tag name="NUM" val="16"/>
</p:tagLst>
</file>

<file path=ppt/tags/tag313.xml><?xml version="1.0" encoding="utf-8"?>
<p:tagLst xmlns:a="http://schemas.openxmlformats.org/drawingml/2006/main" xmlns:r="http://schemas.openxmlformats.org/officeDocument/2006/relationships" xmlns:p="http://schemas.openxmlformats.org/presentationml/2006/main">
  <p:tag name="NUM" val="17"/>
</p:tagLst>
</file>

<file path=ppt/tags/tag314.xml><?xml version="1.0" encoding="utf-8"?>
<p:tagLst xmlns:a="http://schemas.openxmlformats.org/drawingml/2006/main" xmlns:r="http://schemas.openxmlformats.org/officeDocument/2006/relationships" xmlns:p="http://schemas.openxmlformats.org/presentationml/2006/main">
  <p:tag name="NUM" val="18"/>
</p:tagLst>
</file>

<file path=ppt/tags/tag315.xml><?xml version="1.0" encoding="utf-8"?>
<p:tagLst xmlns:a="http://schemas.openxmlformats.org/drawingml/2006/main" xmlns:r="http://schemas.openxmlformats.org/officeDocument/2006/relationships" xmlns:p="http://schemas.openxmlformats.org/presentationml/2006/main">
  <p:tag name="NUM" val="19"/>
</p:tagLst>
</file>

<file path=ppt/tags/tag316.xml><?xml version="1.0" encoding="utf-8"?>
<p:tagLst xmlns:a="http://schemas.openxmlformats.org/drawingml/2006/main" xmlns:r="http://schemas.openxmlformats.org/officeDocument/2006/relationships" xmlns:p="http://schemas.openxmlformats.org/presentationml/2006/main">
  <p:tag name="NUM" val="20"/>
</p:tagLst>
</file>

<file path=ppt/tags/tag317.xml><?xml version="1.0" encoding="utf-8"?>
<p:tagLst xmlns:a="http://schemas.openxmlformats.org/drawingml/2006/main" xmlns:r="http://schemas.openxmlformats.org/officeDocument/2006/relationships" xmlns:p="http://schemas.openxmlformats.org/presentationml/2006/main">
  <p:tag name="NUM" val="21"/>
</p:tagLst>
</file>

<file path=ppt/tags/tag318.xml><?xml version="1.0" encoding="utf-8"?>
<p:tagLst xmlns:a="http://schemas.openxmlformats.org/drawingml/2006/main" xmlns:r="http://schemas.openxmlformats.org/officeDocument/2006/relationships" xmlns:p="http://schemas.openxmlformats.org/presentationml/2006/main">
  <p:tag name="NUM" val="22"/>
</p:tagLst>
</file>

<file path=ppt/tags/tag319.xml><?xml version="1.0" encoding="utf-8"?>
<p:tagLst xmlns:a="http://schemas.openxmlformats.org/drawingml/2006/main" xmlns:r="http://schemas.openxmlformats.org/officeDocument/2006/relationships" xmlns:p="http://schemas.openxmlformats.org/presentationml/2006/main">
  <p:tag name="NUM" val="23"/>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20.xml><?xml version="1.0" encoding="utf-8"?>
<p:tagLst xmlns:a="http://schemas.openxmlformats.org/drawingml/2006/main" xmlns:r="http://schemas.openxmlformats.org/officeDocument/2006/relationships" xmlns:p="http://schemas.openxmlformats.org/presentationml/2006/main">
  <p:tag name="NUM" val="24"/>
</p:tagLst>
</file>

<file path=ppt/tags/tag321.xml><?xml version="1.0" encoding="utf-8"?>
<p:tagLst xmlns:a="http://schemas.openxmlformats.org/drawingml/2006/main" xmlns:r="http://schemas.openxmlformats.org/officeDocument/2006/relationships" xmlns:p="http://schemas.openxmlformats.org/presentationml/2006/main">
  <p:tag name="NUM" val="25"/>
</p:tagLst>
</file>

<file path=ppt/tags/tag322.xml><?xml version="1.0" encoding="utf-8"?>
<p:tagLst xmlns:a="http://schemas.openxmlformats.org/drawingml/2006/main" xmlns:r="http://schemas.openxmlformats.org/officeDocument/2006/relationships" xmlns:p="http://schemas.openxmlformats.org/presentationml/2006/main">
  <p:tag name="NUM" val="26"/>
</p:tagLst>
</file>

<file path=ppt/tags/tag323.xml><?xml version="1.0" encoding="utf-8"?>
<p:tagLst xmlns:a="http://schemas.openxmlformats.org/drawingml/2006/main" xmlns:r="http://schemas.openxmlformats.org/officeDocument/2006/relationships" xmlns:p="http://schemas.openxmlformats.org/presentationml/2006/main">
  <p:tag name="NUM" val="27"/>
</p:tagLst>
</file>

<file path=ppt/tags/tag324.xml><?xml version="1.0" encoding="utf-8"?>
<p:tagLst xmlns:a="http://schemas.openxmlformats.org/drawingml/2006/main" xmlns:r="http://schemas.openxmlformats.org/officeDocument/2006/relationships" xmlns:p="http://schemas.openxmlformats.org/presentationml/2006/main">
  <p:tag name="NUM" val="28"/>
</p:tagLst>
</file>

<file path=ppt/tags/tag325.xml><?xml version="1.0" encoding="utf-8"?>
<p:tagLst xmlns:a="http://schemas.openxmlformats.org/drawingml/2006/main" xmlns:r="http://schemas.openxmlformats.org/officeDocument/2006/relationships" xmlns:p="http://schemas.openxmlformats.org/presentationml/2006/main">
  <p:tag name="NUM" val="29"/>
</p:tagLst>
</file>

<file path=ppt/tags/tag326.xml><?xml version="1.0" encoding="utf-8"?>
<p:tagLst xmlns:a="http://schemas.openxmlformats.org/drawingml/2006/main" xmlns:r="http://schemas.openxmlformats.org/officeDocument/2006/relationships" xmlns:p="http://schemas.openxmlformats.org/presentationml/2006/main">
  <p:tag name="NUM" val="30"/>
</p:tagLst>
</file>

<file path=ppt/tags/tag327.xml><?xml version="1.0" encoding="utf-8"?>
<p:tagLst xmlns:a="http://schemas.openxmlformats.org/drawingml/2006/main" xmlns:r="http://schemas.openxmlformats.org/officeDocument/2006/relationships" xmlns:p="http://schemas.openxmlformats.org/presentationml/2006/main">
  <p:tag name="NUM" val="31"/>
</p:tagLst>
</file>

<file path=ppt/tags/tag328.xml><?xml version="1.0" encoding="utf-8"?>
<p:tagLst xmlns:a="http://schemas.openxmlformats.org/drawingml/2006/main" xmlns:r="http://schemas.openxmlformats.org/officeDocument/2006/relationships" xmlns:p="http://schemas.openxmlformats.org/presentationml/2006/main">
  <p:tag name="NUM" val="32"/>
</p:tagLst>
</file>

<file path=ppt/tags/tag329.xml><?xml version="1.0" encoding="utf-8"?>
<p:tagLst xmlns:a="http://schemas.openxmlformats.org/drawingml/2006/main" xmlns:r="http://schemas.openxmlformats.org/officeDocument/2006/relationships" xmlns:p="http://schemas.openxmlformats.org/presentationml/2006/main">
  <p:tag name="NUM" val="33"/>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30.xml><?xml version="1.0" encoding="utf-8"?>
<p:tagLst xmlns:a="http://schemas.openxmlformats.org/drawingml/2006/main" xmlns:r="http://schemas.openxmlformats.org/officeDocument/2006/relationships" xmlns:p="http://schemas.openxmlformats.org/presentationml/2006/main">
  <p:tag name="NUM" val="34"/>
</p:tagLst>
</file>

<file path=ppt/tags/tag331.xml><?xml version="1.0" encoding="utf-8"?>
<p:tagLst xmlns:a="http://schemas.openxmlformats.org/drawingml/2006/main" xmlns:r="http://schemas.openxmlformats.org/officeDocument/2006/relationships" xmlns:p="http://schemas.openxmlformats.org/presentationml/2006/main">
  <p:tag name="NUM" val="35"/>
</p:tagLst>
</file>

<file path=ppt/tags/tag332.xml><?xml version="1.0" encoding="utf-8"?>
<p:tagLst xmlns:a="http://schemas.openxmlformats.org/drawingml/2006/main" xmlns:r="http://schemas.openxmlformats.org/officeDocument/2006/relationships" xmlns:p="http://schemas.openxmlformats.org/presentationml/2006/main">
  <p:tag name="NUM" val="36"/>
</p:tagLst>
</file>

<file path=ppt/tags/tag333.xml><?xml version="1.0" encoding="utf-8"?>
<p:tagLst xmlns:a="http://schemas.openxmlformats.org/drawingml/2006/main" xmlns:r="http://schemas.openxmlformats.org/officeDocument/2006/relationships" xmlns:p="http://schemas.openxmlformats.org/presentationml/2006/main">
  <p:tag name="NUM" val="37"/>
</p:tagLst>
</file>

<file path=ppt/tags/tag334.xml><?xml version="1.0" encoding="utf-8"?>
<p:tagLst xmlns:a="http://schemas.openxmlformats.org/drawingml/2006/main" xmlns:r="http://schemas.openxmlformats.org/officeDocument/2006/relationships" xmlns:p="http://schemas.openxmlformats.org/presentationml/2006/main">
  <p:tag name="NUM" val="1"/>
</p:tagLst>
</file>

<file path=ppt/tags/tag335.xml><?xml version="1.0" encoding="utf-8"?>
<p:tagLst xmlns:a="http://schemas.openxmlformats.org/drawingml/2006/main" xmlns:r="http://schemas.openxmlformats.org/officeDocument/2006/relationships" xmlns:p="http://schemas.openxmlformats.org/presentationml/2006/main">
  <p:tag name="NUM" val="2"/>
</p:tagLst>
</file>

<file path=ppt/tags/tag336.xml><?xml version="1.0" encoding="utf-8"?>
<p:tagLst xmlns:a="http://schemas.openxmlformats.org/drawingml/2006/main" xmlns:r="http://schemas.openxmlformats.org/officeDocument/2006/relationships" xmlns:p="http://schemas.openxmlformats.org/presentationml/2006/main">
  <p:tag name="NUM" val="3"/>
</p:tagLst>
</file>

<file path=ppt/tags/tag337.xml><?xml version="1.0" encoding="utf-8"?>
<p:tagLst xmlns:a="http://schemas.openxmlformats.org/drawingml/2006/main" xmlns:r="http://schemas.openxmlformats.org/officeDocument/2006/relationships" xmlns:p="http://schemas.openxmlformats.org/presentationml/2006/main">
  <p:tag name="NUM" val="4"/>
</p:tagLst>
</file>

<file path=ppt/tags/tag338.xml><?xml version="1.0" encoding="utf-8"?>
<p:tagLst xmlns:a="http://schemas.openxmlformats.org/drawingml/2006/main" xmlns:r="http://schemas.openxmlformats.org/officeDocument/2006/relationships" xmlns:p="http://schemas.openxmlformats.org/presentationml/2006/main">
  <p:tag name="NUM" val="5"/>
</p:tagLst>
</file>

<file path=ppt/tags/tag339.xml><?xml version="1.0" encoding="utf-8"?>
<p:tagLst xmlns:a="http://schemas.openxmlformats.org/drawingml/2006/main" xmlns:r="http://schemas.openxmlformats.org/officeDocument/2006/relationships" xmlns:p="http://schemas.openxmlformats.org/presentationml/2006/main">
  <p:tag name="NUM" val="6"/>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40.xml><?xml version="1.0" encoding="utf-8"?>
<p:tagLst xmlns:a="http://schemas.openxmlformats.org/drawingml/2006/main" xmlns:r="http://schemas.openxmlformats.org/officeDocument/2006/relationships" xmlns:p="http://schemas.openxmlformats.org/presentationml/2006/main">
  <p:tag name="NUM" val="7"/>
</p:tagLst>
</file>

<file path=ppt/tags/tag341.xml><?xml version="1.0" encoding="utf-8"?>
<p:tagLst xmlns:a="http://schemas.openxmlformats.org/drawingml/2006/main" xmlns:r="http://schemas.openxmlformats.org/officeDocument/2006/relationships" xmlns:p="http://schemas.openxmlformats.org/presentationml/2006/main">
  <p:tag name="NUM" val="8"/>
</p:tagLst>
</file>

<file path=ppt/tags/tag342.xml><?xml version="1.0" encoding="utf-8"?>
<p:tagLst xmlns:a="http://schemas.openxmlformats.org/drawingml/2006/main" xmlns:r="http://schemas.openxmlformats.org/officeDocument/2006/relationships" xmlns:p="http://schemas.openxmlformats.org/presentationml/2006/main">
  <p:tag name="NUM" val="9"/>
</p:tagLst>
</file>

<file path=ppt/tags/tag343.xml><?xml version="1.0" encoding="utf-8"?>
<p:tagLst xmlns:a="http://schemas.openxmlformats.org/drawingml/2006/main" xmlns:r="http://schemas.openxmlformats.org/officeDocument/2006/relationships" xmlns:p="http://schemas.openxmlformats.org/presentationml/2006/main">
  <p:tag name="NUM" val="1"/>
</p:tagLst>
</file>

<file path=ppt/tags/tag344.xml><?xml version="1.0" encoding="utf-8"?>
<p:tagLst xmlns:a="http://schemas.openxmlformats.org/drawingml/2006/main" xmlns:r="http://schemas.openxmlformats.org/officeDocument/2006/relationships" xmlns:p="http://schemas.openxmlformats.org/presentationml/2006/main">
  <p:tag name="NUM" val="2"/>
</p:tagLst>
</file>

<file path=ppt/tags/tag345.xml><?xml version="1.0" encoding="utf-8"?>
<p:tagLst xmlns:a="http://schemas.openxmlformats.org/drawingml/2006/main" xmlns:r="http://schemas.openxmlformats.org/officeDocument/2006/relationships" xmlns:p="http://schemas.openxmlformats.org/presentationml/2006/main">
  <p:tag name="NUM" val="1"/>
</p:tagLst>
</file>

<file path=ppt/tags/tag346.xml><?xml version="1.0" encoding="utf-8"?>
<p:tagLst xmlns:a="http://schemas.openxmlformats.org/drawingml/2006/main" xmlns:r="http://schemas.openxmlformats.org/officeDocument/2006/relationships" xmlns:p="http://schemas.openxmlformats.org/presentationml/2006/main">
  <p:tag name="NUM" val="2"/>
</p:tagLst>
</file>

<file path=ppt/tags/tag347.xml><?xml version="1.0" encoding="utf-8"?>
<p:tagLst xmlns:a="http://schemas.openxmlformats.org/drawingml/2006/main" xmlns:r="http://schemas.openxmlformats.org/officeDocument/2006/relationships" xmlns:p="http://schemas.openxmlformats.org/presentationml/2006/main">
  <p:tag name="NUM" val="3"/>
</p:tagLst>
</file>

<file path=ppt/tags/tag348.xml><?xml version="1.0" encoding="utf-8"?>
<p:tagLst xmlns:a="http://schemas.openxmlformats.org/drawingml/2006/main" xmlns:r="http://schemas.openxmlformats.org/officeDocument/2006/relationships" xmlns:p="http://schemas.openxmlformats.org/presentationml/2006/main">
  <p:tag name="NUM" val="4"/>
</p:tagLst>
</file>

<file path=ppt/tags/tag349.xml><?xml version="1.0" encoding="utf-8"?>
<p:tagLst xmlns:a="http://schemas.openxmlformats.org/drawingml/2006/main" xmlns:r="http://schemas.openxmlformats.org/officeDocument/2006/relationships" xmlns:p="http://schemas.openxmlformats.org/presentationml/2006/main">
  <p:tag name="NUM" val="5"/>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50.xml><?xml version="1.0" encoding="utf-8"?>
<p:tagLst xmlns:a="http://schemas.openxmlformats.org/drawingml/2006/main" xmlns:r="http://schemas.openxmlformats.org/officeDocument/2006/relationships" xmlns:p="http://schemas.openxmlformats.org/presentationml/2006/main">
  <p:tag name="NUM" val="6"/>
</p:tagLst>
</file>

<file path=ppt/tags/tag351.xml><?xml version="1.0" encoding="utf-8"?>
<p:tagLst xmlns:a="http://schemas.openxmlformats.org/drawingml/2006/main" xmlns:r="http://schemas.openxmlformats.org/officeDocument/2006/relationships" xmlns:p="http://schemas.openxmlformats.org/presentationml/2006/main">
  <p:tag name="NUM" val="7"/>
</p:tagLst>
</file>

<file path=ppt/tags/tag352.xml><?xml version="1.0" encoding="utf-8"?>
<p:tagLst xmlns:a="http://schemas.openxmlformats.org/drawingml/2006/main" xmlns:r="http://schemas.openxmlformats.org/officeDocument/2006/relationships" xmlns:p="http://schemas.openxmlformats.org/presentationml/2006/main">
  <p:tag name="NUM" val="8"/>
</p:tagLst>
</file>

<file path=ppt/tags/tag353.xml><?xml version="1.0" encoding="utf-8"?>
<p:tagLst xmlns:a="http://schemas.openxmlformats.org/drawingml/2006/main" xmlns:r="http://schemas.openxmlformats.org/officeDocument/2006/relationships" xmlns:p="http://schemas.openxmlformats.org/presentationml/2006/main">
  <p:tag name="NUM" val="9"/>
</p:tagLst>
</file>

<file path=ppt/tags/tag354.xml><?xml version="1.0" encoding="utf-8"?>
<p:tagLst xmlns:a="http://schemas.openxmlformats.org/drawingml/2006/main" xmlns:r="http://schemas.openxmlformats.org/officeDocument/2006/relationships" xmlns:p="http://schemas.openxmlformats.org/presentationml/2006/main">
  <p:tag name="NUM" val="10"/>
</p:tagLst>
</file>

<file path=ppt/tags/tag355.xml><?xml version="1.0" encoding="utf-8"?>
<p:tagLst xmlns:a="http://schemas.openxmlformats.org/drawingml/2006/main" xmlns:r="http://schemas.openxmlformats.org/officeDocument/2006/relationships" xmlns:p="http://schemas.openxmlformats.org/presentationml/2006/main">
  <p:tag name="NUM" val="11"/>
</p:tagLst>
</file>

<file path=ppt/tags/tag356.xml><?xml version="1.0" encoding="utf-8"?>
<p:tagLst xmlns:a="http://schemas.openxmlformats.org/drawingml/2006/main" xmlns:r="http://schemas.openxmlformats.org/officeDocument/2006/relationships" xmlns:p="http://schemas.openxmlformats.org/presentationml/2006/main">
  <p:tag name="NUM" val="12"/>
</p:tagLst>
</file>

<file path=ppt/tags/tag357.xml><?xml version="1.0" encoding="utf-8"?>
<p:tagLst xmlns:a="http://schemas.openxmlformats.org/drawingml/2006/main" xmlns:r="http://schemas.openxmlformats.org/officeDocument/2006/relationships" xmlns:p="http://schemas.openxmlformats.org/presentationml/2006/main">
  <p:tag name="NUM" val="13"/>
</p:tagLst>
</file>

<file path=ppt/tags/tag358.xml><?xml version="1.0" encoding="utf-8"?>
<p:tagLst xmlns:a="http://schemas.openxmlformats.org/drawingml/2006/main" xmlns:r="http://schemas.openxmlformats.org/officeDocument/2006/relationships" xmlns:p="http://schemas.openxmlformats.org/presentationml/2006/main">
  <p:tag name="NUM" val="14"/>
</p:tagLst>
</file>

<file path=ppt/tags/tag359.xml><?xml version="1.0" encoding="utf-8"?>
<p:tagLst xmlns:a="http://schemas.openxmlformats.org/drawingml/2006/main" xmlns:r="http://schemas.openxmlformats.org/officeDocument/2006/relationships" xmlns:p="http://schemas.openxmlformats.org/presentationml/2006/main">
  <p:tag name="NUM" val="15"/>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60.xml><?xml version="1.0" encoding="utf-8"?>
<p:tagLst xmlns:a="http://schemas.openxmlformats.org/drawingml/2006/main" xmlns:r="http://schemas.openxmlformats.org/officeDocument/2006/relationships" xmlns:p="http://schemas.openxmlformats.org/presentationml/2006/main">
  <p:tag name="NUM" val="16"/>
</p:tagLst>
</file>

<file path=ppt/tags/tag361.xml><?xml version="1.0" encoding="utf-8"?>
<p:tagLst xmlns:a="http://schemas.openxmlformats.org/drawingml/2006/main" xmlns:r="http://schemas.openxmlformats.org/officeDocument/2006/relationships" xmlns:p="http://schemas.openxmlformats.org/presentationml/2006/main">
  <p:tag name="NUM" val="17"/>
</p:tagLst>
</file>

<file path=ppt/tags/tag362.xml><?xml version="1.0" encoding="utf-8"?>
<p:tagLst xmlns:a="http://schemas.openxmlformats.org/drawingml/2006/main" xmlns:r="http://schemas.openxmlformats.org/officeDocument/2006/relationships" xmlns:p="http://schemas.openxmlformats.org/presentationml/2006/main">
  <p:tag name="NUM" val="18"/>
</p:tagLst>
</file>

<file path=ppt/tags/tag363.xml><?xml version="1.0" encoding="utf-8"?>
<p:tagLst xmlns:a="http://schemas.openxmlformats.org/drawingml/2006/main" xmlns:r="http://schemas.openxmlformats.org/officeDocument/2006/relationships" xmlns:p="http://schemas.openxmlformats.org/presentationml/2006/main">
  <p:tag name="NUM" val="19"/>
</p:tagLst>
</file>

<file path=ppt/tags/tag364.xml><?xml version="1.0" encoding="utf-8"?>
<p:tagLst xmlns:a="http://schemas.openxmlformats.org/drawingml/2006/main" xmlns:r="http://schemas.openxmlformats.org/officeDocument/2006/relationships" xmlns:p="http://schemas.openxmlformats.org/presentationml/2006/main">
  <p:tag name="NUM" val="20"/>
</p:tagLst>
</file>

<file path=ppt/tags/tag365.xml><?xml version="1.0" encoding="utf-8"?>
<p:tagLst xmlns:a="http://schemas.openxmlformats.org/drawingml/2006/main" xmlns:r="http://schemas.openxmlformats.org/officeDocument/2006/relationships" xmlns:p="http://schemas.openxmlformats.org/presentationml/2006/main">
  <p:tag name="NUM" val="21"/>
</p:tagLst>
</file>

<file path=ppt/tags/tag366.xml><?xml version="1.0" encoding="utf-8"?>
<p:tagLst xmlns:a="http://schemas.openxmlformats.org/drawingml/2006/main" xmlns:r="http://schemas.openxmlformats.org/officeDocument/2006/relationships" xmlns:p="http://schemas.openxmlformats.org/presentationml/2006/main">
  <p:tag name="NUM" val="22"/>
</p:tagLst>
</file>

<file path=ppt/tags/tag367.xml><?xml version="1.0" encoding="utf-8"?>
<p:tagLst xmlns:a="http://schemas.openxmlformats.org/drawingml/2006/main" xmlns:r="http://schemas.openxmlformats.org/officeDocument/2006/relationships" xmlns:p="http://schemas.openxmlformats.org/presentationml/2006/main">
  <p:tag name="NUM" val="23"/>
</p:tagLst>
</file>

<file path=ppt/tags/tag368.xml><?xml version="1.0" encoding="utf-8"?>
<p:tagLst xmlns:a="http://schemas.openxmlformats.org/drawingml/2006/main" xmlns:r="http://schemas.openxmlformats.org/officeDocument/2006/relationships" xmlns:p="http://schemas.openxmlformats.org/presentationml/2006/main">
  <p:tag name="NUM" val="24"/>
</p:tagLst>
</file>

<file path=ppt/tags/tag369.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70.xml><?xml version="1.0" encoding="utf-8"?>
<p:tagLst xmlns:a="http://schemas.openxmlformats.org/drawingml/2006/main" xmlns:r="http://schemas.openxmlformats.org/officeDocument/2006/relationships" xmlns:p="http://schemas.openxmlformats.org/presentationml/2006/main">
  <p:tag name="NUM" val="2"/>
</p:tagLst>
</file>

<file path=ppt/tags/tag371.xml><?xml version="1.0" encoding="utf-8"?>
<p:tagLst xmlns:a="http://schemas.openxmlformats.org/drawingml/2006/main" xmlns:r="http://schemas.openxmlformats.org/officeDocument/2006/relationships" xmlns:p="http://schemas.openxmlformats.org/presentationml/2006/main">
  <p:tag name="NUM" val="1"/>
</p:tagLst>
</file>

<file path=ppt/tags/tag372.xml><?xml version="1.0" encoding="utf-8"?>
<p:tagLst xmlns:a="http://schemas.openxmlformats.org/drawingml/2006/main" xmlns:r="http://schemas.openxmlformats.org/officeDocument/2006/relationships" xmlns:p="http://schemas.openxmlformats.org/presentationml/2006/main">
  <p:tag name="NUM" val="2"/>
</p:tagLst>
</file>

<file path=ppt/tags/tag373.xml><?xml version="1.0" encoding="utf-8"?>
<p:tagLst xmlns:a="http://schemas.openxmlformats.org/drawingml/2006/main" xmlns:r="http://schemas.openxmlformats.org/officeDocument/2006/relationships" xmlns:p="http://schemas.openxmlformats.org/presentationml/2006/main">
  <p:tag name="NUM" val="1"/>
</p:tagLst>
</file>

<file path=ppt/tags/tag374.xml><?xml version="1.0" encoding="utf-8"?>
<p:tagLst xmlns:a="http://schemas.openxmlformats.org/drawingml/2006/main" xmlns:r="http://schemas.openxmlformats.org/officeDocument/2006/relationships" xmlns:p="http://schemas.openxmlformats.org/presentationml/2006/main">
  <p:tag name="NUM" val="2"/>
</p:tagLst>
</file>

<file path=ppt/tags/tag375.xml><?xml version="1.0" encoding="utf-8"?>
<p:tagLst xmlns:a="http://schemas.openxmlformats.org/drawingml/2006/main" xmlns:r="http://schemas.openxmlformats.org/officeDocument/2006/relationships" xmlns:p="http://schemas.openxmlformats.org/presentationml/2006/main">
  <p:tag name="NUM" val="3"/>
</p:tagLst>
</file>

<file path=ppt/tags/tag376.xml><?xml version="1.0" encoding="utf-8"?>
<p:tagLst xmlns:a="http://schemas.openxmlformats.org/drawingml/2006/main" xmlns:r="http://schemas.openxmlformats.org/officeDocument/2006/relationships" xmlns:p="http://schemas.openxmlformats.org/presentationml/2006/main">
  <p:tag name="NUM" val="1"/>
</p:tagLst>
</file>

<file path=ppt/tags/tag377.xml><?xml version="1.0" encoding="utf-8"?>
<p:tagLst xmlns:a="http://schemas.openxmlformats.org/drawingml/2006/main" xmlns:r="http://schemas.openxmlformats.org/officeDocument/2006/relationships" xmlns:p="http://schemas.openxmlformats.org/presentationml/2006/main">
  <p:tag name="NUM" val="2"/>
</p:tagLst>
</file>

<file path=ppt/tags/tag378.xml><?xml version="1.0" encoding="utf-8"?>
<p:tagLst xmlns:a="http://schemas.openxmlformats.org/drawingml/2006/main" xmlns:r="http://schemas.openxmlformats.org/officeDocument/2006/relationships" xmlns:p="http://schemas.openxmlformats.org/presentationml/2006/main">
  <p:tag name="NUM" val="3"/>
</p:tagLst>
</file>

<file path=ppt/tags/tag379.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80.xml><?xml version="1.0" encoding="utf-8"?>
<p:tagLst xmlns:a="http://schemas.openxmlformats.org/drawingml/2006/main" xmlns:r="http://schemas.openxmlformats.org/officeDocument/2006/relationships" xmlns:p="http://schemas.openxmlformats.org/presentationml/2006/main">
  <p:tag name="NUM" val="2"/>
</p:tagLst>
</file>

<file path=ppt/tags/tag381.xml><?xml version="1.0" encoding="utf-8"?>
<p:tagLst xmlns:a="http://schemas.openxmlformats.org/drawingml/2006/main" xmlns:r="http://schemas.openxmlformats.org/officeDocument/2006/relationships" xmlns:p="http://schemas.openxmlformats.org/presentationml/2006/main">
  <p:tag name="NUM" val="3"/>
</p:tagLst>
</file>

<file path=ppt/tags/tag382.xml><?xml version="1.0" encoding="utf-8"?>
<p:tagLst xmlns:a="http://schemas.openxmlformats.org/drawingml/2006/main" xmlns:r="http://schemas.openxmlformats.org/officeDocument/2006/relationships" xmlns:p="http://schemas.openxmlformats.org/presentationml/2006/main">
  <p:tag name="NUM" val="4"/>
</p:tagLst>
</file>

<file path=ppt/tags/tag383.xml><?xml version="1.0" encoding="utf-8"?>
<p:tagLst xmlns:a="http://schemas.openxmlformats.org/drawingml/2006/main" xmlns:r="http://schemas.openxmlformats.org/officeDocument/2006/relationships" xmlns:p="http://schemas.openxmlformats.org/presentationml/2006/main">
  <p:tag name="NUM" val="5"/>
</p:tagLst>
</file>

<file path=ppt/tags/tag384.xml><?xml version="1.0" encoding="utf-8"?>
<p:tagLst xmlns:a="http://schemas.openxmlformats.org/drawingml/2006/main" xmlns:r="http://schemas.openxmlformats.org/officeDocument/2006/relationships" xmlns:p="http://schemas.openxmlformats.org/presentationml/2006/main">
  <p:tag name="NUM" val="6"/>
</p:tagLst>
</file>

<file path=ppt/tags/tag385.xml><?xml version="1.0" encoding="utf-8"?>
<p:tagLst xmlns:a="http://schemas.openxmlformats.org/drawingml/2006/main" xmlns:r="http://schemas.openxmlformats.org/officeDocument/2006/relationships" xmlns:p="http://schemas.openxmlformats.org/presentationml/2006/main">
  <p:tag name="NUM" val="7"/>
</p:tagLst>
</file>

<file path=ppt/tags/tag386.xml><?xml version="1.0" encoding="utf-8"?>
<p:tagLst xmlns:a="http://schemas.openxmlformats.org/drawingml/2006/main" xmlns:r="http://schemas.openxmlformats.org/officeDocument/2006/relationships" xmlns:p="http://schemas.openxmlformats.org/presentationml/2006/main">
  <p:tag name="NUM" val="8"/>
</p:tagLst>
</file>

<file path=ppt/tags/tag387.xml><?xml version="1.0" encoding="utf-8"?>
<p:tagLst xmlns:a="http://schemas.openxmlformats.org/drawingml/2006/main" xmlns:r="http://schemas.openxmlformats.org/officeDocument/2006/relationships" xmlns:p="http://schemas.openxmlformats.org/presentationml/2006/main">
  <p:tag name="NUM" val="9"/>
</p:tagLst>
</file>

<file path=ppt/tags/tag388.xml><?xml version="1.0" encoding="utf-8"?>
<p:tagLst xmlns:a="http://schemas.openxmlformats.org/drawingml/2006/main" xmlns:r="http://schemas.openxmlformats.org/officeDocument/2006/relationships" xmlns:p="http://schemas.openxmlformats.org/presentationml/2006/main">
  <p:tag name="NUM" val="10"/>
</p:tagLst>
</file>

<file path=ppt/tags/tag389.xml><?xml version="1.0" encoding="utf-8"?>
<p:tagLst xmlns:a="http://schemas.openxmlformats.org/drawingml/2006/main" xmlns:r="http://schemas.openxmlformats.org/officeDocument/2006/relationships" xmlns:p="http://schemas.openxmlformats.org/presentationml/2006/main">
  <p:tag name="NUM" val="11"/>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390.xml><?xml version="1.0" encoding="utf-8"?>
<p:tagLst xmlns:a="http://schemas.openxmlformats.org/drawingml/2006/main" xmlns:r="http://schemas.openxmlformats.org/officeDocument/2006/relationships" xmlns:p="http://schemas.openxmlformats.org/presentationml/2006/main">
  <p:tag name="NUM" val="12"/>
</p:tagLst>
</file>

<file path=ppt/tags/tag391.xml><?xml version="1.0" encoding="utf-8"?>
<p:tagLst xmlns:a="http://schemas.openxmlformats.org/drawingml/2006/main" xmlns:r="http://schemas.openxmlformats.org/officeDocument/2006/relationships" xmlns:p="http://schemas.openxmlformats.org/presentationml/2006/main">
  <p:tag name="NUM" val="13"/>
</p:tagLst>
</file>

<file path=ppt/tags/tag392.xml><?xml version="1.0" encoding="utf-8"?>
<p:tagLst xmlns:a="http://schemas.openxmlformats.org/drawingml/2006/main" xmlns:r="http://schemas.openxmlformats.org/officeDocument/2006/relationships" xmlns:p="http://schemas.openxmlformats.org/presentationml/2006/main">
  <p:tag name="NUM" val="14"/>
</p:tagLst>
</file>

<file path=ppt/tags/tag393.xml><?xml version="1.0" encoding="utf-8"?>
<p:tagLst xmlns:a="http://schemas.openxmlformats.org/drawingml/2006/main" xmlns:r="http://schemas.openxmlformats.org/officeDocument/2006/relationships" xmlns:p="http://schemas.openxmlformats.org/presentationml/2006/main">
  <p:tag name="NUM" val="1"/>
</p:tagLst>
</file>

<file path=ppt/tags/tag394.xml><?xml version="1.0" encoding="utf-8"?>
<p:tagLst xmlns:a="http://schemas.openxmlformats.org/drawingml/2006/main" xmlns:r="http://schemas.openxmlformats.org/officeDocument/2006/relationships" xmlns:p="http://schemas.openxmlformats.org/presentationml/2006/main">
  <p:tag name="NUM" val="2"/>
</p:tagLst>
</file>

<file path=ppt/tags/tag395.xml><?xml version="1.0" encoding="utf-8"?>
<p:tagLst xmlns:a="http://schemas.openxmlformats.org/drawingml/2006/main" xmlns:r="http://schemas.openxmlformats.org/officeDocument/2006/relationships" xmlns:p="http://schemas.openxmlformats.org/presentationml/2006/main">
  <p:tag name="NUM" val="1"/>
</p:tagLst>
</file>

<file path=ppt/tags/tag396.xml><?xml version="1.0" encoding="utf-8"?>
<p:tagLst xmlns:a="http://schemas.openxmlformats.org/drawingml/2006/main" xmlns:r="http://schemas.openxmlformats.org/officeDocument/2006/relationships" xmlns:p="http://schemas.openxmlformats.org/presentationml/2006/main">
  <p:tag name="NUM" val="2"/>
</p:tagLst>
</file>

<file path=ppt/tags/tag397.xml><?xml version="1.0" encoding="utf-8"?>
<p:tagLst xmlns:a="http://schemas.openxmlformats.org/drawingml/2006/main" xmlns:r="http://schemas.openxmlformats.org/officeDocument/2006/relationships" xmlns:p="http://schemas.openxmlformats.org/presentationml/2006/main">
  <p:tag name="NUM" val="3"/>
</p:tagLst>
</file>

<file path=ppt/tags/tag398.xml><?xml version="1.0" encoding="utf-8"?>
<p:tagLst xmlns:a="http://schemas.openxmlformats.org/drawingml/2006/main" xmlns:r="http://schemas.openxmlformats.org/officeDocument/2006/relationships" xmlns:p="http://schemas.openxmlformats.org/presentationml/2006/main">
  <p:tag name="NUM" val="4"/>
</p:tagLst>
</file>

<file path=ppt/tags/tag39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00.xml><?xml version="1.0" encoding="utf-8"?>
<p:tagLst xmlns:a="http://schemas.openxmlformats.org/drawingml/2006/main" xmlns:r="http://schemas.openxmlformats.org/officeDocument/2006/relationships" xmlns:p="http://schemas.openxmlformats.org/presentationml/2006/main">
  <p:tag name="NUM" val="6"/>
</p:tagLst>
</file>

<file path=ppt/tags/tag401.xml><?xml version="1.0" encoding="utf-8"?>
<p:tagLst xmlns:a="http://schemas.openxmlformats.org/drawingml/2006/main" xmlns:r="http://schemas.openxmlformats.org/officeDocument/2006/relationships" xmlns:p="http://schemas.openxmlformats.org/presentationml/2006/main">
  <p:tag name="NUM" val="7"/>
</p:tagLst>
</file>

<file path=ppt/tags/tag402.xml><?xml version="1.0" encoding="utf-8"?>
<p:tagLst xmlns:a="http://schemas.openxmlformats.org/drawingml/2006/main" xmlns:r="http://schemas.openxmlformats.org/officeDocument/2006/relationships" xmlns:p="http://schemas.openxmlformats.org/presentationml/2006/main">
  <p:tag name="NUM" val="1"/>
</p:tagLst>
</file>

<file path=ppt/tags/tag403.xml><?xml version="1.0" encoding="utf-8"?>
<p:tagLst xmlns:a="http://schemas.openxmlformats.org/drawingml/2006/main" xmlns:r="http://schemas.openxmlformats.org/officeDocument/2006/relationships" xmlns:p="http://schemas.openxmlformats.org/presentationml/2006/main">
  <p:tag name="NUM" val="2"/>
</p:tagLst>
</file>

<file path=ppt/tags/tag404.xml><?xml version="1.0" encoding="utf-8"?>
<p:tagLst xmlns:a="http://schemas.openxmlformats.org/drawingml/2006/main" xmlns:r="http://schemas.openxmlformats.org/officeDocument/2006/relationships" xmlns:p="http://schemas.openxmlformats.org/presentationml/2006/main">
  <p:tag name="NUM" val="3"/>
</p:tagLst>
</file>

<file path=ppt/tags/tag405.xml><?xml version="1.0" encoding="utf-8"?>
<p:tagLst xmlns:a="http://schemas.openxmlformats.org/drawingml/2006/main" xmlns:r="http://schemas.openxmlformats.org/officeDocument/2006/relationships" xmlns:p="http://schemas.openxmlformats.org/presentationml/2006/main">
  <p:tag name="NUM" val="4"/>
</p:tagLst>
</file>

<file path=ppt/tags/tag406.xml><?xml version="1.0" encoding="utf-8"?>
<p:tagLst xmlns:a="http://schemas.openxmlformats.org/drawingml/2006/main" xmlns:r="http://schemas.openxmlformats.org/officeDocument/2006/relationships" xmlns:p="http://schemas.openxmlformats.org/presentationml/2006/main">
  <p:tag name="NUM" val="5"/>
</p:tagLst>
</file>

<file path=ppt/tags/tag407.xml><?xml version="1.0" encoding="utf-8"?>
<p:tagLst xmlns:a="http://schemas.openxmlformats.org/drawingml/2006/main" xmlns:r="http://schemas.openxmlformats.org/officeDocument/2006/relationships" xmlns:p="http://schemas.openxmlformats.org/presentationml/2006/main">
  <p:tag name="NUM" val="6"/>
</p:tagLst>
</file>

<file path=ppt/tags/tag408.xml><?xml version="1.0" encoding="utf-8"?>
<p:tagLst xmlns:a="http://schemas.openxmlformats.org/drawingml/2006/main" xmlns:r="http://schemas.openxmlformats.org/officeDocument/2006/relationships" xmlns:p="http://schemas.openxmlformats.org/presentationml/2006/main">
  <p:tag name="NUM" val="7"/>
</p:tagLst>
</file>

<file path=ppt/tags/tag409.xml><?xml version="1.0" encoding="utf-8"?>
<p:tagLst xmlns:a="http://schemas.openxmlformats.org/drawingml/2006/main" xmlns:r="http://schemas.openxmlformats.org/officeDocument/2006/relationships" xmlns:p="http://schemas.openxmlformats.org/presentationml/2006/main">
  <p:tag name="NUM" val="8"/>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10.xml><?xml version="1.0" encoding="utf-8"?>
<p:tagLst xmlns:a="http://schemas.openxmlformats.org/drawingml/2006/main" xmlns:r="http://schemas.openxmlformats.org/officeDocument/2006/relationships" xmlns:p="http://schemas.openxmlformats.org/presentationml/2006/main">
  <p:tag name="NUM" val="9"/>
</p:tagLst>
</file>

<file path=ppt/tags/tag411.xml><?xml version="1.0" encoding="utf-8"?>
<p:tagLst xmlns:a="http://schemas.openxmlformats.org/drawingml/2006/main" xmlns:r="http://schemas.openxmlformats.org/officeDocument/2006/relationships" xmlns:p="http://schemas.openxmlformats.org/presentationml/2006/main">
  <p:tag name="NUM" val="10"/>
</p:tagLst>
</file>

<file path=ppt/tags/tag412.xml><?xml version="1.0" encoding="utf-8"?>
<p:tagLst xmlns:a="http://schemas.openxmlformats.org/drawingml/2006/main" xmlns:r="http://schemas.openxmlformats.org/officeDocument/2006/relationships" xmlns:p="http://schemas.openxmlformats.org/presentationml/2006/main">
  <p:tag name="NUM" val="11"/>
</p:tagLst>
</file>

<file path=ppt/tags/tag413.xml><?xml version="1.0" encoding="utf-8"?>
<p:tagLst xmlns:a="http://schemas.openxmlformats.org/drawingml/2006/main" xmlns:r="http://schemas.openxmlformats.org/officeDocument/2006/relationships" xmlns:p="http://schemas.openxmlformats.org/presentationml/2006/main">
  <p:tag name="NUM" val="12"/>
</p:tagLst>
</file>

<file path=ppt/tags/tag414.xml><?xml version="1.0" encoding="utf-8"?>
<p:tagLst xmlns:a="http://schemas.openxmlformats.org/drawingml/2006/main" xmlns:r="http://schemas.openxmlformats.org/officeDocument/2006/relationships" xmlns:p="http://schemas.openxmlformats.org/presentationml/2006/main">
  <p:tag name="NUM" val="13"/>
</p:tagLst>
</file>

<file path=ppt/tags/tag415.xml><?xml version="1.0" encoding="utf-8"?>
<p:tagLst xmlns:a="http://schemas.openxmlformats.org/drawingml/2006/main" xmlns:r="http://schemas.openxmlformats.org/officeDocument/2006/relationships" xmlns:p="http://schemas.openxmlformats.org/presentationml/2006/main">
  <p:tag name="NUM" val="1"/>
</p:tagLst>
</file>

<file path=ppt/tags/tag416.xml><?xml version="1.0" encoding="utf-8"?>
<p:tagLst xmlns:a="http://schemas.openxmlformats.org/drawingml/2006/main" xmlns:r="http://schemas.openxmlformats.org/officeDocument/2006/relationships" xmlns:p="http://schemas.openxmlformats.org/presentationml/2006/main">
  <p:tag name="NUM" val="2"/>
</p:tagLst>
</file>

<file path=ppt/tags/tag417.xml><?xml version="1.0" encoding="utf-8"?>
<p:tagLst xmlns:a="http://schemas.openxmlformats.org/drawingml/2006/main" xmlns:r="http://schemas.openxmlformats.org/officeDocument/2006/relationships" xmlns:p="http://schemas.openxmlformats.org/presentationml/2006/main">
  <p:tag name="NUM" val="3"/>
</p:tagLst>
</file>

<file path=ppt/tags/tag418.xml><?xml version="1.0" encoding="utf-8"?>
<p:tagLst xmlns:a="http://schemas.openxmlformats.org/drawingml/2006/main" xmlns:r="http://schemas.openxmlformats.org/officeDocument/2006/relationships" xmlns:p="http://schemas.openxmlformats.org/presentationml/2006/main">
  <p:tag name="NUM" val="4"/>
</p:tagLst>
</file>

<file path=ppt/tags/tag419.xml><?xml version="1.0" encoding="utf-8"?>
<p:tagLst xmlns:a="http://schemas.openxmlformats.org/drawingml/2006/main" xmlns:r="http://schemas.openxmlformats.org/officeDocument/2006/relationships" xmlns:p="http://schemas.openxmlformats.org/presentationml/2006/main">
  <p:tag name="NUM" val="5"/>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20.xml><?xml version="1.0" encoding="utf-8"?>
<p:tagLst xmlns:a="http://schemas.openxmlformats.org/drawingml/2006/main" xmlns:r="http://schemas.openxmlformats.org/officeDocument/2006/relationships" xmlns:p="http://schemas.openxmlformats.org/presentationml/2006/main">
  <p:tag name="NUM" val="6"/>
</p:tagLst>
</file>

<file path=ppt/tags/tag421.xml><?xml version="1.0" encoding="utf-8"?>
<p:tagLst xmlns:a="http://schemas.openxmlformats.org/drawingml/2006/main" xmlns:r="http://schemas.openxmlformats.org/officeDocument/2006/relationships" xmlns:p="http://schemas.openxmlformats.org/presentationml/2006/main">
  <p:tag name="NUM" val="7"/>
</p:tagLst>
</file>

<file path=ppt/tags/tag422.xml><?xml version="1.0" encoding="utf-8"?>
<p:tagLst xmlns:a="http://schemas.openxmlformats.org/drawingml/2006/main" xmlns:r="http://schemas.openxmlformats.org/officeDocument/2006/relationships" xmlns:p="http://schemas.openxmlformats.org/presentationml/2006/main">
  <p:tag name="NUM" val="8"/>
</p:tagLst>
</file>

<file path=ppt/tags/tag423.xml><?xml version="1.0" encoding="utf-8"?>
<p:tagLst xmlns:a="http://schemas.openxmlformats.org/drawingml/2006/main" xmlns:r="http://schemas.openxmlformats.org/officeDocument/2006/relationships" xmlns:p="http://schemas.openxmlformats.org/presentationml/2006/main">
  <p:tag name="NUM" val="9"/>
</p:tagLst>
</file>

<file path=ppt/tags/tag424.xml><?xml version="1.0" encoding="utf-8"?>
<p:tagLst xmlns:a="http://schemas.openxmlformats.org/drawingml/2006/main" xmlns:r="http://schemas.openxmlformats.org/officeDocument/2006/relationships" xmlns:p="http://schemas.openxmlformats.org/presentationml/2006/main">
  <p:tag name="NUM" val="10"/>
</p:tagLst>
</file>

<file path=ppt/tags/tag425.xml><?xml version="1.0" encoding="utf-8"?>
<p:tagLst xmlns:a="http://schemas.openxmlformats.org/drawingml/2006/main" xmlns:r="http://schemas.openxmlformats.org/officeDocument/2006/relationships" xmlns:p="http://schemas.openxmlformats.org/presentationml/2006/main">
  <p:tag name="NUM" val="11"/>
</p:tagLst>
</file>

<file path=ppt/tags/tag426.xml><?xml version="1.0" encoding="utf-8"?>
<p:tagLst xmlns:a="http://schemas.openxmlformats.org/drawingml/2006/main" xmlns:r="http://schemas.openxmlformats.org/officeDocument/2006/relationships" xmlns:p="http://schemas.openxmlformats.org/presentationml/2006/main">
  <p:tag name="NUM" val="1"/>
</p:tagLst>
</file>

<file path=ppt/tags/tag427.xml><?xml version="1.0" encoding="utf-8"?>
<p:tagLst xmlns:a="http://schemas.openxmlformats.org/drawingml/2006/main" xmlns:r="http://schemas.openxmlformats.org/officeDocument/2006/relationships" xmlns:p="http://schemas.openxmlformats.org/presentationml/2006/main">
  <p:tag name="NUM" val="2"/>
</p:tagLst>
</file>

<file path=ppt/tags/tag428.xml><?xml version="1.0" encoding="utf-8"?>
<p:tagLst xmlns:a="http://schemas.openxmlformats.org/drawingml/2006/main" xmlns:r="http://schemas.openxmlformats.org/officeDocument/2006/relationships" xmlns:p="http://schemas.openxmlformats.org/presentationml/2006/main">
  <p:tag name="NUM" val="1"/>
</p:tagLst>
</file>

<file path=ppt/tags/tag429.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30.xml><?xml version="1.0" encoding="utf-8"?>
<p:tagLst xmlns:a="http://schemas.openxmlformats.org/drawingml/2006/main" xmlns:r="http://schemas.openxmlformats.org/officeDocument/2006/relationships" xmlns:p="http://schemas.openxmlformats.org/presentationml/2006/main">
  <p:tag name="NUM" val="3"/>
</p:tagLst>
</file>

<file path=ppt/tags/tag431.xml><?xml version="1.0" encoding="utf-8"?>
<p:tagLst xmlns:a="http://schemas.openxmlformats.org/drawingml/2006/main" xmlns:r="http://schemas.openxmlformats.org/officeDocument/2006/relationships" xmlns:p="http://schemas.openxmlformats.org/presentationml/2006/main">
  <p:tag name="NUM" val="1"/>
</p:tagLst>
</file>

<file path=ppt/tags/tag432.xml><?xml version="1.0" encoding="utf-8"?>
<p:tagLst xmlns:a="http://schemas.openxmlformats.org/drawingml/2006/main" xmlns:r="http://schemas.openxmlformats.org/officeDocument/2006/relationships" xmlns:p="http://schemas.openxmlformats.org/presentationml/2006/main">
  <p:tag name="NUM" val="2"/>
</p:tagLst>
</file>

<file path=ppt/tags/tag433.xml><?xml version="1.0" encoding="utf-8"?>
<p:tagLst xmlns:a="http://schemas.openxmlformats.org/drawingml/2006/main" xmlns:r="http://schemas.openxmlformats.org/officeDocument/2006/relationships" xmlns:p="http://schemas.openxmlformats.org/presentationml/2006/main">
  <p:tag name="NUM" val="3"/>
</p:tagLst>
</file>

<file path=ppt/tags/tag434.xml><?xml version="1.0" encoding="utf-8"?>
<p:tagLst xmlns:a="http://schemas.openxmlformats.org/drawingml/2006/main" xmlns:r="http://schemas.openxmlformats.org/officeDocument/2006/relationships" xmlns:p="http://schemas.openxmlformats.org/presentationml/2006/main">
  <p:tag name="NUM" val="4"/>
</p:tagLst>
</file>

<file path=ppt/tags/tag435.xml><?xml version="1.0" encoding="utf-8"?>
<p:tagLst xmlns:a="http://schemas.openxmlformats.org/drawingml/2006/main" xmlns:r="http://schemas.openxmlformats.org/officeDocument/2006/relationships" xmlns:p="http://schemas.openxmlformats.org/presentationml/2006/main">
  <p:tag name="NUM" val="5"/>
</p:tagLst>
</file>

<file path=ppt/tags/tag436.xml><?xml version="1.0" encoding="utf-8"?>
<p:tagLst xmlns:a="http://schemas.openxmlformats.org/drawingml/2006/main" xmlns:r="http://schemas.openxmlformats.org/officeDocument/2006/relationships" xmlns:p="http://schemas.openxmlformats.org/presentationml/2006/main">
  <p:tag name="NUM" val="6"/>
</p:tagLst>
</file>

<file path=ppt/tags/tag437.xml><?xml version="1.0" encoding="utf-8"?>
<p:tagLst xmlns:a="http://schemas.openxmlformats.org/drawingml/2006/main" xmlns:r="http://schemas.openxmlformats.org/officeDocument/2006/relationships" xmlns:p="http://schemas.openxmlformats.org/presentationml/2006/main">
  <p:tag name="NUM" val="7"/>
</p:tagLst>
</file>

<file path=ppt/tags/tag438.xml><?xml version="1.0" encoding="utf-8"?>
<p:tagLst xmlns:a="http://schemas.openxmlformats.org/drawingml/2006/main" xmlns:r="http://schemas.openxmlformats.org/officeDocument/2006/relationships" xmlns:p="http://schemas.openxmlformats.org/presentationml/2006/main">
  <p:tag name="NUM" val="8"/>
</p:tagLst>
</file>

<file path=ppt/tags/tag439.xml><?xml version="1.0" encoding="utf-8"?>
<p:tagLst xmlns:a="http://schemas.openxmlformats.org/drawingml/2006/main" xmlns:r="http://schemas.openxmlformats.org/officeDocument/2006/relationships" xmlns:p="http://schemas.openxmlformats.org/presentationml/2006/main">
  <p:tag name="NUM" val="9"/>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40.xml><?xml version="1.0" encoding="utf-8"?>
<p:tagLst xmlns:a="http://schemas.openxmlformats.org/drawingml/2006/main" xmlns:r="http://schemas.openxmlformats.org/officeDocument/2006/relationships" xmlns:p="http://schemas.openxmlformats.org/presentationml/2006/main">
  <p:tag name="NUM" val="10"/>
</p:tagLst>
</file>

<file path=ppt/tags/tag441.xml><?xml version="1.0" encoding="utf-8"?>
<p:tagLst xmlns:a="http://schemas.openxmlformats.org/drawingml/2006/main" xmlns:r="http://schemas.openxmlformats.org/officeDocument/2006/relationships" xmlns:p="http://schemas.openxmlformats.org/presentationml/2006/main">
  <p:tag name="NUM" val="11"/>
</p:tagLst>
</file>

<file path=ppt/tags/tag442.xml><?xml version="1.0" encoding="utf-8"?>
<p:tagLst xmlns:a="http://schemas.openxmlformats.org/drawingml/2006/main" xmlns:r="http://schemas.openxmlformats.org/officeDocument/2006/relationships" xmlns:p="http://schemas.openxmlformats.org/presentationml/2006/main">
  <p:tag name="NUM" val="1"/>
</p:tagLst>
</file>

<file path=ppt/tags/tag443.xml><?xml version="1.0" encoding="utf-8"?>
<p:tagLst xmlns:a="http://schemas.openxmlformats.org/drawingml/2006/main" xmlns:r="http://schemas.openxmlformats.org/officeDocument/2006/relationships" xmlns:p="http://schemas.openxmlformats.org/presentationml/2006/main">
  <p:tag name="NUM" val="2"/>
</p:tagLst>
</file>

<file path=ppt/tags/tag444.xml><?xml version="1.0" encoding="utf-8"?>
<p:tagLst xmlns:a="http://schemas.openxmlformats.org/drawingml/2006/main" xmlns:r="http://schemas.openxmlformats.org/officeDocument/2006/relationships" xmlns:p="http://schemas.openxmlformats.org/presentationml/2006/main">
  <p:tag name="NUM" val="3"/>
</p:tagLst>
</file>

<file path=ppt/tags/tag445.xml><?xml version="1.0" encoding="utf-8"?>
<p:tagLst xmlns:a="http://schemas.openxmlformats.org/drawingml/2006/main" xmlns:r="http://schemas.openxmlformats.org/officeDocument/2006/relationships" xmlns:p="http://schemas.openxmlformats.org/presentationml/2006/main">
  <p:tag name="NUM" val="4"/>
</p:tagLst>
</file>

<file path=ppt/tags/tag446.xml><?xml version="1.0" encoding="utf-8"?>
<p:tagLst xmlns:a="http://schemas.openxmlformats.org/drawingml/2006/main" xmlns:r="http://schemas.openxmlformats.org/officeDocument/2006/relationships" xmlns:p="http://schemas.openxmlformats.org/presentationml/2006/main">
  <p:tag name="NUM" val="5"/>
</p:tagLst>
</file>

<file path=ppt/tags/tag447.xml><?xml version="1.0" encoding="utf-8"?>
<p:tagLst xmlns:a="http://schemas.openxmlformats.org/drawingml/2006/main" xmlns:r="http://schemas.openxmlformats.org/officeDocument/2006/relationships" xmlns:p="http://schemas.openxmlformats.org/presentationml/2006/main">
  <p:tag name="NUM" val="6"/>
</p:tagLst>
</file>

<file path=ppt/tags/tag448.xml><?xml version="1.0" encoding="utf-8"?>
<p:tagLst xmlns:a="http://schemas.openxmlformats.org/drawingml/2006/main" xmlns:r="http://schemas.openxmlformats.org/officeDocument/2006/relationships" xmlns:p="http://schemas.openxmlformats.org/presentationml/2006/main">
  <p:tag name="NUM" val="7"/>
</p:tagLst>
</file>

<file path=ppt/tags/tag449.xml><?xml version="1.0" encoding="utf-8"?>
<p:tagLst xmlns:a="http://schemas.openxmlformats.org/drawingml/2006/main" xmlns:r="http://schemas.openxmlformats.org/officeDocument/2006/relationships" xmlns:p="http://schemas.openxmlformats.org/presentationml/2006/main">
  <p:tag name="NUM" val="8"/>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50.xml><?xml version="1.0" encoding="utf-8"?>
<p:tagLst xmlns:a="http://schemas.openxmlformats.org/drawingml/2006/main" xmlns:r="http://schemas.openxmlformats.org/officeDocument/2006/relationships" xmlns:p="http://schemas.openxmlformats.org/presentationml/2006/main">
  <p:tag name="NUM" val="9"/>
</p:tagLst>
</file>

<file path=ppt/tags/tag451.xml><?xml version="1.0" encoding="utf-8"?>
<p:tagLst xmlns:a="http://schemas.openxmlformats.org/drawingml/2006/main" xmlns:r="http://schemas.openxmlformats.org/officeDocument/2006/relationships" xmlns:p="http://schemas.openxmlformats.org/presentationml/2006/main">
  <p:tag name="NUM" val="10"/>
</p:tagLst>
</file>

<file path=ppt/tags/tag452.xml><?xml version="1.0" encoding="utf-8"?>
<p:tagLst xmlns:a="http://schemas.openxmlformats.org/drawingml/2006/main" xmlns:r="http://schemas.openxmlformats.org/officeDocument/2006/relationships" xmlns:p="http://schemas.openxmlformats.org/presentationml/2006/main">
  <p:tag name="NUM" val="11"/>
</p:tagLst>
</file>

<file path=ppt/tags/tag453.xml><?xml version="1.0" encoding="utf-8"?>
<p:tagLst xmlns:a="http://schemas.openxmlformats.org/drawingml/2006/main" xmlns:r="http://schemas.openxmlformats.org/officeDocument/2006/relationships" xmlns:p="http://schemas.openxmlformats.org/presentationml/2006/main">
  <p:tag name="NUM" val="12"/>
</p:tagLst>
</file>

<file path=ppt/tags/tag454.xml><?xml version="1.0" encoding="utf-8"?>
<p:tagLst xmlns:a="http://schemas.openxmlformats.org/drawingml/2006/main" xmlns:r="http://schemas.openxmlformats.org/officeDocument/2006/relationships" xmlns:p="http://schemas.openxmlformats.org/presentationml/2006/main">
  <p:tag name="NUM" val="1"/>
</p:tagLst>
</file>

<file path=ppt/tags/tag455.xml><?xml version="1.0" encoding="utf-8"?>
<p:tagLst xmlns:a="http://schemas.openxmlformats.org/drawingml/2006/main" xmlns:r="http://schemas.openxmlformats.org/officeDocument/2006/relationships" xmlns:p="http://schemas.openxmlformats.org/presentationml/2006/main">
  <p:tag name="NUM" val="2"/>
</p:tagLst>
</file>

<file path=ppt/tags/tag456.xml><?xml version="1.0" encoding="utf-8"?>
<p:tagLst xmlns:a="http://schemas.openxmlformats.org/drawingml/2006/main" xmlns:r="http://schemas.openxmlformats.org/officeDocument/2006/relationships" xmlns:p="http://schemas.openxmlformats.org/presentationml/2006/main">
  <p:tag name="NUM" val="3"/>
</p:tagLst>
</file>

<file path=ppt/tags/tag457.xml><?xml version="1.0" encoding="utf-8"?>
<p:tagLst xmlns:a="http://schemas.openxmlformats.org/drawingml/2006/main" xmlns:r="http://schemas.openxmlformats.org/officeDocument/2006/relationships" xmlns:p="http://schemas.openxmlformats.org/presentationml/2006/main">
  <p:tag name="NUM" val="4"/>
</p:tagLst>
</file>

<file path=ppt/tags/tag458.xml><?xml version="1.0" encoding="utf-8"?>
<p:tagLst xmlns:a="http://schemas.openxmlformats.org/drawingml/2006/main" xmlns:r="http://schemas.openxmlformats.org/officeDocument/2006/relationships" xmlns:p="http://schemas.openxmlformats.org/presentationml/2006/main">
  <p:tag name="NUM" val="5"/>
</p:tagLst>
</file>

<file path=ppt/tags/tag459.xml><?xml version="1.0" encoding="utf-8"?>
<p:tagLst xmlns:a="http://schemas.openxmlformats.org/drawingml/2006/main" xmlns:r="http://schemas.openxmlformats.org/officeDocument/2006/relationships" xmlns:p="http://schemas.openxmlformats.org/presentationml/2006/main">
  <p:tag name="NUM" val="6"/>
</p:tagLst>
</file>

<file path=ppt/tags/tag46.xml><?xml version="1.0" encoding="utf-8"?>
<p:tagLst xmlns:a="http://schemas.openxmlformats.org/drawingml/2006/main" xmlns:r="http://schemas.openxmlformats.org/officeDocument/2006/relationships" xmlns:p="http://schemas.openxmlformats.org/presentationml/2006/main">
  <p:tag name="NUM" val="4"/>
</p:tagLst>
</file>

<file path=ppt/tags/tag460.xml><?xml version="1.0" encoding="utf-8"?>
<p:tagLst xmlns:a="http://schemas.openxmlformats.org/drawingml/2006/main" xmlns:r="http://schemas.openxmlformats.org/officeDocument/2006/relationships" xmlns:p="http://schemas.openxmlformats.org/presentationml/2006/main">
  <p:tag name="NUM" val="7"/>
</p:tagLst>
</file>

<file path=ppt/tags/tag461.xml><?xml version="1.0" encoding="utf-8"?>
<p:tagLst xmlns:a="http://schemas.openxmlformats.org/drawingml/2006/main" xmlns:r="http://schemas.openxmlformats.org/officeDocument/2006/relationships" xmlns:p="http://schemas.openxmlformats.org/presentationml/2006/main">
  <p:tag name="NUM" val="8"/>
</p:tagLst>
</file>

<file path=ppt/tags/tag462.xml><?xml version="1.0" encoding="utf-8"?>
<p:tagLst xmlns:a="http://schemas.openxmlformats.org/drawingml/2006/main" xmlns:r="http://schemas.openxmlformats.org/officeDocument/2006/relationships" xmlns:p="http://schemas.openxmlformats.org/presentationml/2006/main">
  <p:tag name="NUM" val="9"/>
</p:tagLst>
</file>

<file path=ppt/tags/tag463.xml><?xml version="1.0" encoding="utf-8"?>
<p:tagLst xmlns:a="http://schemas.openxmlformats.org/drawingml/2006/main" xmlns:r="http://schemas.openxmlformats.org/officeDocument/2006/relationships" xmlns:p="http://schemas.openxmlformats.org/presentationml/2006/main">
  <p:tag name="NUM" val="1"/>
</p:tagLst>
</file>

<file path=ppt/tags/tag464.xml><?xml version="1.0" encoding="utf-8"?>
<p:tagLst xmlns:a="http://schemas.openxmlformats.org/drawingml/2006/main" xmlns:r="http://schemas.openxmlformats.org/officeDocument/2006/relationships" xmlns:p="http://schemas.openxmlformats.org/presentationml/2006/main">
  <p:tag name="NUM" val="2"/>
</p:tagLst>
</file>

<file path=ppt/tags/tag465.xml><?xml version="1.0" encoding="utf-8"?>
<p:tagLst xmlns:a="http://schemas.openxmlformats.org/drawingml/2006/main" xmlns:r="http://schemas.openxmlformats.org/officeDocument/2006/relationships" xmlns:p="http://schemas.openxmlformats.org/presentationml/2006/main">
  <p:tag name="NUM" val="1"/>
</p:tagLst>
</file>

<file path=ppt/tags/tag466.xml><?xml version="1.0" encoding="utf-8"?>
<p:tagLst xmlns:a="http://schemas.openxmlformats.org/drawingml/2006/main" xmlns:r="http://schemas.openxmlformats.org/officeDocument/2006/relationships" xmlns:p="http://schemas.openxmlformats.org/presentationml/2006/main">
  <p:tag name="NUM" val="2"/>
</p:tagLst>
</file>

<file path=ppt/tags/tag467.xml><?xml version="1.0" encoding="utf-8"?>
<p:tagLst xmlns:a="http://schemas.openxmlformats.org/drawingml/2006/main" xmlns:r="http://schemas.openxmlformats.org/officeDocument/2006/relationships" xmlns:p="http://schemas.openxmlformats.org/presentationml/2006/main">
  <p:tag name="NUM" val="1"/>
</p:tagLst>
</file>

<file path=ppt/tags/tag468.xml><?xml version="1.0" encoding="utf-8"?>
<p:tagLst xmlns:a="http://schemas.openxmlformats.org/drawingml/2006/main" xmlns:r="http://schemas.openxmlformats.org/officeDocument/2006/relationships" xmlns:p="http://schemas.openxmlformats.org/presentationml/2006/main">
  <p:tag name="NUM" val="2"/>
</p:tagLst>
</file>

<file path=ppt/tags/tag469.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5"/>
</p:tagLst>
</file>

<file path=ppt/tags/tag470.xml><?xml version="1.0" encoding="utf-8"?>
<p:tagLst xmlns:a="http://schemas.openxmlformats.org/drawingml/2006/main" xmlns:r="http://schemas.openxmlformats.org/officeDocument/2006/relationships" xmlns:p="http://schemas.openxmlformats.org/presentationml/2006/main">
  <p:tag name="NUM" val="2"/>
</p:tagLst>
</file>

<file path=ppt/tags/tag471.xml><?xml version="1.0" encoding="utf-8"?>
<p:tagLst xmlns:a="http://schemas.openxmlformats.org/drawingml/2006/main" xmlns:r="http://schemas.openxmlformats.org/officeDocument/2006/relationships" xmlns:p="http://schemas.openxmlformats.org/presentationml/2006/main">
  <p:tag name="NUM" val="1"/>
</p:tagLst>
</file>

<file path=ppt/tags/tag472.xml><?xml version="1.0" encoding="utf-8"?>
<p:tagLst xmlns:a="http://schemas.openxmlformats.org/drawingml/2006/main" xmlns:r="http://schemas.openxmlformats.org/officeDocument/2006/relationships" xmlns:p="http://schemas.openxmlformats.org/presentationml/2006/main">
  <p:tag name="NUM" val="2"/>
</p:tagLst>
</file>

<file path=ppt/tags/tag473.xml><?xml version="1.0" encoding="utf-8"?>
<p:tagLst xmlns:a="http://schemas.openxmlformats.org/drawingml/2006/main" xmlns:r="http://schemas.openxmlformats.org/officeDocument/2006/relationships" xmlns:p="http://schemas.openxmlformats.org/presentationml/2006/main">
  <p:tag name="NUM" val="1"/>
</p:tagLst>
</file>

<file path=ppt/tags/tag474.xml><?xml version="1.0" encoding="utf-8"?>
<p:tagLst xmlns:a="http://schemas.openxmlformats.org/drawingml/2006/main" xmlns:r="http://schemas.openxmlformats.org/officeDocument/2006/relationships" xmlns:p="http://schemas.openxmlformats.org/presentationml/2006/main">
  <p:tag name="NUM" val="2"/>
</p:tagLst>
</file>

<file path=ppt/tags/tag475.xml><?xml version="1.0" encoding="utf-8"?>
<p:tagLst xmlns:a="http://schemas.openxmlformats.org/drawingml/2006/main" xmlns:r="http://schemas.openxmlformats.org/officeDocument/2006/relationships" xmlns:p="http://schemas.openxmlformats.org/presentationml/2006/main">
  <p:tag name="NUM" val="1"/>
</p:tagLst>
</file>

<file path=ppt/tags/tag476.xml><?xml version="1.0" encoding="utf-8"?>
<p:tagLst xmlns:a="http://schemas.openxmlformats.org/drawingml/2006/main" xmlns:r="http://schemas.openxmlformats.org/officeDocument/2006/relationships" xmlns:p="http://schemas.openxmlformats.org/presentationml/2006/main">
  <p:tag name="NUM" val="2"/>
</p:tagLst>
</file>

<file path=ppt/tags/tag477.xml><?xml version="1.0" encoding="utf-8"?>
<p:tagLst xmlns:a="http://schemas.openxmlformats.org/drawingml/2006/main" xmlns:r="http://schemas.openxmlformats.org/officeDocument/2006/relationships" xmlns:p="http://schemas.openxmlformats.org/presentationml/2006/main">
  <p:tag name="NUM" val="3"/>
</p:tagLst>
</file>

<file path=ppt/tags/tag478.xml><?xml version="1.0" encoding="utf-8"?>
<p:tagLst xmlns:a="http://schemas.openxmlformats.org/drawingml/2006/main" xmlns:r="http://schemas.openxmlformats.org/officeDocument/2006/relationships" xmlns:p="http://schemas.openxmlformats.org/presentationml/2006/main">
  <p:tag name="NUM" val="4"/>
</p:tagLst>
</file>

<file path=ppt/tags/tag479.xml><?xml version="1.0" encoding="utf-8"?>
<p:tagLst xmlns:a="http://schemas.openxmlformats.org/drawingml/2006/main" xmlns:r="http://schemas.openxmlformats.org/officeDocument/2006/relationships" xmlns:p="http://schemas.openxmlformats.org/presentationml/2006/main">
  <p:tag name="NUM" val="5"/>
</p:tagLst>
</file>

<file path=ppt/tags/tag48.xml><?xml version="1.0" encoding="utf-8"?>
<p:tagLst xmlns:a="http://schemas.openxmlformats.org/drawingml/2006/main" xmlns:r="http://schemas.openxmlformats.org/officeDocument/2006/relationships" xmlns:p="http://schemas.openxmlformats.org/presentationml/2006/main">
  <p:tag name="NUM" val="6"/>
</p:tagLst>
</file>

<file path=ppt/tags/tag480.xml><?xml version="1.0" encoding="utf-8"?>
<p:tagLst xmlns:a="http://schemas.openxmlformats.org/drawingml/2006/main" xmlns:r="http://schemas.openxmlformats.org/officeDocument/2006/relationships" xmlns:p="http://schemas.openxmlformats.org/presentationml/2006/main">
  <p:tag name="NUM" val="6"/>
</p:tagLst>
</file>

<file path=ppt/tags/tag481.xml><?xml version="1.0" encoding="utf-8"?>
<p:tagLst xmlns:a="http://schemas.openxmlformats.org/drawingml/2006/main" xmlns:r="http://schemas.openxmlformats.org/officeDocument/2006/relationships" xmlns:p="http://schemas.openxmlformats.org/presentationml/2006/main">
  <p:tag name="NUM" val="7"/>
</p:tagLst>
</file>

<file path=ppt/tags/tag482.xml><?xml version="1.0" encoding="utf-8"?>
<p:tagLst xmlns:a="http://schemas.openxmlformats.org/drawingml/2006/main" xmlns:r="http://schemas.openxmlformats.org/officeDocument/2006/relationships" xmlns:p="http://schemas.openxmlformats.org/presentationml/2006/main">
  <p:tag name="NUM" val="1"/>
</p:tagLst>
</file>

<file path=ppt/tags/tag483.xml><?xml version="1.0" encoding="utf-8"?>
<p:tagLst xmlns:a="http://schemas.openxmlformats.org/drawingml/2006/main" xmlns:r="http://schemas.openxmlformats.org/officeDocument/2006/relationships" xmlns:p="http://schemas.openxmlformats.org/presentationml/2006/main">
  <p:tag name="NUM" val="2"/>
</p:tagLst>
</file>

<file path=ppt/tags/tag484.xml><?xml version="1.0" encoding="utf-8"?>
<p:tagLst xmlns:a="http://schemas.openxmlformats.org/drawingml/2006/main" xmlns:r="http://schemas.openxmlformats.org/officeDocument/2006/relationships" xmlns:p="http://schemas.openxmlformats.org/presentationml/2006/main">
  <p:tag name="NUM" val="1"/>
</p:tagLst>
</file>

<file path=ppt/tags/tag485.xml><?xml version="1.0" encoding="utf-8"?>
<p:tagLst xmlns:a="http://schemas.openxmlformats.org/drawingml/2006/main" xmlns:r="http://schemas.openxmlformats.org/officeDocument/2006/relationships" xmlns:p="http://schemas.openxmlformats.org/presentationml/2006/main">
  <p:tag name="NUM" val="2"/>
</p:tagLst>
</file>

<file path=ppt/tags/tag486.xml><?xml version="1.0" encoding="utf-8"?>
<p:tagLst xmlns:a="http://schemas.openxmlformats.org/drawingml/2006/main" xmlns:r="http://schemas.openxmlformats.org/officeDocument/2006/relationships" xmlns:p="http://schemas.openxmlformats.org/presentationml/2006/main">
  <p:tag name="NUM" val="3"/>
</p:tagLst>
</file>

<file path=ppt/tags/tag487.xml><?xml version="1.0" encoding="utf-8"?>
<p:tagLst xmlns:a="http://schemas.openxmlformats.org/drawingml/2006/main" xmlns:r="http://schemas.openxmlformats.org/officeDocument/2006/relationships" xmlns:p="http://schemas.openxmlformats.org/presentationml/2006/main">
  <p:tag name="NUM" val="4"/>
</p:tagLst>
</file>

<file path=ppt/tags/tag488.xml><?xml version="1.0" encoding="utf-8"?>
<p:tagLst xmlns:a="http://schemas.openxmlformats.org/drawingml/2006/main" xmlns:r="http://schemas.openxmlformats.org/officeDocument/2006/relationships" xmlns:p="http://schemas.openxmlformats.org/presentationml/2006/main">
  <p:tag name="NUM" val="5"/>
</p:tagLst>
</file>

<file path=ppt/tags/tag489.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7"/>
</p:tagLst>
</file>

<file path=ppt/tags/tag490.xml><?xml version="1.0" encoding="utf-8"?>
<p:tagLst xmlns:a="http://schemas.openxmlformats.org/drawingml/2006/main" xmlns:r="http://schemas.openxmlformats.org/officeDocument/2006/relationships" xmlns:p="http://schemas.openxmlformats.org/presentationml/2006/main">
  <p:tag name="NUM" val="2"/>
</p:tagLst>
</file>

<file path=ppt/tags/tag491.xml><?xml version="1.0" encoding="utf-8"?>
<p:tagLst xmlns:a="http://schemas.openxmlformats.org/drawingml/2006/main" xmlns:r="http://schemas.openxmlformats.org/officeDocument/2006/relationships" xmlns:p="http://schemas.openxmlformats.org/presentationml/2006/main">
  <p:tag name="NUM" val="1"/>
</p:tagLst>
</file>

<file path=ppt/tags/tag492.xml><?xml version="1.0" encoding="utf-8"?>
<p:tagLst xmlns:a="http://schemas.openxmlformats.org/drawingml/2006/main" xmlns:r="http://schemas.openxmlformats.org/officeDocument/2006/relationships" xmlns:p="http://schemas.openxmlformats.org/presentationml/2006/main">
  <p:tag name="NUM" val="2"/>
</p:tagLst>
</file>

<file path=ppt/tags/tag493.xml><?xml version="1.0" encoding="utf-8"?>
<p:tagLst xmlns:a="http://schemas.openxmlformats.org/drawingml/2006/main" xmlns:r="http://schemas.openxmlformats.org/officeDocument/2006/relationships" xmlns:p="http://schemas.openxmlformats.org/presentationml/2006/main">
  <p:tag name="NUM" val="1"/>
</p:tagLst>
</file>

<file path=ppt/tags/tag494.xml><?xml version="1.0" encoding="utf-8"?>
<p:tagLst xmlns:a="http://schemas.openxmlformats.org/drawingml/2006/main" xmlns:r="http://schemas.openxmlformats.org/officeDocument/2006/relationships" xmlns:p="http://schemas.openxmlformats.org/presentationml/2006/main">
  <p:tag name="NUM" val="2"/>
</p:tagLst>
</file>

<file path=ppt/tags/tag495.xml><?xml version="1.0" encoding="utf-8"?>
<p:tagLst xmlns:a="http://schemas.openxmlformats.org/drawingml/2006/main" xmlns:r="http://schemas.openxmlformats.org/officeDocument/2006/relationships" xmlns:p="http://schemas.openxmlformats.org/presentationml/2006/main">
  <p:tag name="NUM" val="1"/>
</p:tagLst>
</file>

<file path=ppt/tags/tag496.xml><?xml version="1.0" encoding="utf-8"?>
<p:tagLst xmlns:a="http://schemas.openxmlformats.org/drawingml/2006/main" xmlns:r="http://schemas.openxmlformats.org/officeDocument/2006/relationships" xmlns:p="http://schemas.openxmlformats.org/presentationml/2006/main">
  <p:tag name="NUM" val="2"/>
</p:tagLst>
</file>

<file path=ppt/tags/tag497.xml><?xml version="1.0" encoding="utf-8"?>
<p:tagLst xmlns:a="http://schemas.openxmlformats.org/drawingml/2006/main" xmlns:r="http://schemas.openxmlformats.org/officeDocument/2006/relationships" xmlns:p="http://schemas.openxmlformats.org/presentationml/2006/main">
  <p:tag name="NUM" val="1"/>
</p:tagLst>
</file>

<file path=ppt/tags/tag498.xml><?xml version="1.0" encoding="utf-8"?>
<p:tagLst xmlns:a="http://schemas.openxmlformats.org/drawingml/2006/main" xmlns:r="http://schemas.openxmlformats.org/officeDocument/2006/relationships" xmlns:p="http://schemas.openxmlformats.org/presentationml/2006/main">
  <p:tag name="NUM" val="2"/>
</p:tagLst>
</file>

<file path=ppt/tags/tag49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8"/>
</p:tagLst>
</file>

<file path=ppt/tags/tag500.xml><?xml version="1.0" encoding="utf-8"?>
<p:tagLst xmlns:a="http://schemas.openxmlformats.org/drawingml/2006/main" xmlns:r="http://schemas.openxmlformats.org/officeDocument/2006/relationships" xmlns:p="http://schemas.openxmlformats.org/presentationml/2006/main">
  <p:tag name="NUM" val="1"/>
</p:tagLst>
</file>

<file path=ppt/tags/tag501.xml><?xml version="1.0" encoding="utf-8"?>
<p:tagLst xmlns:a="http://schemas.openxmlformats.org/drawingml/2006/main" xmlns:r="http://schemas.openxmlformats.org/officeDocument/2006/relationships" xmlns:p="http://schemas.openxmlformats.org/presentationml/2006/main">
  <p:tag name="NUM" val="2"/>
</p:tagLst>
</file>

<file path=ppt/tags/tag502.xml><?xml version="1.0" encoding="utf-8"?>
<p:tagLst xmlns:a="http://schemas.openxmlformats.org/drawingml/2006/main" xmlns:r="http://schemas.openxmlformats.org/officeDocument/2006/relationships" xmlns:p="http://schemas.openxmlformats.org/presentationml/2006/main">
  <p:tag name="NUM" val="3"/>
</p:tagLst>
</file>

<file path=ppt/tags/tag503.xml><?xml version="1.0" encoding="utf-8"?>
<p:tagLst xmlns:a="http://schemas.openxmlformats.org/drawingml/2006/main" xmlns:r="http://schemas.openxmlformats.org/officeDocument/2006/relationships" xmlns:p="http://schemas.openxmlformats.org/presentationml/2006/main">
  <p:tag name="NUM" val="4"/>
</p:tagLst>
</file>

<file path=ppt/tags/tag504.xml><?xml version="1.0" encoding="utf-8"?>
<p:tagLst xmlns:a="http://schemas.openxmlformats.org/drawingml/2006/main" xmlns:r="http://schemas.openxmlformats.org/officeDocument/2006/relationships" xmlns:p="http://schemas.openxmlformats.org/presentationml/2006/main">
  <p:tag name="NUM" val="5"/>
</p:tagLst>
</file>

<file path=ppt/tags/tag505.xml><?xml version="1.0" encoding="utf-8"?>
<p:tagLst xmlns:a="http://schemas.openxmlformats.org/drawingml/2006/main" xmlns:r="http://schemas.openxmlformats.org/officeDocument/2006/relationships" xmlns:p="http://schemas.openxmlformats.org/presentationml/2006/main">
  <p:tag name="NUM" val="6"/>
</p:tagLst>
</file>

<file path=ppt/tags/tag506.xml><?xml version="1.0" encoding="utf-8"?>
<p:tagLst xmlns:a="http://schemas.openxmlformats.org/drawingml/2006/main" xmlns:r="http://schemas.openxmlformats.org/officeDocument/2006/relationships" xmlns:p="http://schemas.openxmlformats.org/presentationml/2006/main">
  <p:tag name="NUM" val="7"/>
</p:tagLst>
</file>

<file path=ppt/tags/tag507.xml><?xml version="1.0" encoding="utf-8"?>
<p:tagLst xmlns:a="http://schemas.openxmlformats.org/drawingml/2006/main" xmlns:r="http://schemas.openxmlformats.org/officeDocument/2006/relationships" xmlns:p="http://schemas.openxmlformats.org/presentationml/2006/main">
  <p:tag name="NUM" val="1"/>
</p:tagLst>
</file>

<file path=ppt/tags/tag508.xml><?xml version="1.0" encoding="utf-8"?>
<p:tagLst xmlns:a="http://schemas.openxmlformats.org/drawingml/2006/main" xmlns:r="http://schemas.openxmlformats.org/officeDocument/2006/relationships" xmlns:p="http://schemas.openxmlformats.org/presentationml/2006/main">
  <p:tag name="NUM" val="2"/>
</p:tagLst>
</file>

<file path=ppt/tags/tag509.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9"/>
</p:tagLst>
</file>

<file path=ppt/tags/tag510.xml><?xml version="1.0" encoding="utf-8"?>
<p:tagLst xmlns:a="http://schemas.openxmlformats.org/drawingml/2006/main" xmlns:r="http://schemas.openxmlformats.org/officeDocument/2006/relationships" xmlns:p="http://schemas.openxmlformats.org/presentationml/2006/main">
  <p:tag name="NUM" val="2"/>
</p:tagLst>
</file>

<file path=ppt/tags/tag511.xml><?xml version="1.0" encoding="utf-8"?>
<p:tagLst xmlns:a="http://schemas.openxmlformats.org/drawingml/2006/main" xmlns:r="http://schemas.openxmlformats.org/officeDocument/2006/relationships" xmlns:p="http://schemas.openxmlformats.org/presentationml/2006/main">
  <p:tag name="NUM" val="3"/>
</p:tagLst>
</file>

<file path=ppt/tags/tag512.xml><?xml version="1.0" encoding="utf-8"?>
<p:tagLst xmlns:a="http://schemas.openxmlformats.org/drawingml/2006/main" xmlns:r="http://schemas.openxmlformats.org/officeDocument/2006/relationships" xmlns:p="http://schemas.openxmlformats.org/presentationml/2006/main">
  <p:tag name="NUM" val="4"/>
</p:tagLst>
</file>

<file path=ppt/tags/tag513.xml><?xml version="1.0" encoding="utf-8"?>
<p:tagLst xmlns:a="http://schemas.openxmlformats.org/drawingml/2006/main" xmlns:r="http://schemas.openxmlformats.org/officeDocument/2006/relationships" xmlns:p="http://schemas.openxmlformats.org/presentationml/2006/main">
  <p:tag name="NUM" val="5"/>
</p:tagLst>
</file>

<file path=ppt/tags/tag514.xml><?xml version="1.0" encoding="utf-8"?>
<p:tagLst xmlns:a="http://schemas.openxmlformats.org/drawingml/2006/main" xmlns:r="http://schemas.openxmlformats.org/officeDocument/2006/relationships" xmlns:p="http://schemas.openxmlformats.org/presentationml/2006/main">
  <p:tag name="NUM" val="6"/>
</p:tagLst>
</file>

<file path=ppt/tags/tag515.xml><?xml version="1.0" encoding="utf-8"?>
<p:tagLst xmlns:a="http://schemas.openxmlformats.org/drawingml/2006/main" xmlns:r="http://schemas.openxmlformats.org/officeDocument/2006/relationships" xmlns:p="http://schemas.openxmlformats.org/presentationml/2006/main">
  <p:tag name="NUM" val="7"/>
</p:tagLst>
</file>

<file path=ppt/tags/tag516.xml><?xml version="1.0" encoding="utf-8"?>
<p:tagLst xmlns:a="http://schemas.openxmlformats.org/drawingml/2006/main" xmlns:r="http://schemas.openxmlformats.org/officeDocument/2006/relationships" xmlns:p="http://schemas.openxmlformats.org/presentationml/2006/main">
  <p:tag name="NUM" val="8"/>
</p:tagLst>
</file>

<file path=ppt/tags/tag517.xml><?xml version="1.0" encoding="utf-8"?>
<p:tagLst xmlns:a="http://schemas.openxmlformats.org/drawingml/2006/main" xmlns:r="http://schemas.openxmlformats.org/officeDocument/2006/relationships" xmlns:p="http://schemas.openxmlformats.org/presentationml/2006/main">
  <p:tag name="NUM" val="9"/>
</p:tagLst>
</file>

<file path=ppt/tags/tag518.xml><?xml version="1.0" encoding="utf-8"?>
<p:tagLst xmlns:a="http://schemas.openxmlformats.org/drawingml/2006/main" xmlns:r="http://schemas.openxmlformats.org/officeDocument/2006/relationships" xmlns:p="http://schemas.openxmlformats.org/presentationml/2006/main">
  <p:tag name="NUM" val="10"/>
</p:tagLst>
</file>

<file path=ppt/tags/tag519.xml><?xml version="1.0" encoding="utf-8"?>
<p:tagLst xmlns:a="http://schemas.openxmlformats.org/drawingml/2006/main" xmlns:r="http://schemas.openxmlformats.org/officeDocument/2006/relationships" xmlns:p="http://schemas.openxmlformats.org/presentationml/2006/main">
  <p:tag name="NUM" val="11"/>
</p:tagLst>
</file>

<file path=ppt/tags/tag52.xml><?xml version="1.0" encoding="utf-8"?>
<p:tagLst xmlns:a="http://schemas.openxmlformats.org/drawingml/2006/main" xmlns:r="http://schemas.openxmlformats.org/officeDocument/2006/relationships" xmlns:p="http://schemas.openxmlformats.org/presentationml/2006/main">
  <p:tag name="NUM" val="10"/>
</p:tagLst>
</file>

<file path=ppt/tags/tag520.xml><?xml version="1.0" encoding="utf-8"?>
<p:tagLst xmlns:a="http://schemas.openxmlformats.org/drawingml/2006/main" xmlns:r="http://schemas.openxmlformats.org/officeDocument/2006/relationships" xmlns:p="http://schemas.openxmlformats.org/presentationml/2006/main">
  <p:tag name="NUM" val="1"/>
</p:tagLst>
</file>

<file path=ppt/tags/tag521.xml><?xml version="1.0" encoding="utf-8"?>
<p:tagLst xmlns:a="http://schemas.openxmlformats.org/drawingml/2006/main" xmlns:r="http://schemas.openxmlformats.org/officeDocument/2006/relationships" xmlns:p="http://schemas.openxmlformats.org/presentationml/2006/main">
  <p:tag name="NUM" val="2"/>
</p:tagLst>
</file>

<file path=ppt/tags/tag522.xml><?xml version="1.0" encoding="utf-8"?>
<p:tagLst xmlns:a="http://schemas.openxmlformats.org/drawingml/2006/main" xmlns:r="http://schemas.openxmlformats.org/officeDocument/2006/relationships" xmlns:p="http://schemas.openxmlformats.org/presentationml/2006/main">
  <p:tag name="NUM" val="1"/>
</p:tagLst>
</file>

<file path=ppt/tags/tag523.xml><?xml version="1.0" encoding="utf-8"?>
<p:tagLst xmlns:a="http://schemas.openxmlformats.org/drawingml/2006/main" xmlns:r="http://schemas.openxmlformats.org/officeDocument/2006/relationships" xmlns:p="http://schemas.openxmlformats.org/presentationml/2006/main">
  <p:tag name="NUM" val="2"/>
</p:tagLst>
</file>

<file path=ppt/tags/tag524.xml><?xml version="1.0" encoding="utf-8"?>
<p:tagLst xmlns:a="http://schemas.openxmlformats.org/drawingml/2006/main" xmlns:r="http://schemas.openxmlformats.org/officeDocument/2006/relationships" xmlns:p="http://schemas.openxmlformats.org/presentationml/2006/main">
  <p:tag name="NUM" val="3"/>
</p:tagLst>
</file>

<file path=ppt/tags/tag525.xml><?xml version="1.0" encoding="utf-8"?>
<p:tagLst xmlns:a="http://schemas.openxmlformats.org/drawingml/2006/main" xmlns:r="http://schemas.openxmlformats.org/officeDocument/2006/relationships" xmlns:p="http://schemas.openxmlformats.org/presentationml/2006/main">
  <p:tag name="NUM" val="4"/>
</p:tagLst>
</file>

<file path=ppt/tags/tag526.xml><?xml version="1.0" encoding="utf-8"?>
<p:tagLst xmlns:a="http://schemas.openxmlformats.org/drawingml/2006/main" xmlns:r="http://schemas.openxmlformats.org/officeDocument/2006/relationships" xmlns:p="http://schemas.openxmlformats.org/presentationml/2006/main">
  <p:tag name="NUM" val="5"/>
</p:tagLst>
</file>

<file path=ppt/tags/tag527.xml><?xml version="1.0" encoding="utf-8"?>
<p:tagLst xmlns:a="http://schemas.openxmlformats.org/drawingml/2006/main" xmlns:r="http://schemas.openxmlformats.org/officeDocument/2006/relationships" xmlns:p="http://schemas.openxmlformats.org/presentationml/2006/main">
  <p:tag name="NUM" val="6"/>
</p:tagLst>
</file>

<file path=ppt/tags/tag528.xml><?xml version="1.0" encoding="utf-8"?>
<p:tagLst xmlns:a="http://schemas.openxmlformats.org/drawingml/2006/main" xmlns:r="http://schemas.openxmlformats.org/officeDocument/2006/relationships" xmlns:p="http://schemas.openxmlformats.org/presentationml/2006/main">
  <p:tag name="NUM" val="7"/>
</p:tagLst>
</file>

<file path=ppt/tags/tag529.xml><?xml version="1.0" encoding="utf-8"?>
<p:tagLst xmlns:a="http://schemas.openxmlformats.org/drawingml/2006/main" xmlns:r="http://schemas.openxmlformats.org/officeDocument/2006/relationships" xmlns:p="http://schemas.openxmlformats.org/presentationml/2006/main">
  <p:tag name="NUM" val="8"/>
</p:tagLst>
</file>

<file path=ppt/tags/tag53.xml><?xml version="1.0" encoding="utf-8"?>
<p:tagLst xmlns:a="http://schemas.openxmlformats.org/drawingml/2006/main" xmlns:r="http://schemas.openxmlformats.org/officeDocument/2006/relationships" xmlns:p="http://schemas.openxmlformats.org/presentationml/2006/main">
  <p:tag name="NUM" val="11"/>
</p:tagLst>
</file>

<file path=ppt/tags/tag530.xml><?xml version="1.0" encoding="utf-8"?>
<p:tagLst xmlns:a="http://schemas.openxmlformats.org/drawingml/2006/main" xmlns:r="http://schemas.openxmlformats.org/officeDocument/2006/relationships" xmlns:p="http://schemas.openxmlformats.org/presentationml/2006/main">
  <p:tag name="NUM" val="9"/>
</p:tagLst>
</file>

<file path=ppt/tags/tag531.xml><?xml version="1.0" encoding="utf-8"?>
<p:tagLst xmlns:a="http://schemas.openxmlformats.org/drawingml/2006/main" xmlns:r="http://schemas.openxmlformats.org/officeDocument/2006/relationships" xmlns:p="http://schemas.openxmlformats.org/presentationml/2006/main">
  <p:tag name="NUM" val="10"/>
</p:tagLst>
</file>

<file path=ppt/tags/tag532.xml><?xml version="1.0" encoding="utf-8"?>
<p:tagLst xmlns:a="http://schemas.openxmlformats.org/drawingml/2006/main" xmlns:r="http://schemas.openxmlformats.org/officeDocument/2006/relationships" xmlns:p="http://schemas.openxmlformats.org/presentationml/2006/main">
  <p:tag name="NUM" val="11"/>
</p:tagLst>
</file>

<file path=ppt/tags/tag533.xml><?xml version="1.0" encoding="utf-8"?>
<p:tagLst xmlns:a="http://schemas.openxmlformats.org/drawingml/2006/main" xmlns:r="http://schemas.openxmlformats.org/officeDocument/2006/relationships" xmlns:p="http://schemas.openxmlformats.org/presentationml/2006/main">
  <p:tag name="NUM" val="1"/>
</p:tagLst>
</file>

<file path=ppt/tags/tag534.xml><?xml version="1.0" encoding="utf-8"?>
<p:tagLst xmlns:a="http://schemas.openxmlformats.org/drawingml/2006/main" xmlns:r="http://schemas.openxmlformats.org/officeDocument/2006/relationships" xmlns:p="http://schemas.openxmlformats.org/presentationml/2006/main">
  <p:tag name="NUM" val="2"/>
</p:tagLst>
</file>

<file path=ppt/tags/tag535.xml><?xml version="1.0" encoding="utf-8"?>
<p:tagLst xmlns:a="http://schemas.openxmlformats.org/drawingml/2006/main" xmlns:r="http://schemas.openxmlformats.org/officeDocument/2006/relationships" xmlns:p="http://schemas.openxmlformats.org/presentationml/2006/main">
  <p:tag name="NUM" val="3"/>
</p:tagLst>
</file>

<file path=ppt/tags/tag536.xml><?xml version="1.0" encoding="utf-8"?>
<p:tagLst xmlns:a="http://schemas.openxmlformats.org/drawingml/2006/main" xmlns:r="http://schemas.openxmlformats.org/officeDocument/2006/relationships" xmlns:p="http://schemas.openxmlformats.org/presentationml/2006/main">
  <p:tag name="NUM" val="4"/>
</p:tagLst>
</file>

<file path=ppt/tags/tag537.xml><?xml version="1.0" encoding="utf-8"?>
<p:tagLst xmlns:a="http://schemas.openxmlformats.org/drawingml/2006/main" xmlns:r="http://schemas.openxmlformats.org/officeDocument/2006/relationships" xmlns:p="http://schemas.openxmlformats.org/presentationml/2006/main">
  <p:tag name="NUM" val="5"/>
</p:tagLst>
</file>

<file path=ppt/tags/tag538.xml><?xml version="1.0" encoding="utf-8"?>
<p:tagLst xmlns:a="http://schemas.openxmlformats.org/drawingml/2006/main" xmlns:r="http://schemas.openxmlformats.org/officeDocument/2006/relationships" xmlns:p="http://schemas.openxmlformats.org/presentationml/2006/main">
  <p:tag name="NUM" val="6"/>
</p:tagLst>
</file>

<file path=ppt/tags/tag539.xml><?xml version="1.0" encoding="utf-8"?>
<p:tagLst xmlns:a="http://schemas.openxmlformats.org/drawingml/2006/main" xmlns:r="http://schemas.openxmlformats.org/officeDocument/2006/relationships" xmlns:p="http://schemas.openxmlformats.org/presentationml/2006/main">
  <p:tag name="NUM" val="7"/>
</p:tagLst>
</file>

<file path=ppt/tags/tag54.xml><?xml version="1.0" encoding="utf-8"?>
<p:tagLst xmlns:a="http://schemas.openxmlformats.org/drawingml/2006/main" xmlns:r="http://schemas.openxmlformats.org/officeDocument/2006/relationships" xmlns:p="http://schemas.openxmlformats.org/presentationml/2006/main">
  <p:tag name="NUM" val="12"/>
</p:tagLst>
</file>

<file path=ppt/tags/tag540.xml><?xml version="1.0" encoding="utf-8"?>
<p:tagLst xmlns:a="http://schemas.openxmlformats.org/drawingml/2006/main" xmlns:r="http://schemas.openxmlformats.org/officeDocument/2006/relationships" xmlns:p="http://schemas.openxmlformats.org/presentationml/2006/main">
  <p:tag name="NUM" val="8"/>
</p:tagLst>
</file>

<file path=ppt/tags/tag541.xml><?xml version="1.0" encoding="utf-8"?>
<p:tagLst xmlns:a="http://schemas.openxmlformats.org/drawingml/2006/main" xmlns:r="http://schemas.openxmlformats.org/officeDocument/2006/relationships" xmlns:p="http://schemas.openxmlformats.org/presentationml/2006/main">
  <p:tag name="NUM" val="9"/>
</p:tagLst>
</file>

<file path=ppt/tags/tag542.xml><?xml version="1.0" encoding="utf-8"?>
<p:tagLst xmlns:a="http://schemas.openxmlformats.org/drawingml/2006/main" xmlns:r="http://schemas.openxmlformats.org/officeDocument/2006/relationships" xmlns:p="http://schemas.openxmlformats.org/presentationml/2006/main">
  <p:tag name="NUM" val="10"/>
</p:tagLst>
</file>

<file path=ppt/tags/tag543.xml><?xml version="1.0" encoding="utf-8"?>
<p:tagLst xmlns:a="http://schemas.openxmlformats.org/drawingml/2006/main" xmlns:r="http://schemas.openxmlformats.org/officeDocument/2006/relationships" xmlns:p="http://schemas.openxmlformats.org/presentationml/2006/main">
  <p:tag name="NUM" val="11"/>
</p:tagLst>
</file>

<file path=ppt/tags/tag544.xml><?xml version="1.0" encoding="utf-8"?>
<p:tagLst xmlns:a="http://schemas.openxmlformats.org/drawingml/2006/main" xmlns:r="http://schemas.openxmlformats.org/officeDocument/2006/relationships" xmlns:p="http://schemas.openxmlformats.org/presentationml/2006/main">
  <p:tag name="NUM" val="12"/>
</p:tagLst>
</file>

<file path=ppt/tags/tag545.xml><?xml version="1.0" encoding="utf-8"?>
<p:tagLst xmlns:a="http://schemas.openxmlformats.org/drawingml/2006/main" xmlns:r="http://schemas.openxmlformats.org/officeDocument/2006/relationships" xmlns:p="http://schemas.openxmlformats.org/presentationml/2006/main">
  <p:tag name="NUM" val="13"/>
</p:tagLst>
</file>

<file path=ppt/tags/tag546.xml><?xml version="1.0" encoding="utf-8"?>
<p:tagLst xmlns:a="http://schemas.openxmlformats.org/drawingml/2006/main" xmlns:r="http://schemas.openxmlformats.org/officeDocument/2006/relationships" xmlns:p="http://schemas.openxmlformats.org/presentationml/2006/main">
  <p:tag name="NUM" val="14"/>
</p:tagLst>
</file>

<file path=ppt/tags/tag547.xml><?xml version="1.0" encoding="utf-8"?>
<p:tagLst xmlns:a="http://schemas.openxmlformats.org/drawingml/2006/main" xmlns:r="http://schemas.openxmlformats.org/officeDocument/2006/relationships" xmlns:p="http://schemas.openxmlformats.org/presentationml/2006/main">
  <p:tag name="NUM" val="1"/>
</p:tagLst>
</file>

<file path=ppt/tags/tag548.xml><?xml version="1.0" encoding="utf-8"?>
<p:tagLst xmlns:a="http://schemas.openxmlformats.org/drawingml/2006/main" xmlns:r="http://schemas.openxmlformats.org/officeDocument/2006/relationships" xmlns:p="http://schemas.openxmlformats.org/presentationml/2006/main">
  <p:tag name="NUM" val="2"/>
</p:tagLst>
</file>

<file path=ppt/tags/tag549.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13"/>
</p:tagLst>
</file>

<file path=ppt/tags/tag550.xml><?xml version="1.0" encoding="utf-8"?>
<p:tagLst xmlns:a="http://schemas.openxmlformats.org/drawingml/2006/main" xmlns:r="http://schemas.openxmlformats.org/officeDocument/2006/relationships" xmlns:p="http://schemas.openxmlformats.org/presentationml/2006/main">
  <p:tag name="NUM" val="4"/>
</p:tagLst>
</file>

<file path=ppt/tags/tag551.xml><?xml version="1.0" encoding="utf-8"?>
<p:tagLst xmlns:a="http://schemas.openxmlformats.org/drawingml/2006/main" xmlns:r="http://schemas.openxmlformats.org/officeDocument/2006/relationships" xmlns:p="http://schemas.openxmlformats.org/presentationml/2006/main">
  <p:tag name="NUM" val="5"/>
</p:tagLst>
</file>

<file path=ppt/tags/tag552.xml><?xml version="1.0" encoding="utf-8"?>
<p:tagLst xmlns:a="http://schemas.openxmlformats.org/drawingml/2006/main" xmlns:r="http://schemas.openxmlformats.org/officeDocument/2006/relationships" xmlns:p="http://schemas.openxmlformats.org/presentationml/2006/main">
  <p:tag name="NUM" val="6"/>
</p:tagLst>
</file>

<file path=ppt/tags/tag553.xml><?xml version="1.0" encoding="utf-8"?>
<p:tagLst xmlns:a="http://schemas.openxmlformats.org/drawingml/2006/main" xmlns:r="http://schemas.openxmlformats.org/officeDocument/2006/relationships" xmlns:p="http://schemas.openxmlformats.org/presentationml/2006/main">
  <p:tag name="NUM" val="7"/>
</p:tagLst>
</file>

<file path=ppt/tags/tag554.xml><?xml version="1.0" encoding="utf-8"?>
<p:tagLst xmlns:a="http://schemas.openxmlformats.org/drawingml/2006/main" xmlns:r="http://schemas.openxmlformats.org/officeDocument/2006/relationships" xmlns:p="http://schemas.openxmlformats.org/presentationml/2006/main">
  <p:tag name="NUM" val="8"/>
</p:tagLst>
</file>

<file path=ppt/tags/tag555.xml><?xml version="1.0" encoding="utf-8"?>
<p:tagLst xmlns:a="http://schemas.openxmlformats.org/drawingml/2006/main" xmlns:r="http://schemas.openxmlformats.org/officeDocument/2006/relationships" xmlns:p="http://schemas.openxmlformats.org/presentationml/2006/main">
  <p:tag name="NUM" val="1"/>
</p:tagLst>
</file>

<file path=ppt/tags/tag556.xml><?xml version="1.0" encoding="utf-8"?>
<p:tagLst xmlns:a="http://schemas.openxmlformats.org/drawingml/2006/main" xmlns:r="http://schemas.openxmlformats.org/officeDocument/2006/relationships" xmlns:p="http://schemas.openxmlformats.org/presentationml/2006/main">
  <p:tag name="NUM" val="2"/>
</p:tagLst>
</file>

<file path=ppt/tags/tag557.xml><?xml version="1.0" encoding="utf-8"?>
<p:tagLst xmlns:a="http://schemas.openxmlformats.org/drawingml/2006/main" xmlns:r="http://schemas.openxmlformats.org/officeDocument/2006/relationships" xmlns:p="http://schemas.openxmlformats.org/presentationml/2006/main">
  <p:tag name="NUM" val="3"/>
</p:tagLst>
</file>

<file path=ppt/tags/tag558.xml><?xml version="1.0" encoding="utf-8"?>
<p:tagLst xmlns:a="http://schemas.openxmlformats.org/drawingml/2006/main" xmlns:r="http://schemas.openxmlformats.org/officeDocument/2006/relationships" xmlns:p="http://schemas.openxmlformats.org/presentationml/2006/main">
  <p:tag name="NUM" val="4"/>
</p:tagLst>
</file>

<file path=ppt/tags/tag559.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14"/>
</p:tagLst>
</file>

<file path=ppt/tags/tag560.xml><?xml version="1.0" encoding="utf-8"?>
<p:tagLst xmlns:a="http://schemas.openxmlformats.org/drawingml/2006/main" xmlns:r="http://schemas.openxmlformats.org/officeDocument/2006/relationships" xmlns:p="http://schemas.openxmlformats.org/presentationml/2006/main">
  <p:tag name="NUM" val="6"/>
</p:tagLst>
</file>

<file path=ppt/tags/tag561.xml><?xml version="1.0" encoding="utf-8"?>
<p:tagLst xmlns:a="http://schemas.openxmlformats.org/drawingml/2006/main" xmlns:r="http://schemas.openxmlformats.org/officeDocument/2006/relationships" xmlns:p="http://schemas.openxmlformats.org/presentationml/2006/main">
  <p:tag name="NUM" val="7"/>
</p:tagLst>
</file>

<file path=ppt/tags/tag562.xml><?xml version="1.0" encoding="utf-8"?>
<p:tagLst xmlns:a="http://schemas.openxmlformats.org/drawingml/2006/main" xmlns:r="http://schemas.openxmlformats.org/officeDocument/2006/relationships" xmlns:p="http://schemas.openxmlformats.org/presentationml/2006/main">
  <p:tag name="NUM" val="8"/>
</p:tagLst>
</file>

<file path=ppt/tags/tag563.xml><?xml version="1.0" encoding="utf-8"?>
<p:tagLst xmlns:a="http://schemas.openxmlformats.org/drawingml/2006/main" xmlns:r="http://schemas.openxmlformats.org/officeDocument/2006/relationships" xmlns:p="http://schemas.openxmlformats.org/presentationml/2006/main">
  <p:tag name="NUM" val="1"/>
</p:tagLst>
</file>

<file path=ppt/tags/tag564.xml><?xml version="1.0" encoding="utf-8"?>
<p:tagLst xmlns:a="http://schemas.openxmlformats.org/drawingml/2006/main" xmlns:r="http://schemas.openxmlformats.org/officeDocument/2006/relationships" xmlns:p="http://schemas.openxmlformats.org/presentationml/2006/main">
  <p:tag name="NUM" val="2"/>
</p:tagLst>
</file>

<file path=ppt/tags/tag565.xml><?xml version="1.0" encoding="utf-8"?>
<p:tagLst xmlns:a="http://schemas.openxmlformats.org/drawingml/2006/main" xmlns:r="http://schemas.openxmlformats.org/officeDocument/2006/relationships" xmlns:p="http://schemas.openxmlformats.org/presentationml/2006/main">
  <p:tag name="NUM" val="3"/>
</p:tagLst>
</file>

<file path=ppt/tags/tag566.xml><?xml version="1.0" encoding="utf-8"?>
<p:tagLst xmlns:a="http://schemas.openxmlformats.org/drawingml/2006/main" xmlns:r="http://schemas.openxmlformats.org/officeDocument/2006/relationships" xmlns:p="http://schemas.openxmlformats.org/presentationml/2006/main">
  <p:tag name="NUM" val="4"/>
</p:tagLst>
</file>

<file path=ppt/tags/tag567.xml><?xml version="1.0" encoding="utf-8"?>
<p:tagLst xmlns:a="http://schemas.openxmlformats.org/drawingml/2006/main" xmlns:r="http://schemas.openxmlformats.org/officeDocument/2006/relationships" xmlns:p="http://schemas.openxmlformats.org/presentationml/2006/main">
  <p:tag name="NUM" val="5"/>
</p:tagLst>
</file>

<file path=ppt/tags/tag568.xml><?xml version="1.0" encoding="utf-8"?>
<p:tagLst xmlns:a="http://schemas.openxmlformats.org/drawingml/2006/main" xmlns:r="http://schemas.openxmlformats.org/officeDocument/2006/relationships" xmlns:p="http://schemas.openxmlformats.org/presentationml/2006/main">
  <p:tag name="NUM" val="6"/>
</p:tagLst>
</file>

<file path=ppt/tags/tag569.xml><?xml version="1.0" encoding="utf-8"?>
<p:tagLst xmlns:a="http://schemas.openxmlformats.org/drawingml/2006/main" xmlns:r="http://schemas.openxmlformats.org/officeDocument/2006/relationships" xmlns:p="http://schemas.openxmlformats.org/presentationml/2006/main">
  <p:tag name="NUM" val="7"/>
</p:tagLst>
</file>

<file path=ppt/tags/tag57.xml><?xml version="1.0" encoding="utf-8"?>
<p:tagLst xmlns:a="http://schemas.openxmlformats.org/drawingml/2006/main" xmlns:r="http://schemas.openxmlformats.org/officeDocument/2006/relationships" xmlns:p="http://schemas.openxmlformats.org/presentationml/2006/main">
  <p:tag name="NUM" val="15"/>
</p:tagLst>
</file>

<file path=ppt/tags/tag570.xml><?xml version="1.0" encoding="utf-8"?>
<p:tagLst xmlns:a="http://schemas.openxmlformats.org/drawingml/2006/main" xmlns:r="http://schemas.openxmlformats.org/officeDocument/2006/relationships" xmlns:p="http://schemas.openxmlformats.org/presentationml/2006/main">
  <p:tag name="NUM" val="8"/>
</p:tagLst>
</file>

<file path=ppt/tags/tag571.xml><?xml version="1.0" encoding="utf-8"?>
<p:tagLst xmlns:a="http://schemas.openxmlformats.org/drawingml/2006/main" xmlns:r="http://schemas.openxmlformats.org/officeDocument/2006/relationships" xmlns:p="http://schemas.openxmlformats.org/presentationml/2006/main">
  <p:tag name="NUM" val="1"/>
</p:tagLst>
</file>

<file path=ppt/tags/tag572.xml><?xml version="1.0" encoding="utf-8"?>
<p:tagLst xmlns:a="http://schemas.openxmlformats.org/drawingml/2006/main" xmlns:r="http://schemas.openxmlformats.org/officeDocument/2006/relationships" xmlns:p="http://schemas.openxmlformats.org/presentationml/2006/main">
  <p:tag name="NUM" val="2"/>
</p:tagLst>
</file>

<file path=ppt/tags/tag573.xml><?xml version="1.0" encoding="utf-8"?>
<p:tagLst xmlns:a="http://schemas.openxmlformats.org/drawingml/2006/main" xmlns:r="http://schemas.openxmlformats.org/officeDocument/2006/relationships" xmlns:p="http://schemas.openxmlformats.org/presentationml/2006/main">
  <p:tag name="NUM" val="3"/>
</p:tagLst>
</file>

<file path=ppt/tags/tag574.xml><?xml version="1.0" encoding="utf-8"?>
<p:tagLst xmlns:a="http://schemas.openxmlformats.org/drawingml/2006/main" xmlns:r="http://schemas.openxmlformats.org/officeDocument/2006/relationships" xmlns:p="http://schemas.openxmlformats.org/presentationml/2006/main">
  <p:tag name="NUM" val="4"/>
</p:tagLst>
</file>

<file path=ppt/tags/tag575.xml><?xml version="1.0" encoding="utf-8"?>
<p:tagLst xmlns:a="http://schemas.openxmlformats.org/drawingml/2006/main" xmlns:r="http://schemas.openxmlformats.org/officeDocument/2006/relationships" xmlns:p="http://schemas.openxmlformats.org/presentationml/2006/main">
  <p:tag name="NUM" val="5"/>
</p:tagLst>
</file>

<file path=ppt/tags/tag576.xml><?xml version="1.0" encoding="utf-8"?>
<p:tagLst xmlns:a="http://schemas.openxmlformats.org/drawingml/2006/main" xmlns:r="http://schemas.openxmlformats.org/officeDocument/2006/relationships" xmlns:p="http://schemas.openxmlformats.org/presentationml/2006/main">
  <p:tag name="NUM" val="6"/>
</p:tagLst>
</file>

<file path=ppt/tags/tag577.xml><?xml version="1.0" encoding="utf-8"?>
<p:tagLst xmlns:a="http://schemas.openxmlformats.org/drawingml/2006/main" xmlns:r="http://schemas.openxmlformats.org/officeDocument/2006/relationships" xmlns:p="http://schemas.openxmlformats.org/presentationml/2006/main">
  <p:tag name="NUM" val="7"/>
</p:tagLst>
</file>

<file path=ppt/tags/tag578.xml><?xml version="1.0" encoding="utf-8"?>
<p:tagLst xmlns:a="http://schemas.openxmlformats.org/drawingml/2006/main" xmlns:r="http://schemas.openxmlformats.org/officeDocument/2006/relationships" xmlns:p="http://schemas.openxmlformats.org/presentationml/2006/main">
  <p:tag name="NUM" val="8"/>
</p:tagLst>
</file>

<file path=ppt/tags/tag579.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16"/>
</p:tagLst>
</file>

<file path=ppt/tags/tag580.xml><?xml version="1.0" encoding="utf-8"?>
<p:tagLst xmlns:a="http://schemas.openxmlformats.org/drawingml/2006/main" xmlns:r="http://schemas.openxmlformats.org/officeDocument/2006/relationships" xmlns:p="http://schemas.openxmlformats.org/presentationml/2006/main">
  <p:tag name="NUM" val="2"/>
</p:tagLst>
</file>

<file path=ppt/tags/tag581.xml><?xml version="1.0" encoding="utf-8"?>
<p:tagLst xmlns:a="http://schemas.openxmlformats.org/drawingml/2006/main" xmlns:r="http://schemas.openxmlformats.org/officeDocument/2006/relationships" xmlns:p="http://schemas.openxmlformats.org/presentationml/2006/main">
  <p:tag name="NUM" val="3"/>
</p:tagLst>
</file>

<file path=ppt/tags/tag582.xml><?xml version="1.0" encoding="utf-8"?>
<p:tagLst xmlns:a="http://schemas.openxmlformats.org/drawingml/2006/main" xmlns:r="http://schemas.openxmlformats.org/officeDocument/2006/relationships" xmlns:p="http://schemas.openxmlformats.org/presentationml/2006/main">
  <p:tag name="NUM" val="4"/>
</p:tagLst>
</file>

<file path=ppt/tags/tag583.xml><?xml version="1.0" encoding="utf-8"?>
<p:tagLst xmlns:a="http://schemas.openxmlformats.org/drawingml/2006/main" xmlns:r="http://schemas.openxmlformats.org/officeDocument/2006/relationships" xmlns:p="http://schemas.openxmlformats.org/presentationml/2006/main">
  <p:tag name="NUM" val="5"/>
</p:tagLst>
</file>

<file path=ppt/tags/tag584.xml><?xml version="1.0" encoding="utf-8"?>
<p:tagLst xmlns:a="http://schemas.openxmlformats.org/drawingml/2006/main" xmlns:r="http://schemas.openxmlformats.org/officeDocument/2006/relationships" xmlns:p="http://schemas.openxmlformats.org/presentationml/2006/main">
  <p:tag name="NUM" val="6"/>
</p:tagLst>
</file>

<file path=ppt/tags/tag585.xml><?xml version="1.0" encoding="utf-8"?>
<p:tagLst xmlns:a="http://schemas.openxmlformats.org/drawingml/2006/main" xmlns:r="http://schemas.openxmlformats.org/officeDocument/2006/relationships" xmlns:p="http://schemas.openxmlformats.org/presentationml/2006/main">
  <p:tag name="NUM" val="7"/>
</p:tagLst>
</file>

<file path=ppt/tags/tag586.xml><?xml version="1.0" encoding="utf-8"?>
<p:tagLst xmlns:a="http://schemas.openxmlformats.org/drawingml/2006/main" xmlns:r="http://schemas.openxmlformats.org/officeDocument/2006/relationships" xmlns:p="http://schemas.openxmlformats.org/presentationml/2006/main">
  <p:tag name="NUM" val="8"/>
</p:tagLst>
</file>

<file path=ppt/tags/tag587.xml><?xml version="1.0" encoding="utf-8"?>
<p:tagLst xmlns:a="http://schemas.openxmlformats.org/drawingml/2006/main" xmlns:r="http://schemas.openxmlformats.org/officeDocument/2006/relationships" xmlns:p="http://schemas.openxmlformats.org/presentationml/2006/main">
  <p:tag name="NUM" val="9"/>
</p:tagLst>
</file>

<file path=ppt/tags/tag588.xml><?xml version="1.0" encoding="utf-8"?>
<p:tagLst xmlns:a="http://schemas.openxmlformats.org/drawingml/2006/main" xmlns:r="http://schemas.openxmlformats.org/officeDocument/2006/relationships" xmlns:p="http://schemas.openxmlformats.org/presentationml/2006/main">
  <p:tag name="NUM" val="10"/>
</p:tagLst>
</file>

<file path=ppt/tags/tag589.xml><?xml version="1.0" encoding="utf-8"?>
<p:tagLst xmlns:a="http://schemas.openxmlformats.org/drawingml/2006/main" xmlns:r="http://schemas.openxmlformats.org/officeDocument/2006/relationships" xmlns:p="http://schemas.openxmlformats.org/presentationml/2006/main">
  <p:tag name="NUM" val="11"/>
</p:tagLst>
</file>

<file path=ppt/tags/tag59.xml><?xml version="1.0" encoding="utf-8"?>
<p:tagLst xmlns:a="http://schemas.openxmlformats.org/drawingml/2006/main" xmlns:r="http://schemas.openxmlformats.org/officeDocument/2006/relationships" xmlns:p="http://schemas.openxmlformats.org/presentationml/2006/main">
  <p:tag name="NUM" val="17"/>
</p:tagLst>
</file>

<file path=ppt/tags/tag590.xml><?xml version="1.0" encoding="utf-8"?>
<p:tagLst xmlns:a="http://schemas.openxmlformats.org/drawingml/2006/main" xmlns:r="http://schemas.openxmlformats.org/officeDocument/2006/relationships" xmlns:p="http://schemas.openxmlformats.org/presentationml/2006/main">
  <p:tag name="NUM" val="12"/>
</p:tagLst>
</file>

<file path=ppt/tags/tag591.xml><?xml version="1.0" encoding="utf-8"?>
<p:tagLst xmlns:a="http://schemas.openxmlformats.org/drawingml/2006/main" xmlns:r="http://schemas.openxmlformats.org/officeDocument/2006/relationships" xmlns:p="http://schemas.openxmlformats.org/presentationml/2006/main">
  <p:tag name="NUM" val="13"/>
</p:tagLst>
</file>

<file path=ppt/tags/tag592.xml><?xml version="1.0" encoding="utf-8"?>
<p:tagLst xmlns:a="http://schemas.openxmlformats.org/drawingml/2006/main" xmlns:r="http://schemas.openxmlformats.org/officeDocument/2006/relationships" xmlns:p="http://schemas.openxmlformats.org/presentationml/2006/main">
  <p:tag name="NUM" val="14"/>
</p:tagLst>
</file>

<file path=ppt/tags/tag593.xml><?xml version="1.0" encoding="utf-8"?>
<p:tagLst xmlns:a="http://schemas.openxmlformats.org/drawingml/2006/main" xmlns:r="http://schemas.openxmlformats.org/officeDocument/2006/relationships" xmlns:p="http://schemas.openxmlformats.org/presentationml/2006/main">
  <p:tag name="NUM" val="15"/>
</p:tagLst>
</file>

<file path=ppt/tags/tag594.xml><?xml version="1.0" encoding="utf-8"?>
<p:tagLst xmlns:a="http://schemas.openxmlformats.org/drawingml/2006/main" xmlns:r="http://schemas.openxmlformats.org/officeDocument/2006/relationships" xmlns:p="http://schemas.openxmlformats.org/presentationml/2006/main">
  <p:tag name="NUM" val="16"/>
</p:tagLst>
</file>

<file path=ppt/tags/tag595.xml><?xml version="1.0" encoding="utf-8"?>
<p:tagLst xmlns:a="http://schemas.openxmlformats.org/drawingml/2006/main" xmlns:r="http://schemas.openxmlformats.org/officeDocument/2006/relationships" xmlns:p="http://schemas.openxmlformats.org/presentationml/2006/main">
  <p:tag name="NUM" val="17"/>
</p:tagLst>
</file>

<file path=ppt/tags/tag596.xml><?xml version="1.0" encoding="utf-8"?>
<p:tagLst xmlns:a="http://schemas.openxmlformats.org/drawingml/2006/main" xmlns:r="http://schemas.openxmlformats.org/officeDocument/2006/relationships" xmlns:p="http://schemas.openxmlformats.org/presentationml/2006/main">
  <p:tag name="NUM" val="18"/>
</p:tagLst>
</file>

<file path=ppt/tags/tag597.xml><?xml version="1.0" encoding="utf-8"?>
<p:tagLst xmlns:a="http://schemas.openxmlformats.org/drawingml/2006/main" xmlns:r="http://schemas.openxmlformats.org/officeDocument/2006/relationships" xmlns:p="http://schemas.openxmlformats.org/presentationml/2006/main">
  <p:tag name="NUM" val="19"/>
</p:tagLst>
</file>

<file path=ppt/tags/tag598.xml><?xml version="1.0" encoding="utf-8"?>
<p:tagLst xmlns:a="http://schemas.openxmlformats.org/drawingml/2006/main" xmlns:r="http://schemas.openxmlformats.org/officeDocument/2006/relationships" xmlns:p="http://schemas.openxmlformats.org/presentationml/2006/main">
  <p:tag name="NUM" val="20"/>
</p:tagLst>
</file>

<file path=ppt/tags/tag599.xml><?xml version="1.0" encoding="utf-8"?>
<p:tagLst xmlns:a="http://schemas.openxmlformats.org/drawingml/2006/main" xmlns:r="http://schemas.openxmlformats.org/officeDocument/2006/relationships" xmlns:p="http://schemas.openxmlformats.org/presentationml/2006/main">
  <p:tag name="NUM" val="2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18"/>
</p:tagLst>
</file>

<file path=ppt/tags/tag600.xml><?xml version="1.0" encoding="utf-8"?>
<p:tagLst xmlns:a="http://schemas.openxmlformats.org/drawingml/2006/main" xmlns:r="http://schemas.openxmlformats.org/officeDocument/2006/relationships" xmlns:p="http://schemas.openxmlformats.org/presentationml/2006/main">
  <p:tag name="NUM" val="22"/>
</p:tagLst>
</file>

<file path=ppt/tags/tag601.xml><?xml version="1.0" encoding="utf-8"?>
<p:tagLst xmlns:a="http://schemas.openxmlformats.org/drawingml/2006/main" xmlns:r="http://schemas.openxmlformats.org/officeDocument/2006/relationships" xmlns:p="http://schemas.openxmlformats.org/presentationml/2006/main">
  <p:tag name="NUM" val="1"/>
</p:tagLst>
</file>

<file path=ppt/tags/tag602.xml><?xml version="1.0" encoding="utf-8"?>
<p:tagLst xmlns:a="http://schemas.openxmlformats.org/drawingml/2006/main" xmlns:r="http://schemas.openxmlformats.org/officeDocument/2006/relationships" xmlns:p="http://schemas.openxmlformats.org/presentationml/2006/main">
  <p:tag name="NUM" val="2"/>
</p:tagLst>
</file>

<file path=ppt/tags/tag603.xml><?xml version="1.0" encoding="utf-8"?>
<p:tagLst xmlns:a="http://schemas.openxmlformats.org/drawingml/2006/main" xmlns:r="http://schemas.openxmlformats.org/officeDocument/2006/relationships" xmlns:p="http://schemas.openxmlformats.org/presentationml/2006/main">
  <p:tag name="NUM" val="1"/>
</p:tagLst>
</file>

<file path=ppt/tags/tag604.xml><?xml version="1.0" encoding="utf-8"?>
<p:tagLst xmlns:a="http://schemas.openxmlformats.org/drawingml/2006/main" xmlns:r="http://schemas.openxmlformats.org/officeDocument/2006/relationships" xmlns:p="http://schemas.openxmlformats.org/presentationml/2006/main">
  <p:tag name="NUM" val="2"/>
</p:tagLst>
</file>

<file path=ppt/tags/tag605.xml><?xml version="1.0" encoding="utf-8"?>
<p:tagLst xmlns:a="http://schemas.openxmlformats.org/drawingml/2006/main" xmlns:r="http://schemas.openxmlformats.org/officeDocument/2006/relationships" xmlns:p="http://schemas.openxmlformats.org/presentationml/2006/main">
  <p:tag name="NUM" val="3"/>
</p:tagLst>
</file>

<file path=ppt/tags/tag606.xml><?xml version="1.0" encoding="utf-8"?>
<p:tagLst xmlns:a="http://schemas.openxmlformats.org/drawingml/2006/main" xmlns:r="http://schemas.openxmlformats.org/officeDocument/2006/relationships" xmlns:p="http://schemas.openxmlformats.org/presentationml/2006/main">
  <p:tag name="NUM" val="4"/>
</p:tagLst>
</file>

<file path=ppt/tags/tag607.xml><?xml version="1.0" encoding="utf-8"?>
<p:tagLst xmlns:a="http://schemas.openxmlformats.org/drawingml/2006/main" xmlns:r="http://schemas.openxmlformats.org/officeDocument/2006/relationships" xmlns:p="http://schemas.openxmlformats.org/presentationml/2006/main">
  <p:tag name="NUM" val="5"/>
</p:tagLst>
</file>

<file path=ppt/tags/tag608.xml><?xml version="1.0" encoding="utf-8"?>
<p:tagLst xmlns:a="http://schemas.openxmlformats.org/drawingml/2006/main" xmlns:r="http://schemas.openxmlformats.org/officeDocument/2006/relationships" xmlns:p="http://schemas.openxmlformats.org/presentationml/2006/main">
  <p:tag name="NUM" val="6"/>
</p:tagLst>
</file>

<file path=ppt/tags/tag609.xml><?xml version="1.0" encoding="utf-8"?>
<p:tagLst xmlns:a="http://schemas.openxmlformats.org/drawingml/2006/main" xmlns:r="http://schemas.openxmlformats.org/officeDocument/2006/relationships" xmlns:p="http://schemas.openxmlformats.org/presentationml/2006/main">
  <p:tag name="NUM" val="7"/>
</p:tagLst>
</file>

<file path=ppt/tags/tag61.xml><?xml version="1.0" encoding="utf-8"?>
<p:tagLst xmlns:a="http://schemas.openxmlformats.org/drawingml/2006/main" xmlns:r="http://schemas.openxmlformats.org/officeDocument/2006/relationships" xmlns:p="http://schemas.openxmlformats.org/presentationml/2006/main">
  <p:tag name="NUM" val="19"/>
</p:tagLst>
</file>

<file path=ppt/tags/tag610.xml><?xml version="1.0" encoding="utf-8"?>
<p:tagLst xmlns:a="http://schemas.openxmlformats.org/drawingml/2006/main" xmlns:r="http://schemas.openxmlformats.org/officeDocument/2006/relationships" xmlns:p="http://schemas.openxmlformats.org/presentationml/2006/main">
  <p:tag name="NUM" val="8"/>
</p:tagLst>
</file>

<file path=ppt/tags/tag611.xml><?xml version="1.0" encoding="utf-8"?>
<p:tagLst xmlns:a="http://schemas.openxmlformats.org/drawingml/2006/main" xmlns:r="http://schemas.openxmlformats.org/officeDocument/2006/relationships" xmlns:p="http://schemas.openxmlformats.org/presentationml/2006/main">
  <p:tag name="NUM" val="9"/>
</p:tagLst>
</file>

<file path=ppt/tags/tag612.xml><?xml version="1.0" encoding="utf-8"?>
<p:tagLst xmlns:a="http://schemas.openxmlformats.org/drawingml/2006/main" xmlns:r="http://schemas.openxmlformats.org/officeDocument/2006/relationships" xmlns:p="http://schemas.openxmlformats.org/presentationml/2006/main">
  <p:tag name="NUM" val="10"/>
</p:tagLst>
</file>

<file path=ppt/tags/tag613.xml><?xml version="1.0" encoding="utf-8"?>
<p:tagLst xmlns:a="http://schemas.openxmlformats.org/drawingml/2006/main" xmlns:r="http://schemas.openxmlformats.org/officeDocument/2006/relationships" xmlns:p="http://schemas.openxmlformats.org/presentationml/2006/main">
  <p:tag name="NUM" val="11"/>
</p:tagLst>
</file>

<file path=ppt/tags/tag614.xml><?xml version="1.0" encoding="utf-8"?>
<p:tagLst xmlns:a="http://schemas.openxmlformats.org/drawingml/2006/main" xmlns:r="http://schemas.openxmlformats.org/officeDocument/2006/relationships" xmlns:p="http://schemas.openxmlformats.org/presentationml/2006/main">
  <p:tag name="NUM" val="12"/>
</p:tagLst>
</file>

<file path=ppt/tags/tag615.xml><?xml version="1.0" encoding="utf-8"?>
<p:tagLst xmlns:a="http://schemas.openxmlformats.org/drawingml/2006/main" xmlns:r="http://schemas.openxmlformats.org/officeDocument/2006/relationships" xmlns:p="http://schemas.openxmlformats.org/presentationml/2006/main">
  <p:tag name="NUM" val="13"/>
</p:tagLst>
</file>

<file path=ppt/tags/tag616.xml><?xml version="1.0" encoding="utf-8"?>
<p:tagLst xmlns:a="http://schemas.openxmlformats.org/drawingml/2006/main" xmlns:r="http://schemas.openxmlformats.org/officeDocument/2006/relationships" xmlns:p="http://schemas.openxmlformats.org/presentationml/2006/main">
  <p:tag name="NUM" val="14"/>
</p:tagLst>
</file>

<file path=ppt/tags/tag617.xml><?xml version="1.0" encoding="utf-8"?>
<p:tagLst xmlns:a="http://schemas.openxmlformats.org/drawingml/2006/main" xmlns:r="http://schemas.openxmlformats.org/officeDocument/2006/relationships" xmlns:p="http://schemas.openxmlformats.org/presentationml/2006/main">
  <p:tag name="NUM" val="15"/>
</p:tagLst>
</file>

<file path=ppt/tags/tag618.xml><?xml version="1.0" encoding="utf-8"?>
<p:tagLst xmlns:a="http://schemas.openxmlformats.org/drawingml/2006/main" xmlns:r="http://schemas.openxmlformats.org/officeDocument/2006/relationships" xmlns:p="http://schemas.openxmlformats.org/presentationml/2006/main">
  <p:tag name="NUM" val="16"/>
</p:tagLst>
</file>

<file path=ppt/tags/tag619.xml><?xml version="1.0" encoding="utf-8"?>
<p:tagLst xmlns:a="http://schemas.openxmlformats.org/drawingml/2006/main" xmlns:r="http://schemas.openxmlformats.org/officeDocument/2006/relationships" xmlns:p="http://schemas.openxmlformats.org/presentationml/2006/main">
  <p:tag name="NUM" val="17"/>
</p:tagLst>
</file>

<file path=ppt/tags/tag62.xml><?xml version="1.0" encoding="utf-8"?>
<p:tagLst xmlns:a="http://schemas.openxmlformats.org/drawingml/2006/main" xmlns:r="http://schemas.openxmlformats.org/officeDocument/2006/relationships" xmlns:p="http://schemas.openxmlformats.org/presentationml/2006/main">
  <p:tag name="NUM" val="20"/>
</p:tagLst>
</file>

<file path=ppt/tags/tag620.xml><?xml version="1.0" encoding="utf-8"?>
<p:tagLst xmlns:a="http://schemas.openxmlformats.org/drawingml/2006/main" xmlns:r="http://schemas.openxmlformats.org/officeDocument/2006/relationships" xmlns:p="http://schemas.openxmlformats.org/presentationml/2006/main">
  <p:tag name="NUM" val="18"/>
</p:tagLst>
</file>

<file path=ppt/tags/tag621.xml><?xml version="1.0" encoding="utf-8"?>
<p:tagLst xmlns:a="http://schemas.openxmlformats.org/drawingml/2006/main" xmlns:r="http://schemas.openxmlformats.org/officeDocument/2006/relationships" xmlns:p="http://schemas.openxmlformats.org/presentationml/2006/main">
  <p:tag name="NUM" val="19"/>
</p:tagLst>
</file>

<file path=ppt/tags/tag622.xml><?xml version="1.0" encoding="utf-8"?>
<p:tagLst xmlns:a="http://schemas.openxmlformats.org/drawingml/2006/main" xmlns:r="http://schemas.openxmlformats.org/officeDocument/2006/relationships" xmlns:p="http://schemas.openxmlformats.org/presentationml/2006/main">
  <p:tag name="NUM" val="20"/>
</p:tagLst>
</file>

<file path=ppt/tags/tag623.xml><?xml version="1.0" encoding="utf-8"?>
<p:tagLst xmlns:a="http://schemas.openxmlformats.org/drawingml/2006/main" xmlns:r="http://schemas.openxmlformats.org/officeDocument/2006/relationships" xmlns:p="http://schemas.openxmlformats.org/presentationml/2006/main">
  <p:tag name="NUM" val="21"/>
</p:tagLst>
</file>

<file path=ppt/tags/tag624.xml><?xml version="1.0" encoding="utf-8"?>
<p:tagLst xmlns:a="http://schemas.openxmlformats.org/drawingml/2006/main" xmlns:r="http://schemas.openxmlformats.org/officeDocument/2006/relationships" xmlns:p="http://schemas.openxmlformats.org/presentationml/2006/main">
  <p:tag name="NUM" val="22"/>
</p:tagLst>
</file>

<file path=ppt/tags/tag625.xml><?xml version="1.0" encoding="utf-8"?>
<p:tagLst xmlns:a="http://schemas.openxmlformats.org/drawingml/2006/main" xmlns:r="http://schemas.openxmlformats.org/officeDocument/2006/relationships" xmlns:p="http://schemas.openxmlformats.org/presentationml/2006/main">
  <p:tag name="NUM" val="1"/>
</p:tagLst>
</file>

<file path=ppt/tags/tag626.xml><?xml version="1.0" encoding="utf-8"?>
<p:tagLst xmlns:a="http://schemas.openxmlformats.org/drawingml/2006/main" xmlns:r="http://schemas.openxmlformats.org/officeDocument/2006/relationships" xmlns:p="http://schemas.openxmlformats.org/presentationml/2006/main">
  <p:tag name="NUM" val="2"/>
</p:tagLst>
</file>

<file path=ppt/tags/tag627.xml><?xml version="1.0" encoding="utf-8"?>
<p:tagLst xmlns:a="http://schemas.openxmlformats.org/drawingml/2006/main" xmlns:r="http://schemas.openxmlformats.org/officeDocument/2006/relationships" xmlns:p="http://schemas.openxmlformats.org/presentationml/2006/main">
  <p:tag name="NUM" val="3"/>
</p:tagLst>
</file>

<file path=ppt/tags/tag628.xml><?xml version="1.0" encoding="utf-8"?>
<p:tagLst xmlns:a="http://schemas.openxmlformats.org/drawingml/2006/main" xmlns:r="http://schemas.openxmlformats.org/officeDocument/2006/relationships" xmlns:p="http://schemas.openxmlformats.org/presentationml/2006/main">
  <p:tag name="NUM" val="4"/>
</p:tagLst>
</file>

<file path=ppt/tags/tag629.xml><?xml version="1.0" encoding="utf-8"?>
<p:tagLst xmlns:a="http://schemas.openxmlformats.org/drawingml/2006/main" xmlns:r="http://schemas.openxmlformats.org/officeDocument/2006/relationships" xmlns:p="http://schemas.openxmlformats.org/presentationml/2006/main">
  <p:tag name="NUM" val="5"/>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30.xml><?xml version="1.0" encoding="utf-8"?>
<p:tagLst xmlns:a="http://schemas.openxmlformats.org/drawingml/2006/main" xmlns:r="http://schemas.openxmlformats.org/officeDocument/2006/relationships" xmlns:p="http://schemas.openxmlformats.org/presentationml/2006/main">
  <p:tag name="NUM" val="6"/>
</p:tagLst>
</file>

<file path=ppt/tags/tag631.xml><?xml version="1.0" encoding="utf-8"?>
<p:tagLst xmlns:a="http://schemas.openxmlformats.org/drawingml/2006/main" xmlns:r="http://schemas.openxmlformats.org/officeDocument/2006/relationships" xmlns:p="http://schemas.openxmlformats.org/presentationml/2006/main">
  <p:tag name="NUM" val="7"/>
</p:tagLst>
</file>

<file path=ppt/tags/tag632.xml><?xml version="1.0" encoding="utf-8"?>
<p:tagLst xmlns:a="http://schemas.openxmlformats.org/drawingml/2006/main" xmlns:r="http://schemas.openxmlformats.org/officeDocument/2006/relationships" xmlns:p="http://schemas.openxmlformats.org/presentationml/2006/main">
  <p:tag name="NUM" val="8"/>
</p:tagLst>
</file>

<file path=ppt/tags/tag633.xml><?xml version="1.0" encoding="utf-8"?>
<p:tagLst xmlns:a="http://schemas.openxmlformats.org/drawingml/2006/main" xmlns:r="http://schemas.openxmlformats.org/officeDocument/2006/relationships" xmlns:p="http://schemas.openxmlformats.org/presentationml/2006/main">
  <p:tag name="NUM" val="9"/>
</p:tagLst>
</file>

<file path=ppt/tags/tag634.xml><?xml version="1.0" encoding="utf-8"?>
<p:tagLst xmlns:a="http://schemas.openxmlformats.org/drawingml/2006/main" xmlns:r="http://schemas.openxmlformats.org/officeDocument/2006/relationships" xmlns:p="http://schemas.openxmlformats.org/presentationml/2006/main">
  <p:tag name="NUM" val="10"/>
</p:tagLst>
</file>

<file path=ppt/tags/tag635.xml><?xml version="1.0" encoding="utf-8"?>
<p:tagLst xmlns:a="http://schemas.openxmlformats.org/drawingml/2006/main" xmlns:r="http://schemas.openxmlformats.org/officeDocument/2006/relationships" xmlns:p="http://schemas.openxmlformats.org/presentationml/2006/main">
  <p:tag name="NUM" val="11"/>
</p:tagLst>
</file>

<file path=ppt/tags/tag636.xml><?xml version="1.0" encoding="utf-8"?>
<p:tagLst xmlns:a="http://schemas.openxmlformats.org/drawingml/2006/main" xmlns:r="http://schemas.openxmlformats.org/officeDocument/2006/relationships" xmlns:p="http://schemas.openxmlformats.org/presentationml/2006/main">
  <p:tag name="NUM" val="12"/>
</p:tagLst>
</file>

<file path=ppt/tags/tag637.xml><?xml version="1.0" encoding="utf-8"?>
<p:tagLst xmlns:a="http://schemas.openxmlformats.org/drawingml/2006/main" xmlns:r="http://schemas.openxmlformats.org/officeDocument/2006/relationships" xmlns:p="http://schemas.openxmlformats.org/presentationml/2006/main">
  <p:tag name="NUM" val="13"/>
</p:tagLst>
</file>

<file path=ppt/tags/tag638.xml><?xml version="1.0" encoding="utf-8"?>
<p:tagLst xmlns:a="http://schemas.openxmlformats.org/drawingml/2006/main" xmlns:r="http://schemas.openxmlformats.org/officeDocument/2006/relationships" xmlns:p="http://schemas.openxmlformats.org/presentationml/2006/main">
  <p:tag name="NUM" val="14"/>
</p:tagLst>
</file>

<file path=ppt/tags/tag639.xml><?xml version="1.0" encoding="utf-8"?>
<p:tagLst xmlns:a="http://schemas.openxmlformats.org/drawingml/2006/main" xmlns:r="http://schemas.openxmlformats.org/officeDocument/2006/relationships" xmlns:p="http://schemas.openxmlformats.org/presentationml/2006/main">
  <p:tag name="NUM" val="15"/>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40.xml><?xml version="1.0" encoding="utf-8"?>
<p:tagLst xmlns:a="http://schemas.openxmlformats.org/drawingml/2006/main" xmlns:r="http://schemas.openxmlformats.org/officeDocument/2006/relationships" xmlns:p="http://schemas.openxmlformats.org/presentationml/2006/main">
  <p:tag name="NUM" val="16"/>
</p:tagLst>
</file>

<file path=ppt/tags/tag641.xml><?xml version="1.0" encoding="utf-8"?>
<p:tagLst xmlns:a="http://schemas.openxmlformats.org/drawingml/2006/main" xmlns:r="http://schemas.openxmlformats.org/officeDocument/2006/relationships" xmlns:p="http://schemas.openxmlformats.org/presentationml/2006/main">
  <p:tag name="NUM" val="17"/>
</p:tagLst>
</file>

<file path=ppt/tags/tag642.xml><?xml version="1.0" encoding="utf-8"?>
<p:tagLst xmlns:a="http://schemas.openxmlformats.org/drawingml/2006/main" xmlns:r="http://schemas.openxmlformats.org/officeDocument/2006/relationships" xmlns:p="http://schemas.openxmlformats.org/presentationml/2006/main">
  <p:tag name="NUM" val="18"/>
</p:tagLst>
</file>

<file path=ppt/tags/tag643.xml><?xml version="1.0" encoding="utf-8"?>
<p:tagLst xmlns:a="http://schemas.openxmlformats.org/drawingml/2006/main" xmlns:r="http://schemas.openxmlformats.org/officeDocument/2006/relationships" xmlns:p="http://schemas.openxmlformats.org/presentationml/2006/main">
  <p:tag name="NUM" val="19"/>
</p:tagLst>
</file>

<file path=ppt/tags/tag644.xml><?xml version="1.0" encoding="utf-8"?>
<p:tagLst xmlns:a="http://schemas.openxmlformats.org/drawingml/2006/main" xmlns:r="http://schemas.openxmlformats.org/officeDocument/2006/relationships" xmlns:p="http://schemas.openxmlformats.org/presentationml/2006/main">
  <p:tag name="NUM" val="20"/>
</p:tagLst>
</file>

<file path=ppt/tags/tag645.xml><?xml version="1.0" encoding="utf-8"?>
<p:tagLst xmlns:a="http://schemas.openxmlformats.org/drawingml/2006/main" xmlns:r="http://schemas.openxmlformats.org/officeDocument/2006/relationships" xmlns:p="http://schemas.openxmlformats.org/presentationml/2006/main">
  <p:tag name="NUM" val="21"/>
</p:tagLst>
</file>

<file path=ppt/tags/tag646.xml><?xml version="1.0" encoding="utf-8"?>
<p:tagLst xmlns:a="http://schemas.openxmlformats.org/drawingml/2006/main" xmlns:r="http://schemas.openxmlformats.org/officeDocument/2006/relationships" xmlns:p="http://schemas.openxmlformats.org/presentationml/2006/main">
  <p:tag name="NUM" val="22"/>
</p:tagLst>
</file>

<file path=ppt/tags/tag647.xml><?xml version="1.0" encoding="utf-8"?>
<p:tagLst xmlns:a="http://schemas.openxmlformats.org/drawingml/2006/main" xmlns:r="http://schemas.openxmlformats.org/officeDocument/2006/relationships" xmlns:p="http://schemas.openxmlformats.org/presentationml/2006/main">
  <p:tag name="NUM" val="23"/>
</p:tagLst>
</file>

<file path=ppt/tags/tag648.xml><?xml version="1.0" encoding="utf-8"?>
<p:tagLst xmlns:a="http://schemas.openxmlformats.org/drawingml/2006/main" xmlns:r="http://schemas.openxmlformats.org/officeDocument/2006/relationships" xmlns:p="http://schemas.openxmlformats.org/presentationml/2006/main">
  <p:tag name="NUM" val="24"/>
</p:tagLst>
</file>

<file path=ppt/tags/tag649.xml><?xml version="1.0" encoding="utf-8"?>
<p:tagLst xmlns:a="http://schemas.openxmlformats.org/drawingml/2006/main" xmlns:r="http://schemas.openxmlformats.org/officeDocument/2006/relationships" xmlns:p="http://schemas.openxmlformats.org/presentationml/2006/main">
  <p:tag name="NUM" val="25"/>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50.xml><?xml version="1.0" encoding="utf-8"?>
<p:tagLst xmlns:a="http://schemas.openxmlformats.org/drawingml/2006/main" xmlns:r="http://schemas.openxmlformats.org/officeDocument/2006/relationships" xmlns:p="http://schemas.openxmlformats.org/presentationml/2006/main">
  <p:tag name="NUM" val="26"/>
</p:tagLst>
</file>

<file path=ppt/tags/tag651.xml><?xml version="1.0" encoding="utf-8"?>
<p:tagLst xmlns:a="http://schemas.openxmlformats.org/drawingml/2006/main" xmlns:r="http://schemas.openxmlformats.org/officeDocument/2006/relationships" xmlns:p="http://schemas.openxmlformats.org/presentationml/2006/main">
  <p:tag name="NUM" val="27"/>
</p:tagLst>
</file>

<file path=ppt/tags/tag652.xml><?xml version="1.0" encoding="utf-8"?>
<p:tagLst xmlns:a="http://schemas.openxmlformats.org/drawingml/2006/main" xmlns:r="http://schemas.openxmlformats.org/officeDocument/2006/relationships" xmlns:p="http://schemas.openxmlformats.org/presentationml/2006/main">
  <p:tag name="NUM" val="28"/>
</p:tagLst>
</file>

<file path=ppt/tags/tag653.xml><?xml version="1.0" encoding="utf-8"?>
<p:tagLst xmlns:a="http://schemas.openxmlformats.org/drawingml/2006/main" xmlns:r="http://schemas.openxmlformats.org/officeDocument/2006/relationships" xmlns:p="http://schemas.openxmlformats.org/presentationml/2006/main">
  <p:tag name="NUM" val="29"/>
</p:tagLst>
</file>

<file path=ppt/tags/tag654.xml><?xml version="1.0" encoding="utf-8"?>
<p:tagLst xmlns:a="http://schemas.openxmlformats.org/drawingml/2006/main" xmlns:r="http://schemas.openxmlformats.org/officeDocument/2006/relationships" xmlns:p="http://schemas.openxmlformats.org/presentationml/2006/main">
  <p:tag name="NUM" val="30"/>
</p:tagLst>
</file>

<file path=ppt/tags/tag655.xml><?xml version="1.0" encoding="utf-8"?>
<p:tagLst xmlns:a="http://schemas.openxmlformats.org/drawingml/2006/main" xmlns:r="http://schemas.openxmlformats.org/officeDocument/2006/relationships" xmlns:p="http://schemas.openxmlformats.org/presentationml/2006/main">
  <p:tag name="NUM" val="31"/>
</p:tagLst>
</file>

<file path=ppt/tags/tag656.xml><?xml version="1.0" encoding="utf-8"?>
<p:tagLst xmlns:a="http://schemas.openxmlformats.org/drawingml/2006/main" xmlns:r="http://schemas.openxmlformats.org/officeDocument/2006/relationships" xmlns:p="http://schemas.openxmlformats.org/presentationml/2006/main">
  <p:tag name="NUM" val="32"/>
</p:tagLst>
</file>

<file path=ppt/tags/tag657.xml><?xml version="1.0" encoding="utf-8"?>
<p:tagLst xmlns:a="http://schemas.openxmlformats.org/drawingml/2006/main" xmlns:r="http://schemas.openxmlformats.org/officeDocument/2006/relationships" xmlns:p="http://schemas.openxmlformats.org/presentationml/2006/main">
  <p:tag name="NUM" val="33"/>
</p:tagLst>
</file>

<file path=ppt/tags/tag658.xml><?xml version="1.0" encoding="utf-8"?>
<p:tagLst xmlns:a="http://schemas.openxmlformats.org/drawingml/2006/main" xmlns:r="http://schemas.openxmlformats.org/officeDocument/2006/relationships" xmlns:p="http://schemas.openxmlformats.org/presentationml/2006/main">
  <p:tag name="NUM" val="34"/>
</p:tagLst>
</file>

<file path=ppt/tags/tag659.xml><?xml version="1.0" encoding="utf-8"?>
<p:tagLst xmlns:a="http://schemas.openxmlformats.org/drawingml/2006/main" xmlns:r="http://schemas.openxmlformats.org/officeDocument/2006/relationships" xmlns:p="http://schemas.openxmlformats.org/presentationml/2006/main">
  <p:tag name="NUM" val="35"/>
</p:tagLst>
</file>

<file path=ppt/tags/tag66.xml><?xml version="1.0" encoding="utf-8"?>
<p:tagLst xmlns:a="http://schemas.openxmlformats.org/drawingml/2006/main" xmlns:r="http://schemas.openxmlformats.org/officeDocument/2006/relationships" xmlns:p="http://schemas.openxmlformats.org/presentationml/2006/main">
  <p:tag name="NUM" val="4"/>
</p:tagLst>
</file>

<file path=ppt/tags/tag660.xml><?xml version="1.0" encoding="utf-8"?>
<p:tagLst xmlns:a="http://schemas.openxmlformats.org/drawingml/2006/main" xmlns:r="http://schemas.openxmlformats.org/officeDocument/2006/relationships" xmlns:p="http://schemas.openxmlformats.org/presentationml/2006/main">
  <p:tag name="NUM" val="36"/>
</p:tagLst>
</file>

<file path=ppt/tags/tag661.xml><?xml version="1.0" encoding="utf-8"?>
<p:tagLst xmlns:a="http://schemas.openxmlformats.org/drawingml/2006/main" xmlns:r="http://schemas.openxmlformats.org/officeDocument/2006/relationships" xmlns:p="http://schemas.openxmlformats.org/presentationml/2006/main">
  <p:tag name="NUM" val="37"/>
</p:tagLst>
</file>

<file path=ppt/tags/tag662.xml><?xml version="1.0" encoding="utf-8"?>
<p:tagLst xmlns:a="http://schemas.openxmlformats.org/drawingml/2006/main" xmlns:r="http://schemas.openxmlformats.org/officeDocument/2006/relationships" xmlns:p="http://schemas.openxmlformats.org/presentationml/2006/main">
  <p:tag name="NUM" val="38"/>
</p:tagLst>
</file>

<file path=ppt/tags/tag663.xml><?xml version="1.0" encoding="utf-8"?>
<p:tagLst xmlns:a="http://schemas.openxmlformats.org/drawingml/2006/main" xmlns:r="http://schemas.openxmlformats.org/officeDocument/2006/relationships" xmlns:p="http://schemas.openxmlformats.org/presentationml/2006/main">
  <p:tag name="NUM" val="39"/>
</p:tagLst>
</file>

<file path=ppt/tags/tag664.xml><?xml version="1.0" encoding="utf-8"?>
<p:tagLst xmlns:a="http://schemas.openxmlformats.org/drawingml/2006/main" xmlns:r="http://schemas.openxmlformats.org/officeDocument/2006/relationships" xmlns:p="http://schemas.openxmlformats.org/presentationml/2006/main">
  <p:tag name="NUM" val="40"/>
</p:tagLst>
</file>

<file path=ppt/tags/tag665.xml><?xml version="1.0" encoding="utf-8"?>
<p:tagLst xmlns:a="http://schemas.openxmlformats.org/drawingml/2006/main" xmlns:r="http://schemas.openxmlformats.org/officeDocument/2006/relationships" xmlns:p="http://schemas.openxmlformats.org/presentationml/2006/main">
  <p:tag name="NUM" val="41"/>
</p:tagLst>
</file>

<file path=ppt/tags/tag666.xml><?xml version="1.0" encoding="utf-8"?>
<p:tagLst xmlns:a="http://schemas.openxmlformats.org/drawingml/2006/main" xmlns:r="http://schemas.openxmlformats.org/officeDocument/2006/relationships" xmlns:p="http://schemas.openxmlformats.org/presentationml/2006/main">
  <p:tag name="NUM" val="42"/>
</p:tagLst>
</file>

<file path=ppt/tags/tag667.xml><?xml version="1.0" encoding="utf-8"?>
<p:tagLst xmlns:a="http://schemas.openxmlformats.org/drawingml/2006/main" xmlns:r="http://schemas.openxmlformats.org/officeDocument/2006/relationships" xmlns:p="http://schemas.openxmlformats.org/presentationml/2006/main">
  <p:tag name="NUM" val="43"/>
</p:tagLst>
</file>

<file path=ppt/tags/tag668.xml><?xml version="1.0" encoding="utf-8"?>
<p:tagLst xmlns:a="http://schemas.openxmlformats.org/drawingml/2006/main" xmlns:r="http://schemas.openxmlformats.org/officeDocument/2006/relationships" xmlns:p="http://schemas.openxmlformats.org/presentationml/2006/main">
  <p:tag name="NUM" val="44"/>
</p:tagLst>
</file>

<file path=ppt/tags/tag669.xml><?xml version="1.0" encoding="utf-8"?>
<p:tagLst xmlns:a="http://schemas.openxmlformats.org/drawingml/2006/main" xmlns:r="http://schemas.openxmlformats.org/officeDocument/2006/relationships" xmlns:p="http://schemas.openxmlformats.org/presentationml/2006/main">
  <p:tag name="NUM" val="45"/>
</p:tagLst>
</file>

<file path=ppt/tags/tag67.xml><?xml version="1.0" encoding="utf-8"?>
<p:tagLst xmlns:a="http://schemas.openxmlformats.org/drawingml/2006/main" xmlns:r="http://schemas.openxmlformats.org/officeDocument/2006/relationships" xmlns:p="http://schemas.openxmlformats.org/presentationml/2006/main">
  <p:tag name="NUM" val="5"/>
</p:tagLst>
</file>

<file path=ppt/tags/tag670.xml><?xml version="1.0" encoding="utf-8"?>
<p:tagLst xmlns:a="http://schemas.openxmlformats.org/drawingml/2006/main" xmlns:r="http://schemas.openxmlformats.org/officeDocument/2006/relationships" xmlns:p="http://schemas.openxmlformats.org/presentationml/2006/main">
  <p:tag name="NUM" val="46"/>
</p:tagLst>
</file>

<file path=ppt/tags/tag671.xml><?xml version="1.0" encoding="utf-8"?>
<p:tagLst xmlns:a="http://schemas.openxmlformats.org/drawingml/2006/main" xmlns:r="http://schemas.openxmlformats.org/officeDocument/2006/relationships" xmlns:p="http://schemas.openxmlformats.org/presentationml/2006/main">
  <p:tag name="NUM" val="47"/>
</p:tagLst>
</file>

<file path=ppt/tags/tag672.xml><?xml version="1.0" encoding="utf-8"?>
<p:tagLst xmlns:a="http://schemas.openxmlformats.org/drawingml/2006/main" xmlns:r="http://schemas.openxmlformats.org/officeDocument/2006/relationships" xmlns:p="http://schemas.openxmlformats.org/presentationml/2006/main">
  <p:tag name="NUM" val="48"/>
</p:tagLst>
</file>

<file path=ppt/tags/tag673.xml><?xml version="1.0" encoding="utf-8"?>
<p:tagLst xmlns:a="http://schemas.openxmlformats.org/drawingml/2006/main" xmlns:r="http://schemas.openxmlformats.org/officeDocument/2006/relationships" xmlns:p="http://schemas.openxmlformats.org/presentationml/2006/main">
  <p:tag name="NUM" val="49"/>
</p:tagLst>
</file>

<file path=ppt/tags/tag674.xml><?xml version="1.0" encoding="utf-8"?>
<p:tagLst xmlns:a="http://schemas.openxmlformats.org/drawingml/2006/main" xmlns:r="http://schemas.openxmlformats.org/officeDocument/2006/relationships" xmlns:p="http://schemas.openxmlformats.org/presentationml/2006/main">
  <p:tag name="NUM" val="50"/>
</p:tagLst>
</file>

<file path=ppt/tags/tag675.xml><?xml version="1.0" encoding="utf-8"?>
<p:tagLst xmlns:a="http://schemas.openxmlformats.org/drawingml/2006/main" xmlns:r="http://schemas.openxmlformats.org/officeDocument/2006/relationships" xmlns:p="http://schemas.openxmlformats.org/presentationml/2006/main">
  <p:tag name="NUM" val="51"/>
</p:tagLst>
</file>

<file path=ppt/tags/tag676.xml><?xml version="1.0" encoding="utf-8"?>
<p:tagLst xmlns:a="http://schemas.openxmlformats.org/drawingml/2006/main" xmlns:r="http://schemas.openxmlformats.org/officeDocument/2006/relationships" xmlns:p="http://schemas.openxmlformats.org/presentationml/2006/main">
  <p:tag name="NUM" val="52"/>
</p:tagLst>
</file>

<file path=ppt/tags/tag677.xml><?xml version="1.0" encoding="utf-8"?>
<p:tagLst xmlns:a="http://schemas.openxmlformats.org/drawingml/2006/main" xmlns:r="http://schemas.openxmlformats.org/officeDocument/2006/relationships" xmlns:p="http://schemas.openxmlformats.org/presentationml/2006/main">
  <p:tag name="NUM" val="53"/>
</p:tagLst>
</file>

<file path=ppt/tags/tag678.xml><?xml version="1.0" encoding="utf-8"?>
<p:tagLst xmlns:a="http://schemas.openxmlformats.org/drawingml/2006/main" xmlns:r="http://schemas.openxmlformats.org/officeDocument/2006/relationships" xmlns:p="http://schemas.openxmlformats.org/presentationml/2006/main">
  <p:tag name="NUM" val="54"/>
</p:tagLst>
</file>

<file path=ppt/tags/tag679.xml><?xml version="1.0" encoding="utf-8"?>
<p:tagLst xmlns:a="http://schemas.openxmlformats.org/drawingml/2006/main" xmlns:r="http://schemas.openxmlformats.org/officeDocument/2006/relationships" xmlns:p="http://schemas.openxmlformats.org/presentationml/2006/main">
  <p:tag name="NUM" val="55"/>
</p:tagLst>
</file>

<file path=ppt/tags/tag68.xml><?xml version="1.0" encoding="utf-8"?>
<p:tagLst xmlns:a="http://schemas.openxmlformats.org/drawingml/2006/main" xmlns:r="http://schemas.openxmlformats.org/officeDocument/2006/relationships" xmlns:p="http://schemas.openxmlformats.org/presentationml/2006/main">
  <p:tag name="NUM" val="6"/>
</p:tagLst>
</file>

<file path=ppt/tags/tag680.xml><?xml version="1.0" encoding="utf-8"?>
<p:tagLst xmlns:a="http://schemas.openxmlformats.org/drawingml/2006/main" xmlns:r="http://schemas.openxmlformats.org/officeDocument/2006/relationships" xmlns:p="http://schemas.openxmlformats.org/presentationml/2006/main">
  <p:tag name="NUM" val="56"/>
</p:tagLst>
</file>

<file path=ppt/tags/tag681.xml><?xml version="1.0" encoding="utf-8"?>
<p:tagLst xmlns:a="http://schemas.openxmlformats.org/drawingml/2006/main" xmlns:r="http://schemas.openxmlformats.org/officeDocument/2006/relationships" xmlns:p="http://schemas.openxmlformats.org/presentationml/2006/main">
  <p:tag name="NUM" val="57"/>
</p:tagLst>
</file>

<file path=ppt/tags/tag682.xml><?xml version="1.0" encoding="utf-8"?>
<p:tagLst xmlns:a="http://schemas.openxmlformats.org/drawingml/2006/main" xmlns:r="http://schemas.openxmlformats.org/officeDocument/2006/relationships" xmlns:p="http://schemas.openxmlformats.org/presentationml/2006/main">
  <p:tag name="NUM" val="1"/>
</p:tagLst>
</file>

<file path=ppt/tags/tag683.xml><?xml version="1.0" encoding="utf-8"?>
<p:tagLst xmlns:a="http://schemas.openxmlformats.org/drawingml/2006/main" xmlns:r="http://schemas.openxmlformats.org/officeDocument/2006/relationships" xmlns:p="http://schemas.openxmlformats.org/presentationml/2006/main">
  <p:tag name="NUM" val="2"/>
</p:tagLst>
</file>

<file path=ppt/tags/tag684.xml><?xml version="1.0" encoding="utf-8"?>
<p:tagLst xmlns:a="http://schemas.openxmlformats.org/drawingml/2006/main" xmlns:r="http://schemas.openxmlformats.org/officeDocument/2006/relationships" xmlns:p="http://schemas.openxmlformats.org/presentationml/2006/main">
  <p:tag name="NUM" val="3"/>
</p:tagLst>
</file>

<file path=ppt/tags/tag685.xml><?xml version="1.0" encoding="utf-8"?>
<p:tagLst xmlns:a="http://schemas.openxmlformats.org/drawingml/2006/main" xmlns:r="http://schemas.openxmlformats.org/officeDocument/2006/relationships" xmlns:p="http://schemas.openxmlformats.org/presentationml/2006/main">
  <p:tag name="NUM" val="4"/>
</p:tagLst>
</file>

<file path=ppt/tags/tag686.xml><?xml version="1.0" encoding="utf-8"?>
<p:tagLst xmlns:a="http://schemas.openxmlformats.org/drawingml/2006/main" xmlns:r="http://schemas.openxmlformats.org/officeDocument/2006/relationships" xmlns:p="http://schemas.openxmlformats.org/presentationml/2006/main">
  <p:tag name="NUM" val="5"/>
</p:tagLst>
</file>

<file path=ppt/tags/tag687.xml><?xml version="1.0" encoding="utf-8"?>
<p:tagLst xmlns:a="http://schemas.openxmlformats.org/drawingml/2006/main" xmlns:r="http://schemas.openxmlformats.org/officeDocument/2006/relationships" xmlns:p="http://schemas.openxmlformats.org/presentationml/2006/main">
  <p:tag name="NUM" val="6"/>
</p:tagLst>
</file>

<file path=ppt/tags/tag688.xml><?xml version="1.0" encoding="utf-8"?>
<p:tagLst xmlns:a="http://schemas.openxmlformats.org/drawingml/2006/main" xmlns:r="http://schemas.openxmlformats.org/officeDocument/2006/relationships" xmlns:p="http://schemas.openxmlformats.org/presentationml/2006/main">
  <p:tag name="NUM" val="7"/>
</p:tagLst>
</file>

<file path=ppt/tags/tag689.xml><?xml version="1.0" encoding="utf-8"?>
<p:tagLst xmlns:a="http://schemas.openxmlformats.org/drawingml/2006/main" xmlns:r="http://schemas.openxmlformats.org/officeDocument/2006/relationships" xmlns:p="http://schemas.openxmlformats.org/presentationml/2006/main">
  <p:tag name="NUM" val="8"/>
</p:tagLst>
</file>

<file path=ppt/tags/tag69.xml><?xml version="1.0" encoding="utf-8"?>
<p:tagLst xmlns:a="http://schemas.openxmlformats.org/drawingml/2006/main" xmlns:r="http://schemas.openxmlformats.org/officeDocument/2006/relationships" xmlns:p="http://schemas.openxmlformats.org/presentationml/2006/main">
  <p:tag name="NUM" val="7"/>
</p:tagLst>
</file>

<file path=ppt/tags/tag690.xml><?xml version="1.0" encoding="utf-8"?>
<p:tagLst xmlns:a="http://schemas.openxmlformats.org/drawingml/2006/main" xmlns:r="http://schemas.openxmlformats.org/officeDocument/2006/relationships" xmlns:p="http://schemas.openxmlformats.org/presentationml/2006/main">
  <p:tag name="NUM" val="9"/>
</p:tagLst>
</file>

<file path=ppt/tags/tag691.xml><?xml version="1.0" encoding="utf-8"?>
<p:tagLst xmlns:a="http://schemas.openxmlformats.org/drawingml/2006/main" xmlns:r="http://schemas.openxmlformats.org/officeDocument/2006/relationships" xmlns:p="http://schemas.openxmlformats.org/presentationml/2006/main">
  <p:tag name="NUM" val="10"/>
</p:tagLst>
</file>

<file path=ppt/tags/tag692.xml><?xml version="1.0" encoding="utf-8"?>
<p:tagLst xmlns:a="http://schemas.openxmlformats.org/drawingml/2006/main" xmlns:r="http://schemas.openxmlformats.org/officeDocument/2006/relationships" xmlns:p="http://schemas.openxmlformats.org/presentationml/2006/main">
  <p:tag name="NUM" val="11"/>
</p:tagLst>
</file>

<file path=ppt/tags/tag693.xml><?xml version="1.0" encoding="utf-8"?>
<p:tagLst xmlns:a="http://schemas.openxmlformats.org/drawingml/2006/main" xmlns:r="http://schemas.openxmlformats.org/officeDocument/2006/relationships" xmlns:p="http://schemas.openxmlformats.org/presentationml/2006/main">
  <p:tag name="NUM" val="12"/>
</p:tagLst>
</file>

<file path=ppt/tags/tag694.xml><?xml version="1.0" encoding="utf-8"?>
<p:tagLst xmlns:a="http://schemas.openxmlformats.org/drawingml/2006/main" xmlns:r="http://schemas.openxmlformats.org/officeDocument/2006/relationships" xmlns:p="http://schemas.openxmlformats.org/presentationml/2006/main">
  <p:tag name="NUM" val="13"/>
</p:tagLst>
</file>

<file path=ppt/tags/tag695.xml><?xml version="1.0" encoding="utf-8"?>
<p:tagLst xmlns:a="http://schemas.openxmlformats.org/drawingml/2006/main" xmlns:r="http://schemas.openxmlformats.org/officeDocument/2006/relationships" xmlns:p="http://schemas.openxmlformats.org/presentationml/2006/main">
  <p:tag name="NUM" val="14"/>
</p:tagLst>
</file>

<file path=ppt/tags/tag696.xml><?xml version="1.0" encoding="utf-8"?>
<p:tagLst xmlns:a="http://schemas.openxmlformats.org/drawingml/2006/main" xmlns:r="http://schemas.openxmlformats.org/officeDocument/2006/relationships" xmlns:p="http://schemas.openxmlformats.org/presentationml/2006/main">
  <p:tag name="NUM" val="15"/>
</p:tagLst>
</file>

<file path=ppt/tags/tag697.xml><?xml version="1.0" encoding="utf-8"?>
<p:tagLst xmlns:a="http://schemas.openxmlformats.org/drawingml/2006/main" xmlns:r="http://schemas.openxmlformats.org/officeDocument/2006/relationships" xmlns:p="http://schemas.openxmlformats.org/presentationml/2006/main">
  <p:tag name="NUM" val="16"/>
</p:tagLst>
</file>

<file path=ppt/tags/tag698.xml><?xml version="1.0" encoding="utf-8"?>
<p:tagLst xmlns:a="http://schemas.openxmlformats.org/drawingml/2006/main" xmlns:r="http://schemas.openxmlformats.org/officeDocument/2006/relationships" xmlns:p="http://schemas.openxmlformats.org/presentationml/2006/main">
  <p:tag name="NUM" val="17"/>
</p:tagLst>
</file>

<file path=ppt/tags/tag699.xml><?xml version="1.0" encoding="utf-8"?>
<p:tagLst xmlns:a="http://schemas.openxmlformats.org/drawingml/2006/main" xmlns:r="http://schemas.openxmlformats.org/officeDocument/2006/relationships" xmlns:p="http://schemas.openxmlformats.org/presentationml/2006/main">
  <p:tag name="NUM" val="18"/>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8"/>
</p:tagLst>
</file>

<file path=ppt/tags/tag700.xml><?xml version="1.0" encoding="utf-8"?>
<p:tagLst xmlns:a="http://schemas.openxmlformats.org/drawingml/2006/main" xmlns:r="http://schemas.openxmlformats.org/officeDocument/2006/relationships" xmlns:p="http://schemas.openxmlformats.org/presentationml/2006/main">
  <p:tag name="NUM" val="19"/>
</p:tagLst>
</file>

<file path=ppt/tags/tag701.xml><?xml version="1.0" encoding="utf-8"?>
<p:tagLst xmlns:a="http://schemas.openxmlformats.org/drawingml/2006/main" xmlns:r="http://schemas.openxmlformats.org/officeDocument/2006/relationships" xmlns:p="http://schemas.openxmlformats.org/presentationml/2006/main">
  <p:tag name="NUM" val="20"/>
</p:tagLst>
</file>

<file path=ppt/tags/tag702.xml><?xml version="1.0" encoding="utf-8"?>
<p:tagLst xmlns:a="http://schemas.openxmlformats.org/drawingml/2006/main" xmlns:r="http://schemas.openxmlformats.org/officeDocument/2006/relationships" xmlns:p="http://schemas.openxmlformats.org/presentationml/2006/main">
  <p:tag name="NUM" val="21"/>
</p:tagLst>
</file>

<file path=ppt/tags/tag703.xml><?xml version="1.0" encoding="utf-8"?>
<p:tagLst xmlns:a="http://schemas.openxmlformats.org/drawingml/2006/main" xmlns:r="http://schemas.openxmlformats.org/officeDocument/2006/relationships" xmlns:p="http://schemas.openxmlformats.org/presentationml/2006/main">
  <p:tag name="NUM" val="22"/>
</p:tagLst>
</file>

<file path=ppt/tags/tag704.xml><?xml version="1.0" encoding="utf-8"?>
<p:tagLst xmlns:a="http://schemas.openxmlformats.org/drawingml/2006/main" xmlns:r="http://schemas.openxmlformats.org/officeDocument/2006/relationships" xmlns:p="http://schemas.openxmlformats.org/presentationml/2006/main">
  <p:tag name="NUM" val="23"/>
</p:tagLst>
</file>

<file path=ppt/tags/tag705.xml><?xml version="1.0" encoding="utf-8"?>
<p:tagLst xmlns:a="http://schemas.openxmlformats.org/drawingml/2006/main" xmlns:r="http://schemas.openxmlformats.org/officeDocument/2006/relationships" xmlns:p="http://schemas.openxmlformats.org/presentationml/2006/main">
  <p:tag name="NUM" val="24"/>
</p:tagLst>
</file>

<file path=ppt/tags/tag706.xml><?xml version="1.0" encoding="utf-8"?>
<p:tagLst xmlns:a="http://schemas.openxmlformats.org/drawingml/2006/main" xmlns:r="http://schemas.openxmlformats.org/officeDocument/2006/relationships" xmlns:p="http://schemas.openxmlformats.org/presentationml/2006/main">
  <p:tag name="NUM" val="25"/>
</p:tagLst>
</file>

<file path=ppt/tags/tag707.xml><?xml version="1.0" encoding="utf-8"?>
<p:tagLst xmlns:a="http://schemas.openxmlformats.org/drawingml/2006/main" xmlns:r="http://schemas.openxmlformats.org/officeDocument/2006/relationships" xmlns:p="http://schemas.openxmlformats.org/presentationml/2006/main">
  <p:tag name="NUM" val="26"/>
</p:tagLst>
</file>

<file path=ppt/tags/tag708.xml><?xml version="1.0" encoding="utf-8"?>
<p:tagLst xmlns:a="http://schemas.openxmlformats.org/drawingml/2006/main" xmlns:r="http://schemas.openxmlformats.org/officeDocument/2006/relationships" xmlns:p="http://schemas.openxmlformats.org/presentationml/2006/main">
  <p:tag name="NUM" val="27"/>
</p:tagLst>
</file>

<file path=ppt/tags/tag709.xml><?xml version="1.0" encoding="utf-8"?>
<p:tagLst xmlns:a="http://schemas.openxmlformats.org/drawingml/2006/main" xmlns:r="http://schemas.openxmlformats.org/officeDocument/2006/relationships" xmlns:p="http://schemas.openxmlformats.org/presentationml/2006/main">
  <p:tag name="NUM" val="28"/>
</p:tagLst>
</file>

<file path=ppt/tags/tag71.xml><?xml version="1.0" encoding="utf-8"?>
<p:tagLst xmlns:a="http://schemas.openxmlformats.org/drawingml/2006/main" xmlns:r="http://schemas.openxmlformats.org/officeDocument/2006/relationships" xmlns:p="http://schemas.openxmlformats.org/presentationml/2006/main">
  <p:tag name="NUM" val="9"/>
</p:tagLst>
</file>

<file path=ppt/tags/tag710.xml><?xml version="1.0" encoding="utf-8"?>
<p:tagLst xmlns:a="http://schemas.openxmlformats.org/drawingml/2006/main" xmlns:r="http://schemas.openxmlformats.org/officeDocument/2006/relationships" xmlns:p="http://schemas.openxmlformats.org/presentationml/2006/main">
  <p:tag name="NUM" val="29"/>
</p:tagLst>
</file>

<file path=ppt/tags/tag711.xml><?xml version="1.0" encoding="utf-8"?>
<p:tagLst xmlns:a="http://schemas.openxmlformats.org/drawingml/2006/main" xmlns:r="http://schemas.openxmlformats.org/officeDocument/2006/relationships" xmlns:p="http://schemas.openxmlformats.org/presentationml/2006/main">
  <p:tag name="NUM" val="30"/>
</p:tagLst>
</file>

<file path=ppt/tags/tag712.xml><?xml version="1.0" encoding="utf-8"?>
<p:tagLst xmlns:a="http://schemas.openxmlformats.org/drawingml/2006/main" xmlns:r="http://schemas.openxmlformats.org/officeDocument/2006/relationships" xmlns:p="http://schemas.openxmlformats.org/presentationml/2006/main">
  <p:tag name="NUM" val="1"/>
</p:tagLst>
</file>

<file path=ppt/tags/tag713.xml><?xml version="1.0" encoding="utf-8"?>
<p:tagLst xmlns:a="http://schemas.openxmlformats.org/drawingml/2006/main" xmlns:r="http://schemas.openxmlformats.org/officeDocument/2006/relationships" xmlns:p="http://schemas.openxmlformats.org/presentationml/2006/main">
  <p:tag name="NUM" val="2"/>
</p:tagLst>
</file>

<file path=ppt/tags/tag714.xml><?xml version="1.0" encoding="utf-8"?>
<p:tagLst xmlns:a="http://schemas.openxmlformats.org/drawingml/2006/main" xmlns:r="http://schemas.openxmlformats.org/officeDocument/2006/relationships" xmlns:p="http://schemas.openxmlformats.org/presentationml/2006/main">
  <p:tag name="NUM" val="1"/>
</p:tagLst>
</file>

<file path=ppt/tags/tag715.xml><?xml version="1.0" encoding="utf-8"?>
<p:tagLst xmlns:a="http://schemas.openxmlformats.org/drawingml/2006/main" xmlns:r="http://schemas.openxmlformats.org/officeDocument/2006/relationships" xmlns:p="http://schemas.openxmlformats.org/presentationml/2006/main">
  <p:tag name="NUM" val="2"/>
</p:tagLst>
</file>

<file path=ppt/tags/tag716.xml><?xml version="1.0" encoding="utf-8"?>
<p:tagLst xmlns:a="http://schemas.openxmlformats.org/drawingml/2006/main" xmlns:r="http://schemas.openxmlformats.org/officeDocument/2006/relationships" xmlns:p="http://schemas.openxmlformats.org/presentationml/2006/main">
  <p:tag name="NUM" val="1"/>
</p:tagLst>
</file>

<file path=ppt/tags/tag717.xml><?xml version="1.0" encoding="utf-8"?>
<p:tagLst xmlns:a="http://schemas.openxmlformats.org/drawingml/2006/main" xmlns:r="http://schemas.openxmlformats.org/officeDocument/2006/relationships" xmlns:p="http://schemas.openxmlformats.org/presentationml/2006/main">
  <p:tag name="NUM" val="2"/>
</p:tagLst>
</file>

<file path=ppt/tags/tag718.xml><?xml version="1.0" encoding="utf-8"?>
<p:tagLst xmlns:a="http://schemas.openxmlformats.org/drawingml/2006/main" xmlns:r="http://schemas.openxmlformats.org/officeDocument/2006/relationships" xmlns:p="http://schemas.openxmlformats.org/presentationml/2006/main">
  <p:tag name="NUM" val="1"/>
</p:tagLst>
</file>

<file path=ppt/tags/tag719.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10"/>
</p:tagLst>
</file>

<file path=ppt/tags/tag720.xml><?xml version="1.0" encoding="utf-8"?>
<p:tagLst xmlns:a="http://schemas.openxmlformats.org/drawingml/2006/main" xmlns:r="http://schemas.openxmlformats.org/officeDocument/2006/relationships" xmlns:p="http://schemas.openxmlformats.org/presentationml/2006/main">
  <p:tag name="NUM" val="1"/>
</p:tagLst>
</file>

<file path=ppt/tags/tag721.xml><?xml version="1.0" encoding="utf-8"?>
<p:tagLst xmlns:a="http://schemas.openxmlformats.org/drawingml/2006/main" xmlns:r="http://schemas.openxmlformats.org/officeDocument/2006/relationships" xmlns:p="http://schemas.openxmlformats.org/presentationml/2006/main">
  <p:tag name="NUM" val="2"/>
</p:tagLst>
</file>

<file path=ppt/tags/tag722.xml><?xml version="1.0" encoding="utf-8"?>
<p:tagLst xmlns:a="http://schemas.openxmlformats.org/drawingml/2006/main" xmlns:r="http://schemas.openxmlformats.org/officeDocument/2006/relationships" xmlns:p="http://schemas.openxmlformats.org/presentationml/2006/main">
  <p:tag name="NUM" val="3"/>
</p:tagLst>
</file>

<file path=ppt/tags/tag723.xml><?xml version="1.0" encoding="utf-8"?>
<p:tagLst xmlns:a="http://schemas.openxmlformats.org/drawingml/2006/main" xmlns:r="http://schemas.openxmlformats.org/officeDocument/2006/relationships" xmlns:p="http://schemas.openxmlformats.org/presentationml/2006/main">
  <p:tag name="NUM" val="4"/>
</p:tagLst>
</file>

<file path=ppt/tags/tag724.xml><?xml version="1.0" encoding="utf-8"?>
<p:tagLst xmlns:a="http://schemas.openxmlformats.org/drawingml/2006/main" xmlns:r="http://schemas.openxmlformats.org/officeDocument/2006/relationships" xmlns:p="http://schemas.openxmlformats.org/presentationml/2006/main">
  <p:tag name="NUM" val="5"/>
</p:tagLst>
</file>

<file path=ppt/tags/tag725.xml><?xml version="1.0" encoding="utf-8"?>
<p:tagLst xmlns:a="http://schemas.openxmlformats.org/drawingml/2006/main" xmlns:r="http://schemas.openxmlformats.org/officeDocument/2006/relationships" xmlns:p="http://schemas.openxmlformats.org/presentationml/2006/main">
  <p:tag name="NUM" val="6"/>
</p:tagLst>
</file>

<file path=ppt/tags/tag726.xml><?xml version="1.0" encoding="utf-8"?>
<p:tagLst xmlns:a="http://schemas.openxmlformats.org/drawingml/2006/main" xmlns:r="http://schemas.openxmlformats.org/officeDocument/2006/relationships" xmlns:p="http://schemas.openxmlformats.org/presentationml/2006/main">
  <p:tag name="NUM" val="7"/>
</p:tagLst>
</file>

<file path=ppt/tags/tag727.xml><?xml version="1.0" encoding="utf-8"?>
<p:tagLst xmlns:a="http://schemas.openxmlformats.org/drawingml/2006/main" xmlns:r="http://schemas.openxmlformats.org/officeDocument/2006/relationships" xmlns:p="http://schemas.openxmlformats.org/presentationml/2006/main">
  <p:tag name="NUM" val="8"/>
</p:tagLst>
</file>

<file path=ppt/tags/tag728.xml><?xml version="1.0" encoding="utf-8"?>
<p:tagLst xmlns:a="http://schemas.openxmlformats.org/drawingml/2006/main" xmlns:r="http://schemas.openxmlformats.org/officeDocument/2006/relationships" xmlns:p="http://schemas.openxmlformats.org/presentationml/2006/main">
  <p:tag name="NUM" val="9"/>
</p:tagLst>
</file>

<file path=ppt/tags/tag729.xml><?xml version="1.0" encoding="utf-8"?>
<p:tagLst xmlns:a="http://schemas.openxmlformats.org/drawingml/2006/main" xmlns:r="http://schemas.openxmlformats.org/officeDocument/2006/relationships" xmlns:p="http://schemas.openxmlformats.org/presentationml/2006/main">
  <p:tag name="NUM" val="10"/>
</p:tagLst>
</file>

<file path=ppt/tags/tag73.xml><?xml version="1.0" encoding="utf-8"?>
<p:tagLst xmlns:a="http://schemas.openxmlformats.org/drawingml/2006/main" xmlns:r="http://schemas.openxmlformats.org/officeDocument/2006/relationships" xmlns:p="http://schemas.openxmlformats.org/presentationml/2006/main">
  <p:tag name="NUM" val="11"/>
</p:tagLst>
</file>

<file path=ppt/tags/tag730.xml><?xml version="1.0" encoding="utf-8"?>
<p:tagLst xmlns:a="http://schemas.openxmlformats.org/drawingml/2006/main" xmlns:r="http://schemas.openxmlformats.org/officeDocument/2006/relationships" xmlns:p="http://schemas.openxmlformats.org/presentationml/2006/main">
  <p:tag name="NUM" val="1"/>
</p:tagLst>
</file>

<file path=ppt/tags/tag731.xml><?xml version="1.0" encoding="utf-8"?>
<p:tagLst xmlns:a="http://schemas.openxmlformats.org/drawingml/2006/main" xmlns:r="http://schemas.openxmlformats.org/officeDocument/2006/relationships" xmlns:p="http://schemas.openxmlformats.org/presentationml/2006/main">
  <p:tag name="NUM" val="2"/>
</p:tagLst>
</file>

<file path=ppt/tags/tag732.xml><?xml version="1.0" encoding="utf-8"?>
<p:tagLst xmlns:a="http://schemas.openxmlformats.org/drawingml/2006/main" xmlns:r="http://schemas.openxmlformats.org/officeDocument/2006/relationships" xmlns:p="http://schemas.openxmlformats.org/presentationml/2006/main">
  <p:tag name="NUM" val="1"/>
</p:tagLst>
</file>

<file path=ppt/tags/tag733.xml><?xml version="1.0" encoding="utf-8"?>
<p:tagLst xmlns:a="http://schemas.openxmlformats.org/drawingml/2006/main" xmlns:r="http://schemas.openxmlformats.org/officeDocument/2006/relationships" xmlns:p="http://schemas.openxmlformats.org/presentationml/2006/main">
  <p:tag name="NUM" val="2"/>
</p:tagLst>
</file>

<file path=ppt/tags/tag734.xml><?xml version="1.0" encoding="utf-8"?>
<p:tagLst xmlns:a="http://schemas.openxmlformats.org/drawingml/2006/main" xmlns:r="http://schemas.openxmlformats.org/officeDocument/2006/relationships" xmlns:p="http://schemas.openxmlformats.org/presentationml/2006/main">
  <p:tag name="NUM" val="1"/>
</p:tagLst>
</file>

<file path=ppt/tags/tag735.xml><?xml version="1.0" encoding="utf-8"?>
<p:tagLst xmlns:a="http://schemas.openxmlformats.org/drawingml/2006/main" xmlns:r="http://schemas.openxmlformats.org/officeDocument/2006/relationships" xmlns:p="http://schemas.openxmlformats.org/presentationml/2006/main">
  <p:tag name="NUM" val="2"/>
</p:tagLst>
</file>

<file path=ppt/tags/tag736.xml><?xml version="1.0" encoding="utf-8"?>
<p:tagLst xmlns:a="http://schemas.openxmlformats.org/drawingml/2006/main" xmlns:r="http://schemas.openxmlformats.org/officeDocument/2006/relationships" xmlns:p="http://schemas.openxmlformats.org/presentationml/2006/main">
  <p:tag name="NUM" val="1"/>
</p:tagLst>
</file>

<file path=ppt/tags/tag737.xml><?xml version="1.0" encoding="utf-8"?>
<p:tagLst xmlns:a="http://schemas.openxmlformats.org/drawingml/2006/main" xmlns:r="http://schemas.openxmlformats.org/officeDocument/2006/relationships" xmlns:p="http://schemas.openxmlformats.org/presentationml/2006/main">
  <p:tag name="NUM" val="2"/>
</p:tagLst>
</file>

<file path=ppt/tags/tag738.xml><?xml version="1.0" encoding="utf-8"?>
<p:tagLst xmlns:a="http://schemas.openxmlformats.org/drawingml/2006/main" xmlns:r="http://schemas.openxmlformats.org/officeDocument/2006/relationships" xmlns:p="http://schemas.openxmlformats.org/presentationml/2006/main">
  <p:tag name="NUM" val="1"/>
</p:tagLst>
</file>

<file path=ppt/tags/tag739.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12"/>
</p:tagLst>
</file>

<file path=ppt/tags/tag740.xml><?xml version="1.0" encoding="utf-8"?>
<p:tagLst xmlns:a="http://schemas.openxmlformats.org/drawingml/2006/main" xmlns:r="http://schemas.openxmlformats.org/officeDocument/2006/relationships" xmlns:p="http://schemas.openxmlformats.org/presentationml/2006/main">
  <p:tag name="NUM" val="3"/>
</p:tagLst>
</file>

<file path=ppt/tags/tag741.xml><?xml version="1.0" encoding="utf-8"?>
<p:tagLst xmlns:a="http://schemas.openxmlformats.org/drawingml/2006/main" xmlns:r="http://schemas.openxmlformats.org/officeDocument/2006/relationships" xmlns:p="http://schemas.openxmlformats.org/presentationml/2006/main">
  <p:tag name="NUM" val="4"/>
</p:tagLst>
</file>

<file path=ppt/tags/tag742.xml><?xml version="1.0" encoding="utf-8"?>
<p:tagLst xmlns:a="http://schemas.openxmlformats.org/drawingml/2006/main" xmlns:r="http://schemas.openxmlformats.org/officeDocument/2006/relationships" xmlns:p="http://schemas.openxmlformats.org/presentationml/2006/main">
  <p:tag name="NUM" val="5"/>
</p:tagLst>
</file>

<file path=ppt/tags/tag743.xml><?xml version="1.0" encoding="utf-8"?>
<p:tagLst xmlns:a="http://schemas.openxmlformats.org/drawingml/2006/main" xmlns:r="http://schemas.openxmlformats.org/officeDocument/2006/relationships" xmlns:p="http://schemas.openxmlformats.org/presentationml/2006/main">
  <p:tag name="NUM" val="6"/>
</p:tagLst>
</file>

<file path=ppt/tags/tag744.xml><?xml version="1.0" encoding="utf-8"?>
<p:tagLst xmlns:a="http://schemas.openxmlformats.org/drawingml/2006/main" xmlns:r="http://schemas.openxmlformats.org/officeDocument/2006/relationships" xmlns:p="http://schemas.openxmlformats.org/presentationml/2006/main">
  <p:tag name="NUM" val="7"/>
</p:tagLst>
</file>

<file path=ppt/tags/tag745.xml><?xml version="1.0" encoding="utf-8"?>
<p:tagLst xmlns:a="http://schemas.openxmlformats.org/drawingml/2006/main" xmlns:r="http://schemas.openxmlformats.org/officeDocument/2006/relationships" xmlns:p="http://schemas.openxmlformats.org/presentationml/2006/main">
  <p:tag name="NUM" val="8"/>
</p:tagLst>
</file>

<file path=ppt/tags/tag746.xml><?xml version="1.0" encoding="utf-8"?>
<p:tagLst xmlns:a="http://schemas.openxmlformats.org/drawingml/2006/main" xmlns:r="http://schemas.openxmlformats.org/officeDocument/2006/relationships" xmlns:p="http://schemas.openxmlformats.org/presentationml/2006/main">
  <p:tag name="NUM" val="9"/>
</p:tagLst>
</file>

<file path=ppt/tags/tag747.xml><?xml version="1.0" encoding="utf-8"?>
<p:tagLst xmlns:a="http://schemas.openxmlformats.org/drawingml/2006/main" xmlns:r="http://schemas.openxmlformats.org/officeDocument/2006/relationships" xmlns:p="http://schemas.openxmlformats.org/presentationml/2006/main">
  <p:tag name="NUM" val="1"/>
</p:tagLst>
</file>

<file path=ppt/tags/tag748.xml><?xml version="1.0" encoding="utf-8"?>
<p:tagLst xmlns:a="http://schemas.openxmlformats.org/drawingml/2006/main" xmlns:r="http://schemas.openxmlformats.org/officeDocument/2006/relationships" xmlns:p="http://schemas.openxmlformats.org/presentationml/2006/main">
  <p:tag name="NUM" val="2"/>
</p:tagLst>
</file>

<file path=ppt/tags/tag749.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13"/>
</p:tagLst>
</file>

<file path=ppt/tags/tag750.xml><?xml version="1.0" encoding="utf-8"?>
<p:tagLst xmlns:a="http://schemas.openxmlformats.org/drawingml/2006/main" xmlns:r="http://schemas.openxmlformats.org/officeDocument/2006/relationships" xmlns:p="http://schemas.openxmlformats.org/presentationml/2006/main">
  <p:tag name="NUM" val="4"/>
</p:tagLst>
</file>

<file path=ppt/tags/tag751.xml><?xml version="1.0" encoding="utf-8"?>
<p:tagLst xmlns:a="http://schemas.openxmlformats.org/drawingml/2006/main" xmlns:r="http://schemas.openxmlformats.org/officeDocument/2006/relationships" xmlns:p="http://schemas.openxmlformats.org/presentationml/2006/main">
  <p:tag name="NUM" val="5"/>
</p:tagLst>
</file>

<file path=ppt/tags/tag752.xml><?xml version="1.0" encoding="utf-8"?>
<p:tagLst xmlns:a="http://schemas.openxmlformats.org/drawingml/2006/main" xmlns:r="http://schemas.openxmlformats.org/officeDocument/2006/relationships" xmlns:p="http://schemas.openxmlformats.org/presentationml/2006/main">
  <p:tag name="NUM" val="6"/>
</p:tagLst>
</file>

<file path=ppt/tags/tag753.xml><?xml version="1.0" encoding="utf-8"?>
<p:tagLst xmlns:a="http://schemas.openxmlformats.org/drawingml/2006/main" xmlns:r="http://schemas.openxmlformats.org/officeDocument/2006/relationships" xmlns:p="http://schemas.openxmlformats.org/presentationml/2006/main">
  <p:tag name="NUM" val="7"/>
</p:tagLst>
</file>

<file path=ppt/tags/tag754.xml><?xml version="1.0" encoding="utf-8"?>
<p:tagLst xmlns:a="http://schemas.openxmlformats.org/drawingml/2006/main" xmlns:r="http://schemas.openxmlformats.org/officeDocument/2006/relationships" xmlns:p="http://schemas.openxmlformats.org/presentationml/2006/main">
  <p:tag name="NUM" val="8"/>
</p:tagLst>
</file>

<file path=ppt/tags/tag755.xml><?xml version="1.0" encoding="utf-8"?>
<p:tagLst xmlns:a="http://schemas.openxmlformats.org/drawingml/2006/main" xmlns:r="http://schemas.openxmlformats.org/officeDocument/2006/relationships" xmlns:p="http://schemas.openxmlformats.org/presentationml/2006/main">
  <p:tag name="NUM" val="9"/>
</p:tagLst>
</file>

<file path=ppt/tags/tag756.xml><?xml version="1.0" encoding="utf-8"?>
<p:tagLst xmlns:a="http://schemas.openxmlformats.org/drawingml/2006/main" xmlns:r="http://schemas.openxmlformats.org/officeDocument/2006/relationships" xmlns:p="http://schemas.openxmlformats.org/presentationml/2006/main">
  <p:tag name="NUM" val="1"/>
</p:tagLst>
</file>

<file path=ppt/tags/tag757.xml><?xml version="1.0" encoding="utf-8"?>
<p:tagLst xmlns:a="http://schemas.openxmlformats.org/drawingml/2006/main" xmlns:r="http://schemas.openxmlformats.org/officeDocument/2006/relationships" xmlns:p="http://schemas.openxmlformats.org/presentationml/2006/main">
  <p:tag name="NUM" val="2"/>
</p:tagLst>
</file>

<file path=ppt/tags/tag758.xml><?xml version="1.0" encoding="utf-8"?>
<p:tagLst xmlns:a="http://schemas.openxmlformats.org/drawingml/2006/main" xmlns:r="http://schemas.openxmlformats.org/officeDocument/2006/relationships" xmlns:p="http://schemas.openxmlformats.org/presentationml/2006/main">
  <p:tag name="NUM" val="1"/>
</p:tagLst>
</file>

<file path=ppt/tags/tag759.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14"/>
</p:tagLst>
</file>

<file path=ppt/tags/tag760.xml><?xml version="1.0" encoding="utf-8"?>
<p:tagLst xmlns:a="http://schemas.openxmlformats.org/drawingml/2006/main" xmlns:r="http://schemas.openxmlformats.org/officeDocument/2006/relationships" xmlns:p="http://schemas.openxmlformats.org/presentationml/2006/main">
  <p:tag name="NUM" val="1"/>
</p:tagLst>
</file>

<file path=ppt/tags/tag761.xml><?xml version="1.0" encoding="utf-8"?>
<p:tagLst xmlns:a="http://schemas.openxmlformats.org/drawingml/2006/main" xmlns:r="http://schemas.openxmlformats.org/officeDocument/2006/relationships" xmlns:p="http://schemas.openxmlformats.org/presentationml/2006/main">
  <p:tag name="NUM" val="2"/>
</p:tagLst>
</file>

<file path=ppt/tags/tag762.xml><?xml version="1.0" encoding="utf-8"?>
<p:tagLst xmlns:a="http://schemas.openxmlformats.org/drawingml/2006/main" xmlns:r="http://schemas.openxmlformats.org/officeDocument/2006/relationships" xmlns:p="http://schemas.openxmlformats.org/presentationml/2006/main">
  <p:tag name="NUM" val="1"/>
</p:tagLst>
</file>

<file path=ppt/tags/tag763.xml><?xml version="1.0" encoding="utf-8"?>
<p:tagLst xmlns:a="http://schemas.openxmlformats.org/drawingml/2006/main" xmlns:r="http://schemas.openxmlformats.org/officeDocument/2006/relationships" xmlns:p="http://schemas.openxmlformats.org/presentationml/2006/main">
  <p:tag name="NUM" val="2"/>
</p:tagLst>
</file>

<file path=ppt/tags/tag764.xml><?xml version="1.0" encoding="utf-8"?>
<p:tagLst xmlns:a="http://schemas.openxmlformats.org/drawingml/2006/main" xmlns:r="http://schemas.openxmlformats.org/officeDocument/2006/relationships" xmlns:p="http://schemas.openxmlformats.org/presentationml/2006/main">
  <p:tag name="NUM" val="1"/>
</p:tagLst>
</file>

<file path=ppt/tags/tag765.xml><?xml version="1.0" encoding="utf-8"?>
<p:tagLst xmlns:a="http://schemas.openxmlformats.org/drawingml/2006/main" xmlns:r="http://schemas.openxmlformats.org/officeDocument/2006/relationships" xmlns:p="http://schemas.openxmlformats.org/presentationml/2006/main">
  <p:tag name="NUM" val="2"/>
</p:tagLst>
</file>

<file path=ppt/tags/tag766.xml><?xml version="1.0" encoding="utf-8"?>
<p:tagLst xmlns:a="http://schemas.openxmlformats.org/drawingml/2006/main" xmlns:r="http://schemas.openxmlformats.org/officeDocument/2006/relationships" xmlns:p="http://schemas.openxmlformats.org/presentationml/2006/main">
  <p:tag name="NUM" val="1"/>
</p:tagLst>
</file>

<file path=ppt/tags/tag767.xml><?xml version="1.0" encoding="utf-8"?>
<p:tagLst xmlns:a="http://schemas.openxmlformats.org/drawingml/2006/main" xmlns:r="http://schemas.openxmlformats.org/officeDocument/2006/relationships" xmlns:p="http://schemas.openxmlformats.org/presentationml/2006/main">
  <p:tag name="NUM" val="2"/>
</p:tagLst>
</file>

<file path=ppt/tags/tag768.xml><?xml version="1.0" encoding="utf-8"?>
<p:tagLst xmlns:a="http://schemas.openxmlformats.org/drawingml/2006/main" xmlns:r="http://schemas.openxmlformats.org/officeDocument/2006/relationships" xmlns:p="http://schemas.openxmlformats.org/presentationml/2006/main">
  <p:tag name="NUM" val="1"/>
</p:tagLst>
</file>

<file path=ppt/tags/tag769.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15"/>
</p:tagLst>
</file>

<file path=ppt/tags/tag770.xml><?xml version="1.0" encoding="utf-8"?>
<p:tagLst xmlns:a="http://schemas.openxmlformats.org/drawingml/2006/main" xmlns:r="http://schemas.openxmlformats.org/officeDocument/2006/relationships" xmlns:p="http://schemas.openxmlformats.org/presentationml/2006/main">
  <p:tag name="NUM" val="3"/>
</p:tagLst>
</file>

<file path=ppt/tags/tag771.xml><?xml version="1.0" encoding="utf-8"?>
<p:tagLst xmlns:a="http://schemas.openxmlformats.org/drawingml/2006/main" xmlns:r="http://schemas.openxmlformats.org/officeDocument/2006/relationships" xmlns:p="http://schemas.openxmlformats.org/presentationml/2006/main">
  <p:tag name="NUM" val="1"/>
</p:tagLst>
</file>

<file path=ppt/tags/tag772.xml><?xml version="1.0" encoding="utf-8"?>
<p:tagLst xmlns:a="http://schemas.openxmlformats.org/drawingml/2006/main" xmlns:r="http://schemas.openxmlformats.org/officeDocument/2006/relationships" xmlns:p="http://schemas.openxmlformats.org/presentationml/2006/main">
  <p:tag name="NUM" val="2"/>
</p:tagLst>
</file>

<file path=ppt/tags/tag773.xml><?xml version="1.0" encoding="utf-8"?>
<p:tagLst xmlns:a="http://schemas.openxmlformats.org/drawingml/2006/main" xmlns:r="http://schemas.openxmlformats.org/officeDocument/2006/relationships" xmlns:p="http://schemas.openxmlformats.org/presentationml/2006/main">
  <p:tag name="NUM" val="1"/>
</p:tagLst>
</file>

<file path=ppt/tags/tag774.xml><?xml version="1.0" encoding="utf-8"?>
<p:tagLst xmlns:a="http://schemas.openxmlformats.org/drawingml/2006/main" xmlns:r="http://schemas.openxmlformats.org/officeDocument/2006/relationships" xmlns:p="http://schemas.openxmlformats.org/presentationml/2006/main">
  <p:tag name="NUM" val="2"/>
</p:tagLst>
</file>

<file path=ppt/tags/tag775.xml><?xml version="1.0" encoding="utf-8"?>
<p:tagLst xmlns:a="http://schemas.openxmlformats.org/drawingml/2006/main" xmlns:r="http://schemas.openxmlformats.org/officeDocument/2006/relationships" xmlns:p="http://schemas.openxmlformats.org/presentationml/2006/main">
  <p:tag name="NUM" val="1"/>
</p:tagLst>
</file>

<file path=ppt/tags/tag776.xml><?xml version="1.0" encoding="utf-8"?>
<p:tagLst xmlns:a="http://schemas.openxmlformats.org/drawingml/2006/main" xmlns:r="http://schemas.openxmlformats.org/officeDocument/2006/relationships" xmlns:p="http://schemas.openxmlformats.org/presentationml/2006/main">
  <p:tag name="NUM" val="2"/>
</p:tagLst>
</file>

<file path=ppt/tags/tag777.xml><?xml version="1.0" encoding="utf-8"?>
<p:tagLst xmlns:a="http://schemas.openxmlformats.org/drawingml/2006/main" xmlns:r="http://schemas.openxmlformats.org/officeDocument/2006/relationships" xmlns:p="http://schemas.openxmlformats.org/presentationml/2006/main">
  <p:tag name="NUM" val="3"/>
</p:tagLst>
</file>

<file path=ppt/tags/tag778.xml><?xml version="1.0" encoding="utf-8"?>
<p:tagLst xmlns:a="http://schemas.openxmlformats.org/drawingml/2006/main" xmlns:r="http://schemas.openxmlformats.org/officeDocument/2006/relationships" xmlns:p="http://schemas.openxmlformats.org/presentationml/2006/main">
  <p:tag name="NUM" val="1"/>
</p:tagLst>
</file>

<file path=ppt/tags/tag779.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16"/>
</p:tagLst>
</file>

<file path=ppt/tags/tag780.xml><?xml version="1.0" encoding="utf-8"?>
<p:tagLst xmlns:a="http://schemas.openxmlformats.org/drawingml/2006/main" xmlns:r="http://schemas.openxmlformats.org/officeDocument/2006/relationships" xmlns:p="http://schemas.openxmlformats.org/presentationml/2006/main">
  <p:tag name="NUM" val="3"/>
</p:tagLst>
</file>

<file path=ppt/tags/tag781.xml><?xml version="1.0" encoding="utf-8"?>
<p:tagLst xmlns:a="http://schemas.openxmlformats.org/drawingml/2006/main" xmlns:r="http://schemas.openxmlformats.org/officeDocument/2006/relationships" xmlns:p="http://schemas.openxmlformats.org/presentationml/2006/main">
  <p:tag name="NUM" val="1"/>
</p:tagLst>
</file>

<file path=ppt/tags/tag782.xml><?xml version="1.0" encoding="utf-8"?>
<p:tagLst xmlns:a="http://schemas.openxmlformats.org/drawingml/2006/main" xmlns:r="http://schemas.openxmlformats.org/officeDocument/2006/relationships" xmlns:p="http://schemas.openxmlformats.org/presentationml/2006/main">
  <p:tag name="NUM" val="2"/>
</p:tagLst>
</file>

<file path=ppt/tags/tag783.xml><?xml version="1.0" encoding="utf-8"?>
<p:tagLst xmlns:a="http://schemas.openxmlformats.org/drawingml/2006/main" xmlns:r="http://schemas.openxmlformats.org/officeDocument/2006/relationships" xmlns:p="http://schemas.openxmlformats.org/presentationml/2006/main">
  <p:tag name="NUM" val="3"/>
</p:tagLst>
</file>

<file path=ppt/tags/tag784.xml><?xml version="1.0" encoding="utf-8"?>
<p:tagLst xmlns:a="http://schemas.openxmlformats.org/drawingml/2006/main" xmlns:r="http://schemas.openxmlformats.org/officeDocument/2006/relationships" xmlns:p="http://schemas.openxmlformats.org/presentationml/2006/main">
  <p:tag name="NUM" val="1"/>
</p:tagLst>
</file>

<file path=ppt/tags/tag785.xml><?xml version="1.0" encoding="utf-8"?>
<p:tagLst xmlns:a="http://schemas.openxmlformats.org/drawingml/2006/main" xmlns:r="http://schemas.openxmlformats.org/officeDocument/2006/relationships" xmlns:p="http://schemas.openxmlformats.org/presentationml/2006/main">
  <p:tag name="NUM" val="2"/>
</p:tagLst>
</file>

<file path=ppt/tags/tag786.xml><?xml version="1.0" encoding="utf-8"?>
<p:tagLst xmlns:a="http://schemas.openxmlformats.org/drawingml/2006/main" xmlns:r="http://schemas.openxmlformats.org/officeDocument/2006/relationships" xmlns:p="http://schemas.openxmlformats.org/presentationml/2006/main">
  <p:tag name="NUM" val="1"/>
</p:tagLst>
</file>

<file path=ppt/tags/tag787.xml><?xml version="1.0" encoding="utf-8"?>
<p:tagLst xmlns:a="http://schemas.openxmlformats.org/drawingml/2006/main" xmlns:r="http://schemas.openxmlformats.org/officeDocument/2006/relationships" xmlns:p="http://schemas.openxmlformats.org/presentationml/2006/main">
  <p:tag name="NUM" val="2"/>
</p:tagLst>
</file>

<file path=ppt/tags/tag788.xml><?xml version="1.0" encoding="utf-8"?>
<p:tagLst xmlns:a="http://schemas.openxmlformats.org/drawingml/2006/main" xmlns:r="http://schemas.openxmlformats.org/officeDocument/2006/relationships" xmlns:p="http://schemas.openxmlformats.org/presentationml/2006/main">
  <p:tag name="NUM" val="1"/>
</p:tagLst>
</file>

<file path=ppt/tags/tag789.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17"/>
</p:tagLst>
</file>

<file path=ppt/tags/tag790.xml><?xml version="1.0" encoding="utf-8"?>
<p:tagLst xmlns:a="http://schemas.openxmlformats.org/drawingml/2006/main" xmlns:r="http://schemas.openxmlformats.org/officeDocument/2006/relationships" xmlns:p="http://schemas.openxmlformats.org/presentationml/2006/main">
  <p:tag name="NUM" val="1"/>
</p:tagLst>
</file>

<file path=ppt/tags/tag791.xml><?xml version="1.0" encoding="utf-8"?>
<p:tagLst xmlns:a="http://schemas.openxmlformats.org/drawingml/2006/main" xmlns:r="http://schemas.openxmlformats.org/officeDocument/2006/relationships" xmlns:p="http://schemas.openxmlformats.org/presentationml/2006/main">
  <p:tag name="NUM" val="2"/>
</p:tagLst>
</file>

<file path=ppt/tags/tag792.xml><?xml version="1.0" encoding="utf-8"?>
<p:tagLst xmlns:a="http://schemas.openxmlformats.org/drawingml/2006/main" xmlns:r="http://schemas.openxmlformats.org/officeDocument/2006/relationships" xmlns:p="http://schemas.openxmlformats.org/presentationml/2006/main">
  <p:tag name="NUM" val="1"/>
</p:tagLst>
</file>

<file path=ppt/tags/tag793.xml><?xml version="1.0" encoding="utf-8"?>
<p:tagLst xmlns:a="http://schemas.openxmlformats.org/drawingml/2006/main" xmlns:r="http://schemas.openxmlformats.org/officeDocument/2006/relationships" xmlns:p="http://schemas.openxmlformats.org/presentationml/2006/main">
  <p:tag name="NUM" val="2"/>
</p:tagLst>
</file>

<file path=ppt/tags/tag794.xml><?xml version="1.0" encoding="utf-8"?>
<p:tagLst xmlns:a="http://schemas.openxmlformats.org/drawingml/2006/main" xmlns:r="http://schemas.openxmlformats.org/officeDocument/2006/relationships" xmlns:p="http://schemas.openxmlformats.org/presentationml/2006/main">
  <p:tag name="NUM" val="1"/>
</p:tagLst>
</file>

<file path=ppt/tags/tag795.xml><?xml version="1.0" encoding="utf-8"?>
<p:tagLst xmlns:a="http://schemas.openxmlformats.org/drawingml/2006/main" xmlns:r="http://schemas.openxmlformats.org/officeDocument/2006/relationships" xmlns:p="http://schemas.openxmlformats.org/presentationml/2006/main">
  <p:tag name="NUM" val="2"/>
</p:tagLst>
</file>

<file path=ppt/tags/tag796.xml><?xml version="1.0" encoding="utf-8"?>
<p:tagLst xmlns:a="http://schemas.openxmlformats.org/drawingml/2006/main" xmlns:r="http://schemas.openxmlformats.org/officeDocument/2006/relationships" xmlns:p="http://schemas.openxmlformats.org/presentationml/2006/main">
  <p:tag name="NUM" val="3"/>
</p:tagLst>
</file>

<file path=ppt/tags/tag797.xml><?xml version="1.0" encoding="utf-8"?>
<p:tagLst xmlns:a="http://schemas.openxmlformats.org/drawingml/2006/main" xmlns:r="http://schemas.openxmlformats.org/officeDocument/2006/relationships" xmlns:p="http://schemas.openxmlformats.org/presentationml/2006/main">
  <p:tag name="NUM" val="1"/>
</p:tagLst>
</file>

<file path=ppt/tags/tag798.xml><?xml version="1.0" encoding="utf-8"?>
<p:tagLst xmlns:a="http://schemas.openxmlformats.org/drawingml/2006/main" xmlns:r="http://schemas.openxmlformats.org/officeDocument/2006/relationships" xmlns:p="http://schemas.openxmlformats.org/presentationml/2006/main">
  <p:tag name="NUM" val="2"/>
</p:tagLst>
</file>

<file path=ppt/tags/tag79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18"/>
</p:tagLst>
</file>

<file path=ppt/tags/tag800.xml><?xml version="1.0" encoding="utf-8"?>
<p:tagLst xmlns:a="http://schemas.openxmlformats.org/drawingml/2006/main" xmlns:r="http://schemas.openxmlformats.org/officeDocument/2006/relationships" xmlns:p="http://schemas.openxmlformats.org/presentationml/2006/main">
  <p:tag name="NUM" val="1"/>
</p:tagLst>
</file>

<file path=ppt/tags/tag801.xml><?xml version="1.0" encoding="utf-8"?>
<p:tagLst xmlns:a="http://schemas.openxmlformats.org/drawingml/2006/main" xmlns:r="http://schemas.openxmlformats.org/officeDocument/2006/relationships" xmlns:p="http://schemas.openxmlformats.org/presentationml/2006/main">
  <p:tag name="NUM" val="2"/>
</p:tagLst>
</file>

<file path=ppt/tags/tag802.xml><?xml version="1.0" encoding="utf-8"?>
<p:tagLst xmlns:a="http://schemas.openxmlformats.org/drawingml/2006/main" xmlns:r="http://schemas.openxmlformats.org/officeDocument/2006/relationships" xmlns:p="http://schemas.openxmlformats.org/presentationml/2006/main">
  <p:tag name="NUM" val="3"/>
</p:tagLst>
</file>

<file path=ppt/tags/tag803.xml><?xml version="1.0" encoding="utf-8"?>
<p:tagLst xmlns:a="http://schemas.openxmlformats.org/drawingml/2006/main" xmlns:r="http://schemas.openxmlformats.org/officeDocument/2006/relationships" xmlns:p="http://schemas.openxmlformats.org/presentationml/2006/main">
  <p:tag name="NUM" val="1"/>
</p:tagLst>
</file>

<file path=ppt/tags/tag804.xml><?xml version="1.0" encoding="utf-8"?>
<p:tagLst xmlns:a="http://schemas.openxmlformats.org/drawingml/2006/main" xmlns:r="http://schemas.openxmlformats.org/officeDocument/2006/relationships" xmlns:p="http://schemas.openxmlformats.org/presentationml/2006/main">
  <p:tag name="NUM" val="2"/>
</p:tagLst>
</file>

<file path=ppt/tags/tag805.xml><?xml version="1.0" encoding="utf-8"?>
<p:tagLst xmlns:a="http://schemas.openxmlformats.org/drawingml/2006/main" xmlns:r="http://schemas.openxmlformats.org/officeDocument/2006/relationships" xmlns:p="http://schemas.openxmlformats.org/presentationml/2006/main">
  <p:tag name="NUM" val="3"/>
</p:tagLst>
</file>

<file path=ppt/tags/tag806.xml><?xml version="1.0" encoding="utf-8"?>
<p:tagLst xmlns:a="http://schemas.openxmlformats.org/drawingml/2006/main" xmlns:r="http://schemas.openxmlformats.org/officeDocument/2006/relationships" xmlns:p="http://schemas.openxmlformats.org/presentationml/2006/main">
  <p:tag name="NUM" val="1"/>
</p:tagLst>
</file>

<file path=ppt/tags/tag807.xml><?xml version="1.0" encoding="utf-8"?>
<p:tagLst xmlns:a="http://schemas.openxmlformats.org/drawingml/2006/main" xmlns:r="http://schemas.openxmlformats.org/officeDocument/2006/relationships" xmlns:p="http://schemas.openxmlformats.org/presentationml/2006/main">
  <p:tag name="NUM" val="2"/>
</p:tagLst>
</file>

<file path=ppt/tags/tag808.xml><?xml version="1.0" encoding="utf-8"?>
<p:tagLst xmlns:a="http://schemas.openxmlformats.org/drawingml/2006/main" xmlns:r="http://schemas.openxmlformats.org/officeDocument/2006/relationships" xmlns:p="http://schemas.openxmlformats.org/presentationml/2006/main">
  <p:tag name="NUM" val="3"/>
</p:tagLst>
</file>

<file path=ppt/tags/tag809.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19"/>
</p:tagLst>
</file>

<file path=ppt/tags/tag810.xml><?xml version="1.0" encoding="utf-8"?>
<p:tagLst xmlns:a="http://schemas.openxmlformats.org/drawingml/2006/main" xmlns:r="http://schemas.openxmlformats.org/officeDocument/2006/relationships" xmlns:p="http://schemas.openxmlformats.org/presentationml/2006/main">
  <p:tag name="NUM" val="2"/>
</p:tagLst>
</file>

<file path=ppt/tags/tag811.xml><?xml version="1.0" encoding="utf-8"?>
<p:tagLst xmlns:a="http://schemas.openxmlformats.org/drawingml/2006/main" xmlns:r="http://schemas.openxmlformats.org/officeDocument/2006/relationships" xmlns:p="http://schemas.openxmlformats.org/presentationml/2006/main">
  <p:tag name="NUM" val="1"/>
</p:tagLst>
</file>

<file path=ppt/tags/tag812.xml><?xml version="1.0" encoding="utf-8"?>
<p:tagLst xmlns:a="http://schemas.openxmlformats.org/drawingml/2006/main" xmlns:r="http://schemas.openxmlformats.org/officeDocument/2006/relationships" xmlns:p="http://schemas.openxmlformats.org/presentationml/2006/main">
  <p:tag name="NUM" val="2"/>
</p:tagLst>
</file>

<file path=ppt/tags/tag813.xml><?xml version="1.0" encoding="utf-8"?>
<p:tagLst xmlns:a="http://schemas.openxmlformats.org/drawingml/2006/main" xmlns:r="http://schemas.openxmlformats.org/officeDocument/2006/relationships" xmlns:p="http://schemas.openxmlformats.org/presentationml/2006/main">
  <p:tag name="NUM" val="1"/>
</p:tagLst>
</file>

<file path=ppt/tags/tag814.xml><?xml version="1.0" encoding="utf-8"?>
<p:tagLst xmlns:a="http://schemas.openxmlformats.org/drawingml/2006/main" xmlns:r="http://schemas.openxmlformats.org/officeDocument/2006/relationships" xmlns:p="http://schemas.openxmlformats.org/presentationml/2006/main">
  <p:tag name="NUM" val="2"/>
</p:tagLst>
</file>

<file path=ppt/tags/tag815.xml><?xml version="1.0" encoding="utf-8"?>
<p:tagLst xmlns:a="http://schemas.openxmlformats.org/drawingml/2006/main" xmlns:r="http://schemas.openxmlformats.org/officeDocument/2006/relationships" xmlns:p="http://schemas.openxmlformats.org/presentationml/2006/main">
  <p:tag name="NUM" val="1"/>
</p:tagLst>
</file>

<file path=ppt/tags/tag816.xml><?xml version="1.0" encoding="utf-8"?>
<p:tagLst xmlns:a="http://schemas.openxmlformats.org/drawingml/2006/main" xmlns:r="http://schemas.openxmlformats.org/officeDocument/2006/relationships" xmlns:p="http://schemas.openxmlformats.org/presentationml/2006/main">
  <p:tag name="NUM" val="2"/>
</p:tagLst>
</file>

<file path=ppt/tags/tag817.xml><?xml version="1.0" encoding="utf-8"?>
<p:tagLst xmlns:a="http://schemas.openxmlformats.org/drawingml/2006/main" xmlns:r="http://schemas.openxmlformats.org/officeDocument/2006/relationships" xmlns:p="http://schemas.openxmlformats.org/presentationml/2006/main">
  <p:tag name="NUM" val="1"/>
</p:tagLst>
</file>

<file path=ppt/tags/tag818.xml><?xml version="1.0" encoding="utf-8"?>
<p:tagLst xmlns:a="http://schemas.openxmlformats.org/drawingml/2006/main" xmlns:r="http://schemas.openxmlformats.org/officeDocument/2006/relationships" xmlns:p="http://schemas.openxmlformats.org/presentationml/2006/main">
  <p:tag name="NUM" val="2"/>
</p:tagLst>
</file>

<file path=ppt/tags/tag819.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20"/>
</p:tagLst>
</file>

<file path=ppt/tags/tag820.xml><?xml version="1.0" encoding="utf-8"?>
<p:tagLst xmlns:a="http://schemas.openxmlformats.org/drawingml/2006/main" xmlns:r="http://schemas.openxmlformats.org/officeDocument/2006/relationships" xmlns:p="http://schemas.openxmlformats.org/presentationml/2006/main">
  <p:tag name="NUM" val="1"/>
</p:tagLst>
</file>

<file path=ppt/tags/tag821.xml><?xml version="1.0" encoding="utf-8"?>
<p:tagLst xmlns:a="http://schemas.openxmlformats.org/drawingml/2006/main" xmlns:r="http://schemas.openxmlformats.org/officeDocument/2006/relationships" xmlns:p="http://schemas.openxmlformats.org/presentationml/2006/main">
  <p:tag name="NUM" val="2"/>
</p:tagLst>
</file>

<file path=ppt/tags/tag822.xml><?xml version="1.0" encoding="utf-8"?>
<p:tagLst xmlns:a="http://schemas.openxmlformats.org/drawingml/2006/main" xmlns:r="http://schemas.openxmlformats.org/officeDocument/2006/relationships" xmlns:p="http://schemas.openxmlformats.org/presentationml/2006/main">
  <p:tag name="NUM" val="3"/>
</p:tagLst>
</file>

<file path=ppt/tags/tag823.xml><?xml version="1.0" encoding="utf-8"?>
<p:tagLst xmlns:a="http://schemas.openxmlformats.org/drawingml/2006/main" xmlns:r="http://schemas.openxmlformats.org/officeDocument/2006/relationships" xmlns:p="http://schemas.openxmlformats.org/presentationml/2006/main">
  <p:tag name="NUM" val="1"/>
</p:tagLst>
</file>

<file path=ppt/tags/tag824.xml><?xml version="1.0" encoding="utf-8"?>
<p:tagLst xmlns:a="http://schemas.openxmlformats.org/drawingml/2006/main" xmlns:r="http://schemas.openxmlformats.org/officeDocument/2006/relationships" xmlns:p="http://schemas.openxmlformats.org/presentationml/2006/main">
  <p:tag name="NUM" val="2"/>
</p:tagLst>
</file>

<file path=ppt/tags/tag825.xml><?xml version="1.0" encoding="utf-8"?>
<p:tagLst xmlns:a="http://schemas.openxmlformats.org/drawingml/2006/main" xmlns:r="http://schemas.openxmlformats.org/officeDocument/2006/relationships" xmlns:p="http://schemas.openxmlformats.org/presentationml/2006/main">
  <p:tag name="NUM" val="1"/>
</p:tagLst>
</file>

<file path=ppt/tags/tag826.xml><?xml version="1.0" encoding="utf-8"?>
<p:tagLst xmlns:a="http://schemas.openxmlformats.org/drawingml/2006/main" xmlns:r="http://schemas.openxmlformats.org/officeDocument/2006/relationships" xmlns:p="http://schemas.openxmlformats.org/presentationml/2006/main">
  <p:tag name="NUM" val="1"/>
</p:tagLst>
</file>

<file path=ppt/tags/tag827.xml><?xml version="1.0" encoding="utf-8"?>
<p:tagLst xmlns:a="http://schemas.openxmlformats.org/drawingml/2006/main" xmlns:r="http://schemas.openxmlformats.org/officeDocument/2006/relationships" xmlns:p="http://schemas.openxmlformats.org/presentationml/2006/main">
  <p:tag name="NUM" val="2"/>
</p:tagLst>
</file>

<file path=ppt/tags/tag828.xml><?xml version="1.0" encoding="utf-8"?>
<p:tagLst xmlns:a="http://schemas.openxmlformats.org/drawingml/2006/main" xmlns:r="http://schemas.openxmlformats.org/officeDocument/2006/relationships" xmlns:p="http://schemas.openxmlformats.org/presentationml/2006/main">
  <p:tag name="NUM" val="3"/>
</p:tagLst>
</file>

<file path=ppt/tags/tag829.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1"/>
</p:tagLst>
</file>

<file path=ppt/tags/tag830.xml><?xml version="1.0" encoding="utf-8"?>
<p:tagLst xmlns:a="http://schemas.openxmlformats.org/drawingml/2006/main" xmlns:r="http://schemas.openxmlformats.org/officeDocument/2006/relationships" xmlns:p="http://schemas.openxmlformats.org/presentationml/2006/main">
  <p:tag name="NUM" val="2"/>
</p:tagLst>
</file>

<file path=ppt/tags/tag831.xml><?xml version="1.0" encoding="utf-8"?>
<p:tagLst xmlns:a="http://schemas.openxmlformats.org/drawingml/2006/main" xmlns:r="http://schemas.openxmlformats.org/officeDocument/2006/relationships" xmlns:p="http://schemas.openxmlformats.org/presentationml/2006/main">
  <p:tag name="NUM" val="1"/>
</p:tagLst>
</file>

<file path=ppt/tags/tag832.xml><?xml version="1.0" encoding="utf-8"?>
<p:tagLst xmlns:a="http://schemas.openxmlformats.org/drawingml/2006/main" xmlns:r="http://schemas.openxmlformats.org/officeDocument/2006/relationships" xmlns:p="http://schemas.openxmlformats.org/presentationml/2006/main">
  <p:tag name="NUM" val="2"/>
</p:tagLst>
</file>

<file path=ppt/tags/tag833.xml><?xml version="1.0" encoding="utf-8"?>
<p:tagLst xmlns:a="http://schemas.openxmlformats.org/drawingml/2006/main" xmlns:r="http://schemas.openxmlformats.org/officeDocument/2006/relationships" xmlns:p="http://schemas.openxmlformats.org/presentationml/2006/main">
  <p:tag name="NUM" val="1"/>
</p:tagLst>
</file>

<file path=ppt/tags/tag834.xml><?xml version="1.0" encoding="utf-8"?>
<p:tagLst xmlns:a="http://schemas.openxmlformats.org/drawingml/2006/main" xmlns:r="http://schemas.openxmlformats.org/officeDocument/2006/relationships" xmlns:p="http://schemas.openxmlformats.org/presentationml/2006/main">
  <p:tag name="NUM" val="2"/>
</p:tagLst>
</file>

<file path=ppt/tags/tag835.xml><?xml version="1.0" encoding="utf-8"?>
<p:tagLst xmlns:a="http://schemas.openxmlformats.org/drawingml/2006/main" xmlns:r="http://schemas.openxmlformats.org/officeDocument/2006/relationships" xmlns:p="http://schemas.openxmlformats.org/presentationml/2006/main">
  <p:tag name="NUM" val="1"/>
</p:tagLst>
</file>

<file path=ppt/tags/tag836.xml><?xml version="1.0" encoding="utf-8"?>
<p:tagLst xmlns:a="http://schemas.openxmlformats.org/drawingml/2006/main" xmlns:r="http://schemas.openxmlformats.org/officeDocument/2006/relationships" xmlns:p="http://schemas.openxmlformats.org/presentationml/2006/main">
  <p:tag name="NUM" val="2"/>
</p:tagLst>
</file>

<file path=ppt/tags/tag837.xml><?xml version="1.0" encoding="utf-8"?>
<p:tagLst xmlns:a="http://schemas.openxmlformats.org/drawingml/2006/main" xmlns:r="http://schemas.openxmlformats.org/officeDocument/2006/relationships" xmlns:p="http://schemas.openxmlformats.org/presentationml/2006/main">
  <p:tag name="NUM" val="1"/>
</p:tagLst>
</file>

<file path=ppt/tags/tag838.xml><?xml version="1.0" encoding="utf-8"?>
<p:tagLst xmlns:a="http://schemas.openxmlformats.org/drawingml/2006/main" xmlns:r="http://schemas.openxmlformats.org/officeDocument/2006/relationships" xmlns:p="http://schemas.openxmlformats.org/presentationml/2006/main">
  <p:tag name="NUM" val="2"/>
</p:tagLst>
</file>

<file path=ppt/tags/tag839.xml><?xml version="1.0" encoding="utf-8"?>
<p:tagLst xmlns:a="http://schemas.openxmlformats.org/drawingml/2006/main" xmlns:r="http://schemas.openxmlformats.org/officeDocument/2006/relationships" xmlns:p="http://schemas.openxmlformats.org/presentationml/2006/main">
  <p:tag name="NUM" val="3"/>
</p:tagLst>
</file>

<file path=ppt/tags/tag84.xml><?xml version="1.0" encoding="utf-8"?>
<p:tagLst xmlns:a="http://schemas.openxmlformats.org/drawingml/2006/main" xmlns:r="http://schemas.openxmlformats.org/officeDocument/2006/relationships" xmlns:p="http://schemas.openxmlformats.org/presentationml/2006/main">
  <p:tag name="NUM" val="22"/>
</p:tagLst>
</file>

<file path=ppt/tags/tag840.xml><?xml version="1.0" encoding="utf-8"?>
<p:tagLst xmlns:a="http://schemas.openxmlformats.org/drawingml/2006/main" xmlns:r="http://schemas.openxmlformats.org/officeDocument/2006/relationships" xmlns:p="http://schemas.openxmlformats.org/presentationml/2006/main">
  <p:tag name="NUM" val="1"/>
</p:tagLst>
</file>

<file path=ppt/tags/tag841.xml><?xml version="1.0" encoding="utf-8"?>
<p:tagLst xmlns:a="http://schemas.openxmlformats.org/drawingml/2006/main" xmlns:r="http://schemas.openxmlformats.org/officeDocument/2006/relationships" xmlns:p="http://schemas.openxmlformats.org/presentationml/2006/main">
  <p:tag name="NUM" val="2"/>
</p:tagLst>
</file>

<file path=ppt/tags/tag842.xml><?xml version="1.0" encoding="utf-8"?>
<p:tagLst xmlns:a="http://schemas.openxmlformats.org/drawingml/2006/main" xmlns:r="http://schemas.openxmlformats.org/officeDocument/2006/relationships" xmlns:p="http://schemas.openxmlformats.org/presentationml/2006/main">
  <p:tag name="NUM" val="1"/>
</p:tagLst>
</file>

<file path=ppt/tags/tag843.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23"/>
</p:tagLst>
</file>

<file path=ppt/tags/tag86.xml><?xml version="1.0" encoding="utf-8"?>
<p:tagLst xmlns:a="http://schemas.openxmlformats.org/drawingml/2006/main" xmlns:r="http://schemas.openxmlformats.org/officeDocument/2006/relationships" xmlns:p="http://schemas.openxmlformats.org/presentationml/2006/main">
  <p:tag name="NUM" val="24"/>
</p:tagLst>
</file>

<file path=ppt/tags/tag87.xml><?xml version="1.0" encoding="utf-8"?>
<p:tagLst xmlns:a="http://schemas.openxmlformats.org/drawingml/2006/main" xmlns:r="http://schemas.openxmlformats.org/officeDocument/2006/relationships" xmlns:p="http://schemas.openxmlformats.org/presentationml/2006/main">
  <p:tag name="NUM" val="25"/>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NUM" val="5"/>
</p:tagLst>
</file>

<file path=ppt/tags/tag93.xml><?xml version="1.0" encoding="utf-8"?>
<p:tagLst xmlns:a="http://schemas.openxmlformats.org/drawingml/2006/main" xmlns:r="http://schemas.openxmlformats.org/officeDocument/2006/relationships" xmlns:p="http://schemas.openxmlformats.org/presentationml/2006/main">
  <p:tag name="NUM" val="6"/>
</p:tagLst>
</file>

<file path=ppt/tags/tag94.xml><?xml version="1.0" encoding="utf-8"?>
<p:tagLst xmlns:a="http://schemas.openxmlformats.org/drawingml/2006/main" xmlns:r="http://schemas.openxmlformats.org/officeDocument/2006/relationships" xmlns:p="http://schemas.openxmlformats.org/presentationml/2006/main">
  <p:tag name="NUM" val="7"/>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3"/>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(page titre)</Template>
  <TotalTime>272</TotalTime>
  <Words>7280</Words>
  <Application>Microsoft Office PowerPoint</Application>
  <PresentationFormat>Affichage à l'écran (4:3)</PresentationFormat>
  <Paragraphs>1275</Paragraphs>
  <Slides>145</Slides>
  <Notes>145</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145</vt:i4>
      </vt:variant>
    </vt:vector>
  </HeadingPairs>
  <TitlesOfParts>
    <vt:vector size="147" baseType="lpstr">
      <vt:lpstr>Section OIM</vt:lpstr>
      <vt:lpstr>VISIO</vt:lpstr>
      <vt:lpstr>Création de formulaires avec Oracle </vt:lpstr>
      <vt:lpstr>Forms I (10g)</vt:lpstr>
      <vt:lpstr>Objectifs généraux</vt:lpstr>
      <vt:lpstr>Développement d’un premier formulaire Démarrage</vt:lpstr>
      <vt:lpstr>Développement d’un premier formulaire Démarrage</vt:lpstr>
      <vt:lpstr>Développement d’un premier formulaire Démarrage</vt:lpstr>
      <vt:lpstr>Développement d’un premier formulaire Démarrage</vt:lpstr>
      <vt:lpstr>Développement d’un premier formulaire Objets d’un formulaire</vt:lpstr>
      <vt:lpstr>Développement d’un premier formulaire Objets d’un formulaire</vt:lpstr>
      <vt:lpstr>Développement d’un premier formulaire Objets d’un formulaire</vt:lpstr>
      <vt:lpstr>Développement d’un premier formulaire Objets d’un formulaire</vt:lpstr>
      <vt:lpstr>Développement d’un premier formulaire Objets d’un formulaire</vt:lpstr>
      <vt:lpstr>Développement d’un premier formulaire Objets d’un formulaire</vt:lpstr>
      <vt:lpstr>Développement d’un premier formulaire Concepts du navigateur d’objets</vt:lpstr>
      <vt:lpstr>Développement d’un premier formulaire Concepts du navigateur d’objets</vt:lpstr>
      <vt:lpstr>Développement d’un premier formulaire Création de blocs de données</vt:lpstr>
      <vt:lpstr>Développement d’un premier formulaire Création de bloc de données</vt:lpstr>
      <vt:lpstr>Développement d’un premier formulaire Création de bloc de données</vt:lpstr>
      <vt:lpstr>Développement d’un premier formulaire Création de bloc de données</vt:lpstr>
      <vt:lpstr>Développement d’un premier formulaire Assistant présentation</vt:lpstr>
      <vt:lpstr>Développement d’un premier formulaire Assistant présentation</vt:lpstr>
      <vt:lpstr>Développement d’un premier formulaire Assistant présentation</vt:lpstr>
      <vt:lpstr>Développement d’un premier formulaire Assistant présentation</vt:lpstr>
      <vt:lpstr>Développement d’un premier formulaire Ajout d’un bloc détail (enfant)</vt:lpstr>
      <vt:lpstr>Développement d’un premier formulaire Ajout d’un bloc détail (enfant)</vt:lpstr>
      <vt:lpstr>Développement d’un premier formulaire Ajout d’un bloc détail (enfant)</vt:lpstr>
      <vt:lpstr>Développement d’un premier formulaire Compilation du formulaire</vt:lpstr>
      <vt:lpstr>Exécution d’un formulaire Lancement du module Forms</vt:lpstr>
      <vt:lpstr>Exécution d’un formulaire Mode Normal et Query</vt:lpstr>
      <vt:lpstr>Exécution d’un formulaire Recherche des données</vt:lpstr>
      <vt:lpstr>Exécution d’un formulaire Recherche des données</vt:lpstr>
      <vt:lpstr>Exécution d’un formulaire Mise à jour des données et verrous</vt:lpstr>
      <vt:lpstr>Exécution d’un formulaire Contrôle des transactions</vt:lpstr>
      <vt:lpstr>Exécution d’un formulaire</vt:lpstr>
      <vt:lpstr>Modifier le formulaire Créer des onglets</vt:lpstr>
      <vt:lpstr>Modifier le formulaire Créer des onglets</vt:lpstr>
      <vt:lpstr>Modifier le formulaire Créer des onglets</vt:lpstr>
      <vt:lpstr>Modifier le formulaire Ajuster la disposition des objets</vt:lpstr>
      <vt:lpstr>Modifier le formulaire Améliorer l’interface graphique</vt:lpstr>
      <vt:lpstr>Modifier le formulaire Ajouter des champs calculés</vt:lpstr>
      <vt:lpstr>Modifier le formulaire Ajouter des champs calculés</vt:lpstr>
      <vt:lpstr>Modifier le formulaire Ajouter des champs calculés</vt:lpstr>
      <vt:lpstr>Modifier le formulaire Ajout d’unités de programmation</vt:lpstr>
      <vt:lpstr>Modifier le formulaire Ajout d’unités de programmation</vt:lpstr>
      <vt:lpstr>Navigateur d’objet Type d’objet et instance</vt:lpstr>
      <vt:lpstr>Navigateur d’objet Manipuler les objets</vt:lpstr>
      <vt:lpstr>Navigateur d’objet Utilisation des vues</vt:lpstr>
      <vt:lpstr>Navigateur d’objet Concept des groupes d’objets</vt:lpstr>
      <vt:lpstr>Éditeur de présentation (Layout)</vt:lpstr>
      <vt:lpstr>Éditeur de présentation (Layout) Composantes</vt:lpstr>
      <vt:lpstr>Éditeur de présentation (Layout) Composantes</vt:lpstr>
      <vt:lpstr>Palette de propriétés</vt:lpstr>
      <vt:lpstr>Palette de propriétés</vt:lpstr>
      <vt:lpstr>Classes de propriétés</vt:lpstr>
      <vt:lpstr>Classes de propriétés</vt:lpstr>
      <vt:lpstr>Éditeur de menu Concepts</vt:lpstr>
      <vt:lpstr>Éditeur de menu Navigateur d’objet</vt:lpstr>
      <vt:lpstr>Éditeur de menu Utilisation de l’éditeur de menu</vt:lpstr>
      <vt:lpstr>Éditeur de bibliothèques PL/SQL (Library) Concepts</vt:lpstr>
      <vt:lpstr>Éditeur de bibliothèques PL/SQL (Library) Navigateur d’objet</vt:lpstr>
      <vt:lpstr>Éditeur de bibliothèques PL/SQL (Library) Éditeur PL/SQL</vt:lpstr>
      <vt:lpstr>Éditeur de bibliothèques PL/SQL (Library) Attache d’une bibliothèque PL/SQL</vt:lpstr>
      <vt:lpstr>Éditeur de bibliothèque d’objets (Library) Concepts</vt:lpstr>
      <vt:lpstr>Éditeur de bibliothèque d’objets (Library) Concepts (suite)</vt:lpstr>
      <vt:lpstr>Éditeur de bibliothèque d’objets (Library) Navigateur d’objets</vt:lpstr>
      <vt:lpstr>Éditeur de bibliothèque d’objets (Library) L’éditeur</vt:lpstr>
      <vt:lpstr>Éditeur de bibliothèque d’objets (Library) Référence d’objets au module Forms</vt:lpstr>
      <vt:lpstr>Forms I (10g)</vt:lpstr>
      <vt:lpstr>Bloc, cadre de présentation et relation Type de bloc</vt:lpstr>
      <vt:lpstr>Bloc, cadre de présentation et relation Type de bloc</vt:lpstr>
      <vt:lpstr>Bloc, cadre de présentation et relation Type de bloc</vt:lpstr>
      <vt:lpstr>Bloc, cadre de présentation et relation Type de bloc</vt:lpstr>
      <vt:lpstr>Bloc, cadre de présentation et relation Création et entretien du bloc</vt:lpstr>
      <vt:lpstr>Bloc, cadre de présentation et relation Cadre de présentation</vt:lpstr>
      <vt:lpstr>Bloc, cadre de présentation et relation Relation</vt:lpstr>
      <vt:lpstr>Élément lié ou non lié aux données Source de données ou non</vt:lpstr>
      <vt:lpstr>Élément lié ou non lié aux données Propriétés</vt:lpstr>
      <vt:lpstr>Élément lié ou non lié aux données Création et validation</vt:lpstr>
      <vt:lpstr>Élément d’interface usager graphique (GUI)</vt:lpstr>
      <vt:lpstr>Fenêtre, alerte et canevas Fenêtre</vt:lpstr>
      <vt:lpstr>Fenêtre, alerte et canevas Alerte</vt:lpstr>
      <vt:lpstr>Fenêtre, alerte et canevas Canevas</vt:lpstr>
      <vt:lpstr>Fenêtre, alerte et canevas Canevas</vt:lpstr>
      <vt:lpstr>Groupe d’enregistrements et liste de valeurs</vt:lpstr>
      <vt:lpstr>Groupe d’enregistrements et liste de valeurs</vt:lpstr>
      <vt:lpstr>Groupe d’enregistrements et liste de valeurs</vt:lpstr>
      <vt:lpstr>Groupe d’enregistrements et liste de valeurs</vt:lpstr>
      <vt:lpstr>Groupe d’enregistrements et liste de valeurs</vt:lpstr>
      <vt:lpstr>Groupe d’enregistrements et liste de valeurs</vt:lpstr>
      <vt:lpstr>Groupe d’enregistrements et liste de valeurs</vt:lpstr>
      <vt:lpstr>Éditeur de texte</vt:lpstr>
      <vt:lpstr>Événements et déclencheurs</vt:lpstr>
      <vt:lpstr>Événements et déclencheurs</vt:lpstr>
      <vt:lpstr>Événements et déclencheurs</vt:lpstr>
      <vt:lpstr>Événements et déclencheurs</vt:lpstr>
      <vt:lpstr>Événements et déclencheurs</vt:lpstr>
      <vt:lpstr>Événements et déclencheurs</vt:lpstr>
      <vt:lpstr>Événements et déclencheurs</vt:lpstr>
      <vt:lpstr>Les « packages » intégrés</vt:lpstr>
      <vt:lpstr>Les « packages» intégrés</vt:lpstr>
      <vt:lpstr>Les « packages » intégrés</vt:lpstr>
      <vt:lpstr>Les « packages » intégrés</vt:lpstr>
      <vt:lpstr>Les « packages » intégrés</vt:lpstr>
      <vt:lpstr>Les « packages » intégrés</vt:lpstr>
      <vt:lpstr>Architecture n-tiers</vt:lpstr>
      <vt:lpstr>Architecture client-serveur</vt:lpstr>
      <vt:lpstr>Architecture N-tiers</vt:lpstr>
      <vt:lpstr>Échange entre un serveur d’applications et un serveur de bases de données</vt:lpstr>
      <vt:lpstr>Échange entre un serveur d’applications et un serveur de bases de données</vt:lpstr>
      <vt:lpstr>Échange entre un serveur d’applications et un poste client</vt:lpstr>
      <vt:lpstr>Différences Forms Client-Serveur et Forms Web</vt:lpstr>
      <vt:lpstr>Différences Forms Client-Serveur et Forms Web</vt:lpstr>
      <vt:lpstr>Différences Forms Client-Serveur et Forms Web</vt:lpstr>
      <vt:lpstr>Diagramme d’architecture Poste du développeur</vt:lpstr>
      <vt:lpstr>Configuration Forms</vt:lpstr>
      <vt:lpstr>Configuration Forms</vt:lpstr>
      <vt:lpstr>Configuration Forms</vt:lpstr>
      <vt:lpstr>Configuration Forms</vt:lpstr>
      <vt:lpstr>Configuration Forms</vt:lpstr>
      <vt:lpstr>Configuration Forms</vt:lpstr>
      <vt:lpstr>Configuration Forms</vt:lpstr>
      <vt:lpstr>.RES – Fichiers de ressources standards</vt:lpstr>
      <vt:lpstr>.RES – Fichiers de ressources du client</vt:lpstr>
      <vt:lpstr>FORMSWEB.CFG</vt:lpstr>
      <vt:lpstr>FORMSWEB.CFG</vt:lpstr>
      <vt:lpstr>FORMSWEB.CFG</vt:lpstr>
      <vt:lpstr>FORMSWEB.CFG</vt:lpstr>
      <vt:lpstr>FORMSWEB.CFG</vt:lpstr>
      <vt:lpstr>FORMSWEB.CFG</vt:lpstr>
      <vt:lpstr>.ENV</vt:lpstr>
      <vt:lpstr>REGISTRY.DAT</vt:lpstr>
      <vt:lpstr>REGISTRY.DAT</vt:lpstr>
      <vt:lpstr>Appel au service Forms</vt:lpstr>
      <vt:lpstr>Appel au service Forms</vt:lpstr>
      <vt:lpstr>Appel au service Forms</vt:lpstr>
      <vt:lpstr>Appel au service Forms</vt:lpstr>
      <vt:lpstr>Exercices</vt:lpstr>
      <vt:lpstr>Exercices</vt:lpstr>
      <vt:lpstr>Exercices</vt:lpstr>
      <vt:lpstr>Exercices</vt:lpstr>
      <vt:lpstr>Exercices</vt:lpstr>
      <vt:lpstr>Exercices</vt:lpstr>
      <vt:lpstr>Exercices</vt:lpstr>
      <vt:lpstr>Exercices</vt:lpstr>
      <vt:lpstr>Exercices</vt:lpstr>
    </vt:vector>
  </TitlesOfParts>
  <Company>Momentum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Éric Pronovost</dc:creator>
  <cp:lastModifiedBy>epronovost</cp:lastModifiedBy>
  <cp:revision>73</cp:revision>
  <dcterms:created xsi:type="dcterms:W3CDTF">2010-02-03T20:06:36Z</dcterms:created>
  <dcterms:modified xsi:type="dcterms:W3CDTF">2015-07-24T14:43:02Z</dcterms:modified>
</cp:coreProperties>
</file>