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14BD-B084-4003-9C0F-6F91FEF8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E177E-7E4B-4B91-A301-E5C6AFA2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1D6F4-39FC-460B-93CD-98E480EE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77F82-9E82-42DC-9810-19456D31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54A7B-2617-4A28-B8A4-0BB1BF75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1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42B19-821F-4BCA-BD95-81DB7D7F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1993F-E634-4C90-8489-9C85DA64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8EF51-D4B5-48BC-ADBB-76D9BDF7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63B96-6E13-4FC7-9528-DECAA583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2E16C-6AE3-495B-910C-1D4DBDC6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3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6BF92C-22C0-4F96-837F-5CFAD548E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FF6DD-FE5A-41D7-A242-E33C1E44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B2005-C2AE-4A4C-A0EA-31A84623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98C98-65AE-4696-94E8-242921E7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E7546-FB18-4747-BE3D-25EBA433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7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6D440-DEB3-44BB-B129-8A64C29E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3C664-8C48-43B3-B7FF-D7449989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18D1-0D57-4B6C-84BA-6BECBC86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DFB68-2616-420D-81E2-1651F01F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000E7-B499-4F36-A618-15A3738B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4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65398-DD2A-4A28-8A7A-CEFDC169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F6DC4-7302-4B74-9CA4-1776CA2B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8587E-6822-4672-B770-6700EC44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7C475-6F16-4EF9-AB89-A139F19C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74CD9-05D7-4CBD-9A5D-63AA3003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85C1A-AAF9-4AFD-B915-F84B4B9C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3613D-07FE-4DE4-ADED-1B1E6FAE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3F084-C65A-4006-8393-7862356C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8E6EE2-1DA0-4D4E-9080-5C28EC48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F0F58-FB68-4473-924B-23F43CF4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8868C-22D5-4CB6-A8AC-E23042AD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D3BC8-3B4D-49AD-90CF-8AC217F3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40EED-F5E5-4DC6-90DB-0221B26A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F3B11-3626-415B-955C-42A0584D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1E1B51-F734-4F94-A6F1-DC6BE0036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8790B5-6613-4940-B6AC-0E2E8D763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E89E0B-10C2-4B85-8C78-4BBCAFC0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4D07B-883B-4CE2-BBB9-A22DBF46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8CF556-A68F-4B56-95A9-42C1AFB3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2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43735-E65B-4989-B4CF-1BCE0905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D391E-AD10-42CB-9EC7-0C16C86A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0F64A7-0EAC-46E9-BE16-31319AB3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377369-A094-4788-8366-C08F600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9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09F9BA-2900-4295-B41C-F4D262E5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FC49D-1BA6-4841-AAAF-9CD235B9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F1081-459B-4C9E-8759-9C6D3974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9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92EE1-8E74-4DB0-AC19-3973F014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83C5D-A1CD-4B8A-9631-491B7C2D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0759C-2715-4554-BBFE-F58661FF8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63996-D8D4-449B-8F50-DC1FEBBE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EC317F-AE47-4245-9D61-91EC9903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48FEA-9D3B-4AB7-A02C-F88A120A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1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7306-D190-4EEA-B256-607DFD7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010726-70BD-4EF0-ACDF-1D0392F0D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7D923-079A-4936-B5F5-869F48F4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5601B-D750-467B-904B-251BEE6B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944C7-1391-4C06-896C-C8E58313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FD2EA-DAB6-48E2-BE48-A8E68C73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5D879-78EA-4E3B-9E8A-5FFAD26A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74031-2F07-4659-A7CE-2BB9864E3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C02FF-919E-4567-91B0-29DC5F20D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9435-DBC6-4056-ABAB-57028556F0CF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D71A3-C23F-4140-8776-5341BFD46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17806-94FA-4B8E-ABD0-BF602BC4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A35F-9E5E-4CD3-900A-2F7D74782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1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rojDataset\&#20851;&#20110;&#25968;&#25454;&#25972;&#29702;&#30340;&#24314;&#35758;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A09ED-7B56-477C-BA3D-E550934C0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数据库管理系统测试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B66080-D0F9-4F5B-AD12-944BC81FD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2020/6/5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49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A3FB6-CA96-4B2E-8BE7-6531518F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66" y="328129"/>
            <a:ext cx="10515600" cy="4351338"/>
          </a:xfrm>
        </p:spPr>
        <p:txBody>
          <a:bodyPr/>
          <a:lstStyle/>
          <a:p>
            <a:r>
              <a:rPr lang="zh-CN" altLang="en-US" dirty="0"/>
              <a:t>梳理现有文档数据，并归类：实验数据</a:t>
            </a:r>
            <a:r>
              <a:rPr lang="en-US" altLang="zh-CN" dirty="0"/>
              <a:t>+</a:t>
            </a:r>
            <a:r>
              <a:rPr lang="zh-CN" altLang="en-US" dirty="0"/>
              <a:t>临床数据；数据库系统收录的数据；</a:t>
            </a:r>
            <a:endParaRPr lang="en-US" altLang="zh-CN" dirty="0"/>
          </a:p>
          <a:p>
            <a:r>
              <a:rPr lang="zh-CN" altLang="en-US" dirty="0"/>
              <a:t>简要测试系统中的功能按钮</a:t>
            </a:r>
            <a:endParaRPr lang="en-US" altLang="zh-CN" dirty="0"/>
          </a:p>
          <a:p>
            <a:r>
              <a:rPr lang="zh-CN" altLang="en-US" dirty="0"/>
              <a:t>关于数据整理的建议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890443-E5F1-4FF0-94BF-C9830939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798"/>
            <a:ext cx="5171166" cy="14718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183A4B-8F9A-4BE8-A98A-172BFBD0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86" y="2239410"/>
            <a:ext cx="4864914" cy="3472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A7E9CA-9E5C-43EE-A7E6-809A3DCBD25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7039" y="4186030"/>
            <a:ext cx="3514725" cy="2019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FB1059-A83B-42F5-B880-B37AE1FB08BC}"/>
              </a:ext>
            </a:extLst>
          </p:cNvPr>
          <p:cNvSpPr txBox="1"/>
          <p:nvPr/>
        </p:nvSpPr>
        <p:spPr>
          <a:xfrm>
            <a:off x="6445569" y="1325255"/>
            <a:ext cx="486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Q1. </a:t>
            </a:r>
            <a:r>
              <a:rPr lang="zh-CN" altLang="en-US" dirty="0">
                <a:solidFill>
                  <a:srgbClr val="FF0000"/>
                </a:solidFill>
              </a:rPr>
              <a:t>数据库系统中目前只包含实验数据，后期是否要将临床数据加入？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增加医疗数据模块，如确需要整理出模板表格。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E39FD-8A45-458D-8AF5-BE4BA09B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6"/>
            <a:ext cx="10515600" cy="1325563"/>
          </a:xfrm>
        </p:spPr>
        <p:txBody>
          <a:bodyPr/>
          <a:lstStyle/>
          <a:p>
            <a:r>
              <a:rPr lang="zh-CN" altLang="en-US" dirty="0"/>
              <a:t>简要测试系统中的功能按钮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C0E6B-EBBE-45E4-AC87-BB2BCFAC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1019422"/>
            <a:ext cx="10515600" cy="4351338"/>
          </a:xfrm>
        </p:spPr>
        <p:txBody>
          <a:bodyPr/>
          <a:lstStyle/>
          <a:p>
            <a:pPr lvl="0"/>
            <a:r>
              <a:rPr lang="zh-CN" altLang="zh-CN" dirty="0"/>
              <a:t>筛选功能：页面不是很友好，查询有点慢</a:t>
            </a:r>
            <a:r>
              <a:rPr lang="zh-CN" altLang="en-US" dirty="0"/>
              <a:t>；</a:t>
            </a:r>
            <a:r>
              <a:rPr lang="zh-CN" altLang="zh-CN" dirty="0"/>
              <a:t>查询样本临床信息时，设置 非时没用的</a:t>
            </a:r>
            <a:r>
              <a:rPr lang="zh-CN" altLang="en-US" dirty="0"/>
              <a:t>；注意正在处理</a:t>
            </a:r>
            <a:r>
              <a:rPr lang="en-US" altLang="zh-CN" dirty="0"/>
              <a:t>processing</a:t>
            </a:r>
            <a:r>
              <a:rPr lang="zh-CN" altLang="en-US" dirty="0"/>
              <a:t>的显示位置；</a:t>
            </a:r>
            <a:endParaRPr lang="en-US" altLang="zh-CN" dirty="0"/>
          </a:p>
          <a:p>
            <a:r>
              <a:rPr lang="zh-CN" altLang="zh-CN" dirty="0"/>
              <a:t>建议写测试模块，详细测试多种情况下的高级筛选功能</a:t>
            </a:r>
            <a:r>
              <a:rPr lang="zh-CN" altLang="en-US" dirty="0"/>
              <a:t>，并写使用说明。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234619-7989-486E-B911-FB99F9B09B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2966" y="2714625"/>
            <a:ext cx="5274310" cy="142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90A47A-035D-4C12-B5E6-74A7B50288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2966" y="4278312"/>
            <a:ext cx="5274310" cy="13773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7D8EA5-DFF2-45A3-BF5F-97C914566F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52966" y="5715317"/>
            <a:ext cx="5274310" cy="11931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4ADF4C-1945-4D82-98F1-554574F06DB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38205" y="4418329"/>
            <a:ext cx="5274310" cy="1097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30E658-D1EE-489D-AFBD-E5C852FA137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42042" y="2703050"/>
            <a:ext cx="5274310" cy="15455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1D28A4-600B-4188-9400-9DF8FAA1C9F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093256" y="5578149"/>
            <a:ext cx="3945778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1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B42D4-9B5D-4BC3-8A1D-6DF1449C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90"/>
            <a:ext cx="10515600" cy="4351338"/>
          </a:xfrm>
        </p:spPr>
        <p:txBody>
          <a:bodyPr/>
          <a:lstStyle/>
          <a:p>
            <a:r>
              <a:rPr lang="zh-CN" altLang="zh-CN" dirty="0"/>
              <a:t>写详细的使用说明</a:t>
            </a:r>
            <a:r>
              <a:rPr lang="zh-CN" altLang="en-US" dirty="0"/>
              <a:t>：页面中各功能键的使用方法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每个表展示的画图模块，是否需要调整战略位置？</a:t>
            </a:r>
            <a:endParaRPr lang="en-US" altLang="zh-CN" dirty="0"/>
          </a:p>
          <a:p>
            <a:r>
              <a:rPr lang="zh-CN" altLang="en-US" dirty="0"/>
              <a:t>增加</a:t>
            </a:r>
            <a:r>
              <a:rPr lang="zh-CN" altLang="zh-CN" dirty="0"/>
              <a:t>模板表</a:t>
            </a:r>
            <a:r>
              <a:rPr lang="zh-CN" altLang="en-US" dirty="0"/>
              <a:t>自动</a:t>
            </a:r>
            <a:r>
              <a:rPr lang="zh-CN" altLang="zh-CN" dirty="0"/>
              <a:t>保持最新</a:t>
            </a:r>
            <a:r>
              <a:rPr lang="zh-CN" altLang="en-US" dirty="0"/>
              <a:t>的功能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表之间关联时，出现数据不合逻辑的情况，数据更新不及时。</a:t>
            </a:r>
            <a:endParaRPr lang="en-US" altLang="zh-CN" dirty="0"/>
          </a:p>
          <a:p>
            <a:r>
              <a:rPr lang="zh-CN" altLang="en-US" dirty="0"/>
              <a:t>系统中表的时间还是没有更新，请逐一核查。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50C9033-F111-4122-90E8-4E04D239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简要测试系统中的功能按钮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CF1341-F99E-4134-988F-42ED44F96F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9715" y="4637397"/>
            <a:ext cx="5274310" cy="1625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4CB7C5-56B0-43DB-BDD0-3ACB962263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9715" y="3995529"/>
            <a:ext cx="5274310" cy="307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95FCF6-2484-40DF-9184-BC7DC59333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83018" y="4807423"/>
            <a:ext cx="5274310" cy="9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B42D4-9B5D-4BC3-8A1D-6DF1449C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 action="ppaction://hlinkfile"/>
              </a:rPr>
              <a:t>D:\projDataset\</a:t>
            </a:r>
            <a:r>
              <a:rPr lang="zh-CN" altLang="en-US" dirty="0">
                <a:hlinkClick r:id="rId2" action="ppaction://hlinkfile"/>
              </a:rPr>
              <a:t>关于数据整理的建议</a:t>
            </a:r>
            <a:r>
              <a:rPr lang="en-US" altLang="zh-CN" dirty="0">
                <a:hlinkClick r:id="rId2" action="ppaction://hlinkfile"/>
              </a:rPr>
              <a:t>.docx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50C9033-F111-4122-90E8-4E04D239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关于数据整理的建议</a:t>
            </a:r>
          </a:p>
        </p:txBody>
      </p:sp>
    </p:spTree>
    <p:extLst>
      <p:ext uri="{BB962C8B-B14F-4D97-AF65-F5344CB8AC3E}">
        <p14:creationId xmlns:p14="http://schemas.microsoft.com/office/powerpoint/2010/main" val="113692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212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数据库管理系统测试</vt:lpstr>
      <vt:lpstr>PowerPoint 演示文稿</vt:lpstr>
      <vt:lpstr>简要测试系统中的功能按钮</vt:lpstr>
      <vt:lpstr>简要测试系统中的功能按钮</vt:lpstr>
      <vt:lpstr>关于数据整理的建议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数据库管理系统测试</dc:title>
  <dc:creator>吴玲玉(Lingyu Wu)</dc:creator>
  <cp:lastModifiedBy>吴玲玉(Lingyu Wu)</cp:lastModifiedBy>
  <cp:revision>3</cp:revision>
  <dcterms:created xsi:type="dcterms:W3CDTF">2020-06-05T06:11:59Z</dcterms:created>
  <dcterms:modified xsi:type="dcterms:W3CDTF">2020-06-05T06:29:40Z</dcterms:modified>
</cp:coreProperties>
</file>