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Felipe </a:t>
            </a:r>
            <a:r>
              <a:rPr lang="en-US" dirty="0" err="1" smtClean="0"/>
              <a:t>Cecagno</a:t>
            </a:r>
            <a:endParaRPr lang="en-US" dirty="0" smtClean="0"/>
          </a:p>
          <a:p>
            <a:r>
              <a:rPr lang="en-US" dirty="0" err="1" smtClean="0"/>
              <a:t>Rosália</a:t>
            </a:r>
            <a:r>
              <a:rPr lang="en-US" dirty="0" smtClean="0"/>
              <a:t> </a:t>
            </a:r>
            <a:r>
              <a:rPr lang="en-US" dirty="0" err="1" smtClean="0"/>
              <a:t>Galiazzi</a:t>
            </a:r>
            <a:r>
              <a:rPr lang="en-US" dirty="0" smtClean="0"/>
              <a:t>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Felipe </a:t>
            </a:r>
            <a:r>
              <a:rPr lang="en-US" dirty="0" err="1" smtClean="0"/>
              <a:t>Cecagno</a:t>
            </a:r>
            <a:endParaRPr lang="en-US" dirty="0" smtClean="0"/>
          </a:p>
          <a:p>
            <a:r>
              <a:rPr lang="en-US" dirty="0" err="1" smtClean="0"/>
              <a:t>Rosália</a:t>
            </a:r>
            <a:r>
              <a:rPr lang="en-US" dirty="0" smtClean="0"/>
              <a:t> </a:t>
            </a:r>
            <a:r>
              <a:rPr lang="en-US" dirty="0" err="1" smtClean="0"/>
              <a:t>Galiazzi</a:t>
            </a:r>
            <a:r>
              <a:rPr lang="en-US" dirty="0" smtClean="0"/>
              <a:t>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16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Módulo</vt:lpstr>
      <vt:lpstr>Add Title Here</vt:lpstr>
      <vt:lpstr>Add Title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creator>Rosalia</dc:creator>
  <cp:lastModifiedBy>Rosalia</cp:lastModifiedBy>
  <cp:revision>1</cp:revision>
  <dcterms:created xsi:type="dcterms:W3CDTF">2011-07-13T22:58:41Z</dcterms:created>
  <dcterms:modified xsi:type="dcterms:W3CDTF">2011-07-13T23:03:48Z</dcterms:modified>
</cp:coreProperties>
</file>