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14/07/2011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Felipe </a:t>
            </a:r>
            <a:r>
              <a:rPr lang="en-US" dirty="0" err="1" smtClean="0"/>
              <a:t>Cecagno</a:t>
            </a:r>
            <a:endParaRPr lang="en-US" dirty="0" smtClean="0"/>
          </a:p>
          <a:p>
            <a:r>
              <a:rPr lang="en-US" dirty="0" err="1" smtClean="0"/>
              <a:t>Rosália</a:t>
            </a:r>
            <a:r>
              <a:rPr lang="en-US" dirty="0" smtClean="0"/>
              <a:t> </a:t>
            </a:r>
            <a:r>
              <a:rPr lang="en-US" dirty="0" err="1" smtClean="0"/>
              <a:t>Galiazzi</a:t>
            </a:r>
            <a:r>
              <a:rPr lang="en-US" dirty="0" smtClean="0"/>
              <a:t>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orldwide </a:t>
            </a:r>
            <a:r>
              <a:rPr lang="en-US" dirty="0"/>
              <a:t>e-learning industry is estimated to be worth </a:t>
            </a:r>
            <a:r>
              <a:rPr lang="en-US" dirty="0" smtClean="0"/>
              <a:t>over 48 billion dollars</a:t>
            </a:r>
          </a:p>
          <a:p>
            <a:endParaRPr lang="en-US" dirty="0"/>
          </a:p>
          <a:p>
            <a:r>
              <a:rPr lang="en-US" dirty="0" smtClean="0"/>
              <a:t>Create more intuitive navigation on e-learning videos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5"/>
            <a:ext cx="5537326" cy="190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74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takes 3 steps:</a:t>
            </a:r>
          </a:p>
          <a:p>
            <a:pPr lvl="1"/>
            <a:r>
              <a:rPr lang="en-US" dirty="0" smtClean="0"/>
              <a:t>Point correspondence</a:t>
            </a:r>
          </a:p>
          <a:p>
            <a:pPr lvl="1"/>
            <a:r>
              <a:rPr lang="en-US" dirty="0" err="1" smtClean="0"/>
              <a:t>Homography</a:t>
            </a:r>
            <a:r>
              <a:rPr lang="en-US" dirty="0" smtClean="0"/>
              <a:t> estimation</a:t>
            </a:r>
          </a:p>
          <a:p>
            <a:pPr lvl="1"/>
            <a:r>
              <a:rPr lang="en-US" dirty="0" smtClean="0"/>
              <a:t>Video reproduction using transformed coordinates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1438289" cy="16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3419872" y="5517232"/>
            <a:ext cx="86409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977133"/>
            <a:ext cx="4073079" cy="14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2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Correspondence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Find point correspondences between two images</a:t>
            </a:r>
          </a:p>
          <a:p>
            <a:endParaRPr lang="en-US" b="1" dirty="0"/>
          </a:p>
          <a:p>
            <a:r>
              <a:rPr lang="en-US" dirty="0" smtClean="0"/>
              <a:t>Points will be used to</a:t>
            </a:r>
          </a:p>
          <a:p>
            <a:pPr marL="118872" indent="0">
              <a:buNone/>
            </a:pPr>
            <a:r>
              <a:rPr lang="en-US" dirty="0" smtClean="0"/>
              <a:t>    estimate camera</a:t>
            </a:r>
          </a:p>
          <a:p>
            <a:pPr marL="118872" indent="0">
              <a:buNone/>
            </a:pPr>
            <a:r>
              <a:rPr lang="en-US" dirty="0" smtClean="0"/>
              <a:t>    movement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1820"/>
            <a:ext cx="3384376" cy="380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92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Correspondence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Kanade</a:t>
            </a:r>
            <a:r>
              <a:rPr lang="en-US" dirty="0" smtClean="0"/>
              <a:t>-Lucas-</a:t>
            </a:r>
            <a:r>
              <a:rPr lang="en-US" dirty="0" err="1" smtClean="0"/>
              <a:t>Tomasi</a:t>
            </a:r>
            <a:endParaRPr lang="en-US" dirty="0" smtClean="0"/>
          </a:p>
          <a:p>
            <a:pPr lvl="1"/>
            <a:r>
              <a:rPr lang="en-US" dirty="0" smtClean="0"/>
              <a:t>Results were not satisfactory</a:t>
            </a:r>
          </a:p>
          <a:p>
            <a:pPr lvl="1"/>
            <a:r>
              <a:rPr lang="en-US" dirty="0" smtClean="0"/>
              <a:t>Sequences with movement had around 10 matches</a:t>
            </a:r>
          </a:p>
          <a:p>
            <a:pPr lvl="1"/>
            <a:endParaRPr lang="en-US" dirty="0"/>
          </a:p>
          <a:p>
            <a:r>
              <a:rPr lang="en-US" dirty="0" smtClean="0"/>
              <a:t>SIFT:  </a:t>
            </a:r>
            <a:r>
              <a:rPr lang="en-US" dirty="0"/>
              <a:t>Scale-invariant feature </a:t>
            </a:r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Much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Estimation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a matrix that maps the points in one image to the points on the other</a:t>
            </a:r>
          </a:p>
          <a:p>
            <a:pPr lvl="1"/>
            <a:endParaRPr lang="en-US" dirty="0"/>
          </a:p>
          <a:p>
            <a:r>
              <a:rPr lang="en-US" dirty="0" smtClean="0"/>
              <a:t>Simple least squares approach lead to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3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Homography</a:t>
            </a:r>
            <a:r>
              <a:rPr lang="en-US" dirty="0" smtClean="0"/>
              <a:t> Estimation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Video </a:t>
            </a:r>
            <a:r>
              <a:rPr lang="en-US" smtClean="0"/>
              <a:t>Reproduction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Inverse of the </a:t>
            </a:r>
            <a:r>
              <a:rPr lang="en-US" dirty="0" err="1" smtClean="0"/>
              <a:t>homography</a:t>
            </a:r>
            <a:r>
              <a:rPr lang="en-US" dirty="0" smtClean="0"/>
              <a:t> is used to transform the camera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95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</TotalTime>
  <Words>127</Words>
  <Application>Microsoft Office PowerPoint</Application>
  <PresentationFormat>Apresentação na tela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Módulo</vt:lpstr>
      <vt:lpstr>Add Title Here</vt:lpstr>
      <vt:lpstr>Motivation</vt:lpstr>
      <vt:lpstr>Related Work</vt:lpstr>
      <vt:lpstr>Overview</vt:lpstr>
      <vt:lpstr>Point Correspondence</vt:lpstr>
      <vt:lpstr>Point Correspondence</vt:lpstr>
      <vt:lpstr>Homography Estimation</vt:lpstr>
      <vt:lpstr>Homography Estimation</vt:lpstr>
      <vt:lpstr>Video Reproduction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creator>Rosalia</dc:creator>
  <cp:lastModifiedBy>Rosalia</cp:lastModifiedBy>
  <cp:revision>8</cp:revision>
  <dcterms:created xsi:type="dcterms:W3CDTF">2011-07-13T22:58:41Z</dcterms:created>
  <dcterms:modified xsi:type="dcterms:W3CDTF">2011-07-14T21:22:04Z</dcterms:modified>
</cp:coreProperties>
</file>