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4" r:id="rId2"/>
    <p:sldId id="273" r:id="rId3"/>
    <p:sldId id="284" r:id="rId4"/>
    <p:sldId id="286" r:id="rId5"/>
    <p:sldId id="287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1D83"/>
    <a:srgbClr val="B4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F50376-A4FE-4534-ADA7-E25FA54A2014}" type="datetime1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F7F25-1C4C-40B1-9C23-0FD2E8CEE1ED}" type="datetime1">
              <a:rPr lang="pt-BR" noProof="0" smtClean="0"/>
              <a:t>21/09/2022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1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60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1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6" name="Espaço Reservado para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Cabeçalho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2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3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 title="Linha Divisó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emarcad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3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cxnSp>
        <p:nvCxnSpPr>
          <p:cNvPr id="8" name="Conector de Seta em Linha Ret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Mês, Ano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  <a:endParaRPr lang="pt-BR" altLang="zh-CN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  <a:endParaRPr lang="pt-BR" altLang="zh-CN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altLang="zh-CN" noProof="0" smtClean="0"/>
              <a:pPr rtl="0"/>
              <a:t>‹nº›</a:t>
            </a:fld>
            <a:endParaRPr lang="pt-BR" altLang="zh-CN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  <a:endParaRPr lang="pt-BR" altLang="zh-CN" noProof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1" name="Espaço Reservado para Imagem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4" name="Espaço Reservado para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5" name="Espaço Reservado para Imagem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Nome completo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pt-BR" noProof="0"/>
              <a:t>Número de Contato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pt-BR" noProof="0"/>
              <a:t>Contato por Email ou Mídia Social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izações do Aplicativo Mó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m 8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m 9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imagem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Texto Destacado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o design da tela aqui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Linha única de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1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pt-BR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OU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Nº do tópico - Personas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81420" y="4740313"/>
            <a:ext cx="1980000" cy="360000"/>
          </a:xfrm>
        </p:spPr>
        <p:txBody>
          <a:bodyPr rtlCol="0"/>
          <a:lstStyle/>
          <a:p>
            <a:pPr rtl="0"/>
            <a:r>
              <a:rPr lang="pt-BR" b="1" dirty="0"/>
              <a:t>Tiozão do RH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1297405" y="5245414"/>
            <a:ext cx="16972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6032" y="5390516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Breve Descrição</a:t>
            </a:r>
          </a:p>
        </p:txBody>
      </p:sp>
      <p:pic>
        <p:nvPicPr>
          <p:cNvPr id="39" name="Espaço Reservado para Imagem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b="1462"/>
          <a:stretch/>
        </p:blipFill>
        <p:spPr>
          <a:xfrm>
            <a:off x="4402717" y="1394460"/>
            <a:ext cx="3340720" cy="3207466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12900" y="4757233"/>
            <a:ext cx="2178000" cy="360000"/>
          </a:xfrm>
        </p:spPr>
        <p:txBody>
          <a:bodyPr rtlCol="0"/>
          <a:lstStyle/>
          <a:p>
            <a:pPr rtl="0"/>
            <a:r>
              <a:rPr lang="pt-BR" b="1" dirty="0"/>
              <a:t>Antenada</a:t>
            </a:r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5201900" y="524541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01900" y="5361924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Breve Descrição</a:t>
            </a:r>
          </a:p>
        </p:txBody>
      </p:sp>
      <p:pic>
        <p:nvPicPr>
          <p:cNvPr id="43" name="Espaço Reservado para Imagem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8" r="24173"/>
          <a:stretch/>
        </p:blipFill>
        <p:spPr>
          <a:xfrm>
            <a:off x="8400965" y="1394460"/>
            <a:ext cx="3371035" cy="3153777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42380" y="4757233"/>
            <a:ext cx="1980000" cy="360000"/>
          </a:xfrm>
        </p:spPr>
        <p:txBody>
          <a:bodyPr rtlCol="0"/>
          <a:lstStyle/>
          <a:p>
            <a:pPr rtl="0"/>
            <a:r>
              <a:rPr lang="pt-BR" b="1" dirty="0"/>
              <a:t>O Cara do </a:t>
            </a:r>
            <a:r>
              <a:rPr lang="pt-BR" b="1" dirty="0" err="1"/>
              <a:t>Comex</a:t>
            </a:r>
            <a:endParaRPr lang="pt-BR" b="1" dirty="0"/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9222380" y="5188723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00965" y="5326229"/>
            <a:ext cx="3371035" cy="720000"/>
          </a:xfrm>
        </p:spPr>
        <p:txBody>
          <a:bodyPr rtlCol="0"/>
          <a:lstStyle/>
          <a:p>
            <a:pPr rtl="0"/>
            <a:r>
              <a:rPr lang="pt-BR" dirty="0"/>
              <a:t>Roberto é trabalhador e </a:t>
            </a:r>
            <a:r>
              <a:rPr lang="pt-BR" dirty="0" err="1"/>
              <a:t>super</a:t>
            </a:r>
            <a:r>
              <a:rPr lang="pt-BR" dirty="0"/>
              <a:t> família. ´Tem uma filha deficiente auditiva e busca mais acessibilidade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</a:t>
            </a:fld>
            <a:endParaRPr lang="pt-BR"/>
          </a:p>
        </p:txBody>
      </p:sp>
      <p:pic>
        <p:nvPicPr>
          <p:cNvPr id="29" name="Espaço Reservado para Imagem 28"/>
          <p:cNvPicPr>
            <a:picLocks noGrp="1" noChangeAspect="1"/>
          </p:cNvPicPr>
          <p:nvPr>
            <p:ph type="pic" sz="quarter" idx="4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432000" y="1413530"/>
            <a:ext cx="3294381" cy="3169326"/>
          </a:xfr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13" y="444513"/>
            <a:ext cx="11340000" cy="432000"/>
          </a:xfrm>
        </p:spPr>
        <p:txBody>
          <a:bodyPr rtlCol="0"/>
          <a:lstStyle/>
          <a:p>
            <a:r>
              <a:rPr lang="pt-BR" dirty="0"/>
              <a:t>Nº do tópico - Personas</a:t>
            </a:r>
          </a:p>
        </p:txBody>
      </p:sp>
      <p:pic>
        <p:nvPicPr>
          <p:cNvPr id="88" name="Espaço Reservado para Imagem 87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/>
          <a:stretch/>
        </p:blipFill>
        <p:spPr>
          <a:xfrm>
            <a:off x="304354" y="2240833"/>
            <a:ext cx="1488379" cy="1353600"/>
          </a:xfrm>
        </p:spPr>
      </p:pic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4854" y="2485913"/>
            <a:ext cx="1134106" cy="701538"/>
          </a:xfrm>
        </p:spPr>
        <p:txBody>
          <a:bodyPr rtlCol="0"/>
          <a:lstStyle/>
          <a:p>
            <a:pPr rtl="0"/>
            <a:r>
              <a:rPr lang="pt-BR" b="1" dirty="0"/>
              <a:t>Tiozão do RH</a:t>
            </a:r>
          </a:p>
        </p:txBody>
      </p:sp>
      <p:cxnSp>
        <p:nvCxnSpPr>
          <p:cNvPr id="95" name="Conector Reto 94" title="Linha Divisó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spaço Reservado para Texto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Breve Descrição</a:t>
            </a:r>
          </a:p>
        </p:txBody>
      </p:sp>
      <p:pic>
        <p:nvPicPr>
          <p:cNvPr id="92" name="Espaço Reservado para Imagem 91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7" b="-3799"/>
          <a:stretch/>
        </p:blipFill>
        <p:spPr>
          <a:xfrm>
            <a:off x="4243445" y="2240833"/>
            <a:ext cx="1418667" cy="1386717"/>
          </a:xfrm>
        </p:spPr>
      </p:pic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Antenada</a:t>
            </a:r>
            <a:endParaRPr lang="pt-BR" b="1" dirty="0"/>
          </a:p>
        </p:txBody>
      </p:sp>
      <p:cxnSp>
        <p:nvCxnSpPr>
          <p:cNvPr id="96" name="Conector Reto 95" title="Linha Divisó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Breve Descrição</a:t>
            </a:r>
          </a:p>
        </p:txBody>
      </p:sp>
      <p:pic>
        <p:nvPicPr>
          <p:cNvPr id="94" name="Espaço Reservado para Imagem 93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6" r="22054" b="2439"/>
          <a:stretch/>
        </p:blipFill>
        <p:spPr>
          <a:xfrm>
            <a:off x="8047740" y="2240833"/>
            <a:ext cx="1432748" cy="1308057"/>
          </a:xfrm>
        </p:spPr>
      </p:pic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47313" y="2485913"/>
            <a:ext cx="1548000" cy="701538"/>
          </a:xfrm>
        </p:spPr>
        <p:txBody>
          <a:bodyPr rtlCol="0"/>
          <a:lstStyle/>
          <a:p>
            <a:pPr rtl="0"/>
            <a:r>
              <a:rPr lang="pt-BR" b="1" dirty="0"/>
              <a:t>O Cara do </a:t>
            </a:r>
            <a:r>
              <a:rPr lang="pt-BR" b="1" dirty="0" err="1"/>
              <a:t>Comex</a:t>
            </a:r>
            <a:endParaRPr lang="pt-BR" b="1" dirty="0"/>
          </a:p>
        </p:txBody>
      </p:sp>
      <p:cxnSp>
        <p:nvCxnSpPr>
          <p:cNvPr id="97" name="Conector Reto 96" title="Linha Divisó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algn="ctr"/>
            <a:r>
              <a:rPr lang="pt-BR" sz="1800" dirty="0">
                <a:solidFill>
                  <a:schemeClr val="tx1"/>
                </a:solidFill>
              </a:rPr>
              <a:t>Roberto é trabalhador e </a:t>
            </a:r>
            <a:r>
              <a:rPr lang="pt-BR" sz="1800" dirty="0" err="1">
                <a:solidFill>
                  <a:schemeClr val="tx1"/>
                </a:solidFill>
              </a:rPr>
              <a:t>super</a:t>
            </a:r>
            <a:r>
              <a:rPr lang="pt-BR" sz="1800" dirty="0">
                <a:solidFill>
                  <a:schemeClr val="tx1"/>
                </a:solidFill>
              </a:rPr>
              <a:t> família. Tem uma filha deficiente auditiva e busca mais acessibilidade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8" y="3527050"/>
            <a:ext cx="5472000" cy="783481"/>
          </a:xfrm>
        </p:spPr>
        <p:txBody>
          <a:bodyPr rtlCol="0"/>
          <a:lstStyle/>
          <a:p>
            <a:pPr algn="ctr" rtl="0"/>
            <a:r>
              <a:rPr lang="pt-BR" sz="3200" dirty="0"/>
              <a:t>Persona – Tiozão do RH</a:t>
            </a:r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5" y="4310531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6" y="4490531"/>
            <a:ext cx="4974545" cy="2085432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4619" y="1576388"/>
            <a:ext cx="1800000" cy="1632009"/>
          </a:xfrm>
        </p:spPr>
        <p:txBody>
          <a:bodyPr rtlCol="0"/>
          <a:lstStyle/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3420" y="352177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7619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Necessidade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947"/>
          <a:stretch>
            <a:fillRect/>
          </a:stretch>
        </p:blipFill>
        <p:spPr>
          <a:xfrm>
            <a:off x="432000" y="0"/>
            <a:ext cx="5472000" cy="3506642"/>
          </a:xfrm>
        </p:spPr>
      </p:pic>
      <p:sp>
        <p:nvSpPr>
          <p:cNvPr id="30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217619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31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6036808" y="4593275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3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086811" y="4545443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38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182000" y="4580304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294811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vla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endParaRPr lang="pt-BR" dirty="0"/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256220" y="367665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6220" y="703951"/>
            <a:ext cx="1614772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Dores</a:t>
            </a:r>
          </a:p>
        </p:txBody>
      </p:sp>
      <p:sp>
        <p:nvSpPr>
          <p:cNvPr id="26" name="Retângulo 25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3601" y="308916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07623" y="516324"/>
            <a:ext cx="1574377" cy="873051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Pensa e </a:t>
            </a:r>
          </a:p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</a:t>
            </a:r>
          </a:p>
        </p:txBody>
      </p:sp>
      <p:sp>
        <p:nvSpPr>
          <p:cNvPr id="27" name="Retângulo 26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315022" y="3343625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6325600" y="3532230"/>
            <a:ext cx="1617821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vê?</a:t>
            </a:r>
          </a:p>
        </p:txBody>
      </p:sp>
      <p:sp>
        <p:nvSpPr>
          <p:cNvPr id="29" name="Retângulo 2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4149" y="3343625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0" name="Retângulo 3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4147" y="3327098"/>
            <a:ext cx="1628399" cy="1114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8304148" y="3532230"/>
            <a:ext cx="1628398" cy="7372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ouve?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10354149" y="3490392"/>
            <a:ext cx="1628399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fala e faz?</a:t>
            </a:r>
          </a:p>
        </p:txBody>
      </p:sp>
    </p:spTree>
    <p:extLst>
      <p:ext uri="{BB962C8B-B14F-4D97-AF65-F5344CB8AC3E}">
        <p14:creationId xmlns:p14="http://schemas.microsoft.com/office/powerpoint/2010/main" val="29630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8" y="3527050"/>
            <a:ext cx="5472000" cy="783481"/>
          </a:xfrm>
        </p:spPr>
        <p:txBody>
          <a:bodyPr rtlCol="0"/>
          <a:lstStyle/>
          <a:p>
            <a:pPr algn="ctr" rtl="0"/>
            <a:r>
              <a:rPr lang="pt-BR" dirty="0"/>
              <a:t>Persona – Antenada</a:t>
            </a:r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5" y="4310531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6" y="4490531"/>
            <a:ext cx="4974545" cy="2085432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4619" y="1576388"/>
            <a:ext cx="1800000" cy="1632009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3420" y="352177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7619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Necessidade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" y="20406"/>
            <a:ext cx="5429310" cy="3619540"/>
          </a:xfrm>
        </p:spPr>
      </p:pic>
      <p:sp>
        <p:nvSpPr>
          <p:cNvPr id="30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217619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1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6036808" y="4593275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086811" y="4545443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8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182000" y="4580304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294811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256220" y="367665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0992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Dores</a:t>
            </a:r>
          </a:p>
        </p:txBody>
      </p:sp>
      <p:sp>
        <p:nvSpPr>
          <p:cNvPr id="26" name="Retângulo 25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3601" y="308916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07623" y="516324"/>
            <a:ext cx="1574377" cy="873051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Pensa e </a:t>
            </a:r>
          </a:p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</a:t>
            </a:r>
          </a:p>
        </p:txBody>
      </p:sp>
      <p:sp>
        <p:nvSpPr>
          <p:cNvPr id="27" name="Retângulo 26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315022" y="3343625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6325600" y="3532230"/>
            <a:ext cx="1617821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vê?</a:t>
            </a:r>
          </a:p>
        </p:txBody>
      </p:sp>
      <p:sp>
        <p:nvSpPr>
          <p:cNvPr id="29" name="Retângulo 2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4149" y="3343625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0" name="Retângulo 3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4147" y="3327098"/>
            <a:ext cx="1628399" cy="111442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8304148" y="3532230"/>
            <a:ext cx="1628398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ouve?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10354149" y="3490392"/>
            <a:ext cx="1628399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fala e faz?</a:t>
            </a:r>
          </a:p>
        </p:txBody>
      </p:sp>
    </p:spTree>
    <p:extLst>
      <p:ext uri="{BB962C8B-B14F-4D97-AF65-F5344CB8AC3E}">
        <p14:creationId xmlns:p14="http://schemas.microsoft.com/office/powerpoint/2010/main" val="21176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43225" y="3646889"/>
            <a:ext cx="5472000" cy="674267"/>
          </a:xfrm>
        </p:spPr>
        <p:txBody>
          <a:bodyPr rtlCol="0"/>
          <a:lstStyle/>
          <a:p>
            <a:pPr algn="ctr" rtl="0"/>
            <a:r>
              <a:rPr lang="pt-BR" sz="3000" dirty="0"/>
              <a:t>Persona – O cara do </a:t>
            </a:r>
            <a:r>
              <a:rPr lang="pt-BR" sz="3000" dirty="0" err="1"/>
              <a:t>Comex</a:t>
            </a:r>
            <a:endParaRPr lang="pt-BR" sz="3000" dirty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6" y="4377614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6" y="4490531"/>
            <a:ext cx="4974545" cy="2085432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4619" y="1576388"/>
            <a:ext cx="1800000" cy="1632009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3420" y="352177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7619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Necessidade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785" r="26115" b="241"/>
          <a:stretch/>
        </p:blipFill>
        <p:spPr>
          <a:xfrm>
            <a:off x="443225" y="0"/>
            <a:ext cx="5450015" cy="3636264"/>
          </a:xfrm>
        </p:spPr>
      </p:pic>
      <p:sp>
        <p:nvSpPr>
          <p:cNvPr id="30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217619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1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6036808" y="4593275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086811" y="4545443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8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182000" y="4580304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294811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Descrição</a:t>
            </a:r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256220" y="36766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0992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Dores</a:t>
            </a:r>
          </a:p>
        </p:txBody>
      </p:sp>
      <p:sp>
        <p:nvSpPr>
          <p:cNvPr id="26" name="Retângulo 25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3601" y="308916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07623" y="516324"/>
            <a:ext cx="1574377" cy="873051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Pensa e </a:t>
            </a:r>
          </a:p>
          <a:p>
            <a:pPr rtl="0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</a:t>
            </a:r>
          </a:p>
        </p:txBody>
      </p:sp>
      <p:sp>
        <p:nvSpPr>
          <p:cNvPr id="27" name="Retângulo 26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315022" y="334362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6325600" y="3532230"/>
            <a:ext cx="1617821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vê?</a:t>
            </a:r>
          </a:p>
        </p:txBody>
      </p:sp>
      <p:sp>
        <p:nvSpPr>
          <p:cNvPr id="29" name="Retângulo 2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4149" y="334362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0" name="Retângulo 3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4147" y="3327098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8304148" y="3532230"/>
            <a:ext cx="1628398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ouve?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10354149" y="3490392"/>
            <a:ext cx="1628399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</a:t>
            </a:r>
          </a:p>
          <a:p>
            <a:r>
              <a:rPr lang="pt-BR" b="1" dirty="0"/>
              <a:t>fala e faz?</a:t>
            </a:r>
          </a:p>
        </p:txBody>
      </p:sp>
    </p:spTree>
    <p:extLst>
      <p:ext uri="{BB962C8B-B14F-4D97-AF65-F5344CB8AC3E}">
        <p14:creationId xmlns:p14="http://schemas.microsoft.com/office/powerpoint/2010/main" val="57083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66_TF33781529" id="{4A473FF6-FE32-483A-BCDD-8149363EC845}" vid="{F07B7CD7-D97B-4356-B6AE-3D5CE4CAE30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0</TotalTime>
  <Words>268</Words>
  <Application>Microsoft Office PowerPoint</Application>
  <PresentationFormat>Widescreen</PresentationFormat>
  <Paragraphs>93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Tahoma</vt:lpstr>
      <vt:lpstr>Times New Roman</vt:lpstr>
      <vt:lpstr>Tema do Office</vt:lpstr>
      <vt:lpstr>Nº do tópico - Personas</vt:lpstr>
      <vt:lpstr>Nº do tópico - Personas</vt:lpstr>
      <vt:lpstr>Persona – Tiozão do RH</vt:lpstr>
      <vt:lpstr>Persona – Antenada</vt:lpstr>
      <vt:lpstr>Persona – O cara do Comex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2022-09-21T15:00:48Z</dcterms:created>
  <dcterms:modified xsi:type="dcterms:W3CDTF">2022-09-21T19:59:52Z</dcterms:modified>
  <cp:category/>
</cp:coreProperties>
</file>