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F65D8-98EB-1AA8-697D-096B2A16D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BAC62-7064-2174-4328-F749BD82F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637AC0-7122-470F-1912-CD59EFF3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43875-7025-EBE7-8DFF-A4E1B669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620FB-5678-40A1-06A0-F23510C6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67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36CBF-ED86-A970-6D69-A0CA648E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1FD8EE-D51D-1A77-AC2F-7ACA21F2D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29894-784C-C0B7-5BA9-D5EBABFB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9E92D-2665-E7FA-A886-4BACA5D1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9C31A-C017-A63E-43A5-C434C7D4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5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59277E-65E6-0F03-4181-8D539D9AA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13CA5D-689B-9BB6-DE17-4A2F9503B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1DC9F-F229-19E9-AA1D-1C999A81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C3999B-E86D-43B8-7031-28F622A5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C45272-9A50-923D-BB17-0BF95FA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0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BFC3E-3E55-C0B9-7B80-D904946B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799FB-C596-31FE-4C8F-25AFD0AA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5840F-9940-59EC-4AAA-8449D885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5763C8-9BCE-2412-633D-E3EAD53A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6253C-ADA4-4A6C-2E39-33514C8C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EFF65-C15D-6471-10C2-A068BFC1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896718-25D4-4B58-A439-81DE5A30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02A04-73D5-0CA1-AEFA-E274C1C0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539214-6C94-EA42-7F9F-8C0D5AA6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A393A-06A0-24A4-2E81-37BDB389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7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B8685-AE30-3602-6CE3-74AD24BB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7AA90E-9A6E-40AC-6BCC-0FEC17649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87D25E-B914-919E-5A7C-16C3C3DFB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C7695F-1205-4A2D-6C4E-0E3B86C2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DDC821-E2FD-8E90-178D-79328B23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0E6BFA-CB18-183D-C1A9-5A6A8018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41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5DAD8-A6AD-E335-D4E5-8242F3D1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1A50A0-B32C-78F8-1C54-658D3ED7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D14583-720D-3CAF-A890-5A3ADAD4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8D3F74-07D4-0359-9C80-8B0934133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474868-5A38-91AA-50F5-7940D1E3F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1EC2AA-80B1-2092-BB2B-32762EB7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71490A-488C-8DC1-45B4-1CA0269E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835912-13F4-4C9E-F740-5D6C318B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30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356B1-B9A6-F70C-AD57-E471B123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82D2D5-EB2D-1F6B-31E1-D2EE5BF6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F73D40-FDC0-6559-2C90-9FFD7CF0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ED924C-E6B8-DA64-0631-596466B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88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2DC69E-C142-6570-D9EA-FA5CFA8D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AD3287-55E1-BFB2-B5B7-FED40AF2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8F1787-8B2F-210F-B33D-47BB3F4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18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911BB-925A-864C-6700-970778A0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57696-6C30-7343-9EB4-CEA7B15B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103B36-13C6-8718-18CD-3A606B097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2AC479-D692-0365-2F7F-17E984DF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15BC82-0D7D-BC8A-B18C-2B66829E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BB0628-4A44-B04B-D7F8-2F8CB503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1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01E99-5684-B3E2-B1B7-DB0E2BCB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0EBE9E-01D1-76FA-A10E-BA521E01B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73F4D0-02E2-D726-24B1-0382E0B3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567EBE-D62C-FED3-659D-97F44AC5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40D680-9E19-9E1E-FC56-8E37F0BD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B10D9C-DC82-490C-FD29-6561A451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318EDB-996A-9236-95CF-6C32B871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3EEFC-58AF-7E60-2A04-DEE3DE59B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177C0-79DB-CDDA-76AB-D86B0D48E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DF20-896B-437B-8A9D-B728B69BEA2B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3183-CAB1-0B95-1E17-7C98BE17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1EDDB-37C0-27AE-2518-03DE8CD1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E4F8-7CE8-4C9A-B58A-8E1DD9BAA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BE005BB-0192-E365-6DFD-EE0A8102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89"/>
            <a:ext cx="12192000" cy="66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F339D4-7364-BAC4-53CF-F21DDEF1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880707"/>
            <a:ext cx="9040487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7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573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Rodrigues Cervantes</dc:creator>
  <cp:lastModifiedBy>Fernando Rodrigues Cervantes</cp:lastModifiedBy>
  <cp:revision>2</cp:revision>
  <dcterms:created xsi:type="dcterms:W3CDTF">2022-09-21T17:43:30Z</dcterms:created>
  <dcterms:modified xsi:type="dcterms:W3CDTF">2022-09-21T20:57:49Z</dcterms:modified>
</cp:coreProperties>
</file>