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E3ABD-CF5F-9E21-C333-31924483E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02B488-7DD0-DA1A-56BC-0DD63592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98BBE-0E8E-2506-5235-563813D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651C5-5990-DE9A-F287-9B029C4A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B88F5-F3D9-CA7C-97BC-2C6433F5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93D5-C8B4-CDAD-782A-C5B2B650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0B2C1E-065B-1D79-038C-5D5B644F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0950B-207F-78C1-94CB-97EC36D0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EB5A3-7CC6-4915-C1A8-BF83BE40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A486D-CF4F-C65F-E06F-EB2E3B1B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093F28-86DB-80C5-43B5-FEF4A59FA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471C8F-54C6-0EFC-F55C-F1A262A8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32B3C-2238-2225-59DA-71B7516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D6D5A7-45A4-CE28-E344-EBF0A89A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778CA-D5AD-729D-C841-2CC13035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40519-5302-E6D5-4697-96884281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A4CB0-781A-6F84-384A-A2F21B0F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CD345-7FAF-7335-267C-F31DEE5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028DF-0F02-ACEA-3BEE-9F21FB1E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D946F-EA1A-E642-DEFA-53DF5A29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177A0-7807-4419-B47A-E331289E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1F7D29-99A6-B018-812C-4D1B2B3D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A2F44-B09F-B78C-54DE-3DFF24BD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B6230-659D-6804-9748-282D0554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8022B-BBCA-9DFD-1C9B-6D1D94AC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8840F-74AB-4959-E287-10D012B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B43BA-FFEC-0BE8-8038-0D77327F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C6C70B-AB9F-3FBF-A797-9BB5FC5E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75825-ECDD-0F7E-FBFF-42642783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3DEC6-4513-06DE-6703-200E08D6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CA60F-4042-DE60-D5DE-C406F8F1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5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9C8C1-BA4A-E11D-5453-BC19B9F3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365542-6678-77C9-6742-47722037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9D9131-AAB2-C1BD-47AE-EB8587D0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2DDD95-FAFC-1DDD-F85E-9F976CDC9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DBE7CC-2374-461B-2089-8D08FC78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F4119-B3B6-02D0-3FA7-D870363C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5DB06A-5BE7-F543-3984-8AA24C0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705E2D-82CA-48F4-61B2-EB1439C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6D4B6-1A38-9BAA-E5BE-82BCD760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23B09A-2BA3-2178-229E-838D9F85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9D7FCF-8941-C8A2-1CBA-FF326491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2E817-6A47-D5B4-67E3-7CAB56A3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4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F3EDF7-395B-B9F9-061C-E84DE9D9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1E557-055D-40F2-393F-FDE98938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8ECB14-B439-79CE-4293-5F0EF52D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1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82691-6E6A-C0D3-8D63-8CCCE34E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C0E97-1CA3-FA3D-1D2B-940B969D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86363-D6B3-6594-1693-E57B53F40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35202-3DF7-927D-4942-09115B50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A81972-3C9B-8CB5-595E-EAE62F26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30C812-BAE3-D433-95E5-EF715FC0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1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B87E1-AE3E-9213-1916-D1882700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E002B8-8C3C-B677-0FBF-90FCEC0E0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497070-C090-7BA2-F51B-1319B83E8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8C337A-6699-7EF1-1440-C7E74CE4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47617-93C9-3C6F-B0C8-AE9C204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8AF8F2-6287-33A6-B610-BADBAFC3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88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8303E5-D7BC-5345-3F8D-060887F9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F5CF80-C578-FDC3-9E5F-C00B2A9A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E226D1-24D9-6E37-F08C-C0AD72D65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07A4-71B9-4610-BA09-CDB15BF4A271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11D17-EB9C-E1B3-526D-555D8A0EF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FBC98-6C7C-D099-1CBD-C54DE93B9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E665-E9DE-4DAE-82C7-A2D9E6C7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0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D9B78FB-661F-1265-24C2-E0A0512A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494890"/>
            <a:ext cx="10412278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AB537-3B0A-C993-FCD8-3EA18E71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F0B0E-445B-8A5C-4FD5-91D5A1C7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B8E754-8F64-F03A-5B7E-440610D0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494890"/>
            <a:ext cx="10364646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39EA47-5705-B524-3057-E7C9A8F5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58" y="329940"/>
            <a:ext cx="9594043" cy="63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808B9F-BCFB-79E4-5EFF-AFCF23B967C4}"/>
              </a:ext>
            </a:extLst>
          </p:cNvPr>
          <p:cNvSpPr txBox="1"/>
          <p:nvPr/>
        </p:nvSpPr>
        <p:spPr>
          <a:xfrm>
            <a:off x="5499653" y="1851992"/>
            <a:ext cx="2405269" cy="8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9AA7F3-1C6F-77E0-4C62-8B85960BE284}"/>
              </a:ext>
            </a:extLst>
          </p:cNvPr>
          <p:cNvSpPr/>
          <p:nvPr/>
        </p:nvSpPr>
        <p:spPr>
          <a:xfrm>
            <a:off x="5062330" y="1255644"/>
            <a:ext cx="2067339" cy="79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3103DE-ED8F-3CAC-8F1F-BBC82AD38BC8}"/>
              </a:ext>
            </a:extLst>
          </p:cNvPr>
          <p:cNvSpPr/>
          <p:nvPr/>
        </p:nvSpPr>
        <p:spPr>
          <a:xfrm>
            <a:off x="7234032" y="1255644"/>
            <a:ext cx="4861889" cy="79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Teste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26B49E-0181-870D-D927-8E49341116B8}"/>
              </a:ext>
            </a:extLst>
          </p:cNvPr>
          <p:cNvSpPr/>
          <p:nvPr/>
        </p:nvSpPr>
        <p:spPr>
          <a:xfrm>
            <a:off x="250131" y="1255644"/>
            <a:ext cx="4707836" cy="79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4553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Rodrigues Cervantes</dc:creator>
  <cp:lastModifiedBy>Fernando Rodrigues Cervantes</cp:lastModifiedBy>
  <cp:revision>3</cp:revision>
  <dcterms:created xsi:type="dcterms:W3CDTF">2022-09-15T23:24:23Z</dcterms:created>
  <dcterms:modified xsi:type="dcterms:W3CDTF">2022-09-21T00:40:52Z</dcterms:modified>
</cp:coreProperties>
</file>