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Arvo"/>
      <p:regular r:id="rId49"/>
      <p:bold r:id="rId50"/>
      <p:italic r:id="rId51"/>
      <p:boldItalic r:id="rId52"/>
    </p:embeddedFont>
    <p:embeddedFont>
      <p:font typeface="Roboto Condensed"/>
      <p:regular r:id="rId53"/>
      <p:bold r:id="rId54"/>
      <p:italic r:id="rId55"/>
      <p:boldItalic r:id="rId56"/>
    </p:embeddedFont>
    <p:embeddedFont>
      <p:font typeface="Roboto Condensed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Ar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Condensed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vo-italic.fntdata"/><Relationship Id="rId50" Type="http://schemas.openxmlformats.org/officeDocument/2006/relationships/font" Target="fonts/Arvo-bold.fntdata"/><Relationship Id="rId53" Type="http://schemas.openxmlformats.org/officeDocument/2006/relationships/font" Target="fonts/RobotoCondensed-regular.fntdata"/><Relationship Id="rId52" Type="http://schemas.openxmlformats.org/officeDocument/2006/relationships/font" Target="fonts/Arv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57" Type="http://schemas.openxmlformats.org/officeDocument/2006/relationships/font" Target="fonts/RobotoCondensedLight-regular.fntdata"/><Relationship Id="rId12" Type="http://schemas.openxmlformats.org/officeDocument/2006/relationships/slide" Target="slides/slide7.xml"/><Relationship Id="rId56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CondensedLight-italic.fntdata"/><Relationship Id="rId14" Type="http://schemas.openxmlformats.org/officeDocument/2006/relationships/slide" Target="slides/slide9.xml"/><Relationship Id="rId58" Type="http://schemas.openxmlformats.org/officeDocument/2006/relationships/font" Target="fonts/RobotoCondensed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ebaa7b3a2_1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ebaa7b3a2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baa7b3a2_1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baa7b3a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ebaa7b3a2_1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ebaa7b3a2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ebaa7b3a2_1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debaa7b3a2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ebaa7b3a2_1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debaa7b3a2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77cc2f816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77cc2f81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657edcabb3_9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657edcabb3_9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aterial.io/guidelines/resources/roboto-noto-fonts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18.jpg" id="302" name="Google Shape;302;p20"/>
          <p:cNvPicPr preferRelativeResize="0"/>
          <p:nvPr/>
        </p:nvPicPr>
        <p:blipFill rotWithShape="1">
          <a:blip r:embed="rId3">
            <a:alphaModFix/>
          </a:blip>
          <a:srcRect b="0" l="1653" r="4209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sm" w="sm" type="none"/>
            <a:tailEnd len="sm" w="sm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6" name="Google Shape;446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/>
          <p:nvPr>
            <p:ph idx="3" type="body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29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  <p:cxnSp>
        <p:nvCxnSpPr>
          <p:cNvPr id="465" name="Google Shape;465;p29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9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9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9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9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1" name="Google Shape;191;p12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3F5378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</a:rPr>
              <a:t>This template is free to use under </a:t>
            </a:r>
            <a:r>
              <a:rPr i="1" lang="en" sz="1000" u="sng">
                <a:solidFill>
                  <a:srgbClr val="3F537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i="1" lang="en" sz="1000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30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MOBILE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4" name="Google Shape;494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4365500" y="6893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31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TABLET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501" name="Google Shape;501;p31"/>
          <p:cNvGrpSpPr/>
          <p:nvPr/>
        </p:nvGrpSpPr>
        <p:grpSpPr>
          <a:xfrm>
            <a:off x="4157777" y="460534"/>
            <a:ext cx="2736410" cy="4222433"/>
            <a:chOff x="2112475" y="238125"/>
            <a:chExt cx="3395050" cy="5238750"/>
          </a:xfrm>
        </p:grpSpPr>
        <p:sp>
          <p:nvSpPr>
            <p:cNvPr id="502" name="Google Shape;502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6" name="Google Shape;5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363" y="834263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32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DESKTOP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04899" y="1241142"/>
            <a:ext cx="4542205" cy="2661224"/>
            <a:chOff x="1177450" y="241631"/>
            <a:chExt cx="6173152" cy="3616776"/>
          </a:xfrm>
        </p:grpSpPr>
        <p:sp>
          <p:nvSpPr>
            <p:cNvPr id="514" name="Google Shape;514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212075" y="1387863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3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b="1" sz="200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34" name="Google Shape;534;p3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42" name="Google Shape;542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4" name="Google Shape;544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5" name="Google Shape;545;p35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46" name="Google Shape;546;p3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57" name="Google Shape;557;p36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64" name="Google Shape;564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1" name="Google Shape;571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6" name="Google Shape;576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78" name="Google Shape;578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9" name="Google Shape;579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0" name="Google Shape;580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1" name="Google Shape;581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2" name="Google Shape;582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3" name="Google Shape;583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4" name="Google Shape;584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5" name="Google Shape;585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6" name="Google Shape;586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7" name="Google Shape;587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8" name="Google Shape;588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9" name="Google Shape;589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0" name="Google Shape;590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1" name="Google Shape;591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2" name="Google Shape;592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3" name="Google Shape;593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4" name="Google Shape;594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5" name="Google Shape;595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6" name="Google Shape;596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7" name="Google Shape;597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8" name="Google Shape;598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9" name="Google Shape;599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1" name="Google Shape;601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2" name="Google Shape;602;p37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08" name="Google Shape;608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12" name="Google Shape;612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15" name="Google Shape;615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18" name="Google Shape;618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21" name="Google Shape;621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3" name="Google Shape;623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24" name="Google Shape;624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27" name="Google Shape;627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29" name="Google Shape;629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41" name="Google Shape;641;p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2" name="Google Shape;642;p39"/>
          <p:cNvGraphicFramePr/>
          <p:nvPr/>
        </p:nvGraphicFramePr>
        <p:xfrm>
          <a:off x="9163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1249350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  <a:gridCol w="428975"/>
              </a:tblGrid>
              <a:tr h="2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39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10.jpg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9" name="Google Shape;649;p4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874500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STRENGTHS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4655165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WEAKNESSES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8745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OPPORTUNITIES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4655165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THREATS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3462827" y="176348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0"/>
          <p:cNvSpPr/>
          <p:nvPr/>
        </p:nvSpPr>
        <p:spPr>
          <a:xfrm rot="5400000">
            <a:off x="3613241" y="176348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0"/>
          <p:cNvSpPr/>
          <p:nvPr/>
        </p:nvSpPr>
        <p:spPr>
          <a:xfrm rot="10800000">
            <a:off x="3613241" y="191507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 rot="-5400000">
            <a:off x="3462827" y="1915070"/>
            <a:ext cx="2086200" cy="20862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3949795" y="2198648"/>
            <a:ext cx="248408" cy="3891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S</a:t>
            </a:r>
          </a:p>
        </p:txBody>
      </p:sp>
      <p:sp>
        <p:nvSpPr>
          <p:cNvPr id="659" name="Google Shape;659;p40"/>
          <p:cNvSpPr/>
          <p:nvPr/>
        </p:nvSpPr>
        <p:spPr>
          <a:xfrm>
            <a:off x="4826384" y="2205311"/>
            <a:ext cx="376877" cy="3790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W</a:t>
            </a:r>
          </a:p>
        </p:txBody>
      </p:sp>
      <p:sp>
        <p:nvSpPr>
          <p:cNvPr id="660" name="Google Shape;660;p40"/>
          <p:cNvSpPr/>
          <p:nvPr/>
        </p:nvSpPr>
        <p:spPr>
          <a:xfrm>
            <a:off x="3919943" y="3153567"/>
            <a:ext cx="273462" cy="3891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O</a:t>
            </a:r>
          </a:p>
        </p:txBody>
      </p:sp>
      <p:sp>
        <p:nvSpPr>
          <p:cNvPr id="661" name="Google Shape;661;p40"/>
          <p:cNvSpPr/>
          <p:nvPr/>
        </p:nvSpPr>
        <p:spPr>
          <a:xfrm>
            <a:off x="4925001" y="3160230"/>
            <a:ext cx="262801" cy="3790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T</a:t>
            </a:r>
          </a:p>
        </p:txBody>
      </p:sp>
      <p:sp>
        <p:nvSpPr>
          <p:cNvPr id="662" name="Google Shape;662;p40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 txBox="1"/>
          <p:nvPr>
            <p:ph idx="4294967295" type="title"/>
          </p:nvPr>
        </p:nvSpPr>
        <p:spPr>
          <a:xfrm>
            <a:off x="93400" y="199575"/>
            <a:ext cx="20898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68" name="Google Shape;668;p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41"/>
          <p:cNvSpPr txBox="1"/>
          <p:nvPr/>
        </p:nvSpPr>
        <p:spPr>
          <a:xfrm>
            <a:off x="2251710" y="674236"/>
            <a:ext cx="1546800" cy="14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Activities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2251710" y="2105113"/>
            <a:ext cx="1546800" cy="14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Resources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3798569" y="674236"/>
            <a:ext cx="1546800" cy="28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 Propositions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2" name="Google Shape;672;p41"/>
          <p:cNvSpPr txBox="1"/>
          <p:nvPr/>
        </p:nvSpPr>
        <p:spPr>
          <a:xfrm>
            <a:off x="5345429" y="674236"/>
            <a:ext cx="1546800" cy="14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Relationships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5345429" y="2105113"/>
            <a:ext cx="1546800" cy="14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Channels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6892288" y="674236"/>
            <a:ext cx="1546800" cy="28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Segments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5" name="Google Shape;675;p41"/>
          <p:cNvSpPr txBox="1"/>
          <p:nvPr/>
        </p:nvSpPr>
        <p:spPr>
          <a:xfrm>
            <a:off x="704850" y="674236"/>
            <a:ext cx="1546800" cy="28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Partners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704850" y="3535990"/>
            <a:ext cx="38670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 Structure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7" name="Google Shape;677;p41"/>
          <p:cNvSpPr txBox="1"/>
          <p:nvPr/>
        </p:nvSpPr>
        <p:spPr>
          <a:xfrm>
            <a:off x="4571999" y="3535990"/>
            <a:ext cx="38670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Revenue Streams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8" name="Google Shape;678;p41"/>
          <p:cNvSpPr/>
          <p:nvPr/>
        </p:nvSpPr>
        <p:spPr>
          <a:xfrm>
            <a:off x="4309444" y="3604217"/>
            <a:ext cx="194189" cy="19306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6630288" y="742678"/>
            <a:ext cx="193631" cy="17381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996980" y="742674"/>
            <a:ext cx="186274" cy="18627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8193579" y="742608"/>
            <a:ext cx="177208" cy="186832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8166470" y="3604279"/>
            <a:ext cx="204382" cy="148338"/>
            <a:chOff x="4604550" y="3714775"/>
            <a:chExt cx="439625" cy="319075"/>
          </a:xfrm>
        </p:grpSpPr>
        <p:sp>
          <p:nvSpPr>
            <p:cNvPr id="683" name="Google Shape;683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5107792" y="742680"/>
            <a:ext cx="169293" cy="215714"/>
            <a:chOff x="1959600" y="4980625"/>
            <a:chExt cx="364150" cy="464000"/>
          </a:xfrm>
        </p:grpSpPr>
        <p:sp>
          <p:nvSpPr>
            <p:cNvPr id="686" name="Google Shape;686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6573625" y="2173417"/>
            <a:ext cx="250244" cy="240051"/>
            <a:chOff x="5233525" y="4954450"/>
            <a:chExt cx="538275" cy="516350"/>
          </a:xfrm>
        </p:grpSpPr>
        <p:sp>
          <p:nvSpPr>
            <p:cNvPr id="694" name="Google Shape;694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3482833" y="2173419"/>
            <a:ext cx="254777" cy="231567"/>
            <a:chOff x="4556450" y="4963575"/>
            <a:chExt cx="548025" cy="498100"/>
          </a:xfrm>
        </p:grpSpPr>
        <p:sp>
          <p:nvSpPr>
            <p:cNvPr id="706" name="Google Shape;706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41"/>
          <p:cNvSpPr/>
          <p:nvPr/>
        </p:nvSpPr>
        <p:spPr>
          <a:xfrm>
            <a:off x="3525849" y="742678"/>
            <a:ext cx="204344" cy="2043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17" name="Google Shape;717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719" name="Google Shape;719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06715" y="2083388"/>
            <a:ext cx="92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1" y="277734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44" name="Google Shape;744;p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Google Shape;745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6" name="Google Shape;74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Imani Jackson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7" name="Google Shape;74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8" name="Google Shape;748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Marcos Galán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9" name="Google Shape;749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Ixchel Valdía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51" name="Google Shape;751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2" name="Google Shape;752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Nils Årud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4"/>
          <p:cNvSpPr/>
          <p:nvPr/>
        </p:nvSpPr>
        <p:spPr>
          <a:xfrm>
            <a:off x="540422" y="504685"/>
            <a:ext cx="8063100" cy="413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4"/>
          <p:cNvGrpSpPr/>
          <p:nvPr/>
        </p:nvGrpSpPr>
        <p:grpSpPr>
          <a:xfrm>
            <a:off x="708393" y="504708"/>
            <a:ext cx="7726917" cy="4134026"/>
            <a:chOff x="638138" y="467100"/>
            <a:chExt cx="7867750" cy="4194000"/>
          </a:xfrm>
        </p:grpSpPr>
        <p:cxnSp>
          <p:nvCxnSpPr>
            <p:cNvPr id="760" name="Google Shape;760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6" name="Google Shape;806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7" name="Google Shape;807;p44"/>
          <p:cNvGrpSpPr/>
          <p:nvPr/>
        </p:nvGrpSpPr>
        <p:grpSpPr>
          <a:xfrm>
            <a:off x="540413" y="676901"/>
            <a:ext cx="8062965" cy="3789176"/>
            <a:chOff x="467088" y="642474"/>
            <a:chExt cx="4194000" cy="3858239"/>
          </a:xfrm>
        </p:grpSpPr>
        <p:cxnSp>
          <p:nvCxnSpPr>
            <p:cNvPr id="808" name="Google Shape;808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30" name="Google Shape;830;p44"/>
          <p:cNvCxnSpPr/>
          <p:nvPr/>
        </p:nvCxnSpPr>
        <p:spPr>
          <a:xfrm>
            <a:off x="4572000" y="504685"/>
            <a:ext cx="0" cy="413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31" name="Google Shape;831;p44"/>
          <p:cNvCxnSpPr/>
          <p:nvPr/>
        </p:nvCxnSpPr>
        <p:spPr>
          <a:xfrm>
            <a:off x="540422" y="2571593"/>
            <a:ext cx="806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832" name="Google Shape;832;p44"/>
          <p:cNvSpPr txBox="1"/>
          <p:nvPr/>
        </p:nvSpPr>
        <p:spPr>
          <a:xfrm rot="-5400000">
            <a:off x="-172575" y="2490342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3" name="Google Shape;833;p44"/>
          <p:cNvSpPr txBox="1"/>
          <p:nvPr/>
        </p:nvSpPr>
        <p:spPr>
          <a:xfrm rot="5400000">
            <a:off x="8053025" y="2490508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4" name="Google Shape;834;p44"/>
          <p:cNvSpPr txBox="1"/>
          <p:nvPr/>
        </p:nvSpPr>
        <p:spPr>
          <a:xfrm>
            <a:off x="3940314" y="4638465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5" name="Google Shape;835;p44"/>
          <p:cNvSpPr txBox="1"/>
          <p:nvPr/>
        </p:nvSpPr>
        <p:spPr>
          <a:xfrm>
            <a:off x="3940265" y="342325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6969203" y="857419"/>
            <a:ext cx="982200" cy="98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company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7" name="Google Shape;837;p44"/>
          <p:cNvSpPr/>
          <p:nvPr/>
        </p:nvSpPr>
        <p:spPr>
          <a:xfrm>
            <a:off x="3156175" y="1317919"/>
            <a:ext cx="860400" cy="86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8" name="Google Shape;838;p44"/>
          <p:cNvSpPr/>
          <p:nvPr/>
        </p:nvSpPr>
        <p:spPr>
          <a:xfrm>
            <a:off x="1439840" y="3455517"/>
            <a:ext cx="717600" cy="7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9" name="Google Shape;839;p44"/>
          <p:cNvSpPr/>
          <p:nvPr/>
        </p:nvSpPr>
        <p:spPr>
          <a:xfrm>
            <a:off x="5608082" y="2941270"/>
            <a:ext cx="717600" cy="7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0" name="Google Shape;840;p44"/>
          <p:cNvSpPr/>
          <p:nvPr/>
        </p:nvSpPr>
        <p:spPr>
          <a:xfrm>
            <a:off x="6492768" y="3384067"/>
            <a:ext cx="860400" cy="86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1" name="Google Shape;841;p44"/>
          <p:cNvSpPr/>
          <p:nvPr/>
        </p:nvSpPr>
        <p:spPr>
          <a:xfrm>
            <a:off x="4765334" y="600468"/>
            <a:ext cx="717600" cy="7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44"/>
          <p:cNvSpPr/>
          <p:nvPr/>
        </p:nvSpPr>
        <p:spPr>
          <a:xfrm>
            <a:off x="1175988" y="976479"/>
            <a:ext cx="458700" cy="45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3" name="Google Shape;843;p44"/>
          <p:cNvSpPr txBox="1"/>
          <p:nvPr>
            <p:ph idx="4294967295" type="title"/>
          </p:nvPr>
        </p:nvSpPr>
        <p:spPr>
          <a:xfrm>
            <a:off x="93400" y="199575"/>
            <a:ext cx="20898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9" name="Google Shape;849;p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50" name="Google Shape;850;p45"/>
          <p:cNvGraphicFramePr/>
          <p:nvPr/>
        </p:nvGraphicFramePr>
        <p:xfrm>
          <a:off x="8067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{215DE48A-E3B5-44D0-98CB-AE0B3FDC0379}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91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1" name="Google Shape;851;p45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857" name="Google Shape;857;p4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858" name="Google Shape;858;p4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873" name="Google Shape;873;p4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6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879" name="Google Shape;879;p4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6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6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46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887" name="Google Shape;887;p4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46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46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893" name="Google Shape;893;p4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6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901" name="Google Shape;901;p4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46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910" name="Google Shape;910;p4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6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913" name="Google Shape;913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916" name="Google Shape;916;p4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920" name="Google Shape;920;p4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928" name="Google Shape;928;p4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46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935" name="Google Shape;935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6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941" name="Google Shape;941;p4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46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944" name="Google Shape;944;p4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6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950" name="Google Shape;950;p4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6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953" name="Google Shape;953;p4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6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961" name="Google Shape;961;p4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6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967" name="Google Shape;967;p4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6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976" name="Google Shape;976;p4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46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981" name="Google Shape;981;p4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6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986" name="Google Shape;986;p4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46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991" name="Google Shape;991;p4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46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994" name="Google Shape;994;p4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997" name="Google Shape;997;p4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46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0" name="Google Shape;1000;p46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1001" name="Google Shape;1001;p4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1004" name="Google Shape;1004;p4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1015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46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46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1019" name="Google Shape;1019;p4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46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1022" name="Google Shape;1022;p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1027" name="Google Shape;1027;p4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Google Shape;1030;p46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46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1032" name="Google Shape;1032;p4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46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1039" name="Google Shape;1039;p4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6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1049" name="Google Shape;1049;p4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1053" name="Google Shape;1053;p4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6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1057" name="Google Shape;1057;p4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46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1063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1066" name="Google Shape;1066;p4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6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1074" name="Google Shape;1074;p4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1081" name="Google Shape;1081;p4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1084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6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46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1093" name="Google Shape;1093;p4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46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1102" name="Google Shape;1102;p4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46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1105" name="Google Shape;1105;p4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6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1112" name="Google Shape;1112;p4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46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1120" name="Google Shape;1120;p4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6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1124" name="Google Shape;1124;p4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1131" name="Google Shape;1131;p4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1135" name="Google Shape;1135;p4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46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1139" name="Google Shape;1139;p4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6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1145" name="Google Shape;1145;p4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2" name="Google Shape;1172;p46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1173" name="Google Shape;1173;p4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6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197" name="Google Shape;1197;p4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46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212" name="Google Shape;1212;p4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46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216" name="Google Shape;1216;p4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6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223" name="Google Shape;1223;p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46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232" name="Google Shape;1232;p4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46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236" name="Google Shape;1236;p4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46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242" name="Google Shape;1242;p4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250" name="Google Shape;1250;p4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46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257" name="Google Shape;1257;p4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6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267" name="Google Shape;1267;p4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279" name="Google Shape;1279;p4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46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285" name="Google Shape;1285;p4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46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293" name="Google Shape;1293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46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1296" name="Google Shape;1296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46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299" name="Google Shape;1299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46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0" name="Google Shape;1310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17" name="Google Shape;1317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2" name="Google Shape;1322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26" name="Google Shape;1326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2" name="Google Shape;1332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36" name="Google Shape;1336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1" name="Google Shape;1341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47" name="Google Shape;1347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4" name="Google Shape;1354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57" name="Google Shape;1357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1" name="Google Shape;1361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68" name="Google Shape;1368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4" name="Google Shape;1374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78" name="Google Shape;1378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79" name="Google Shape;1379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9" name="Google Shape;1389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96" name="Google Shape;1396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1" name="Google Shape;1401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07" name="Google Shape;1407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4" name="Google Shape;1414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19" name="Google Shape;1419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4" name="Google Shape;1424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9" name="Google Shape;1429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0" name="Google Shape;1430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0" name="Google Shape;1440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1" name="Google Shape;1441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" name="Google Shape;1444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45" name="Google Shape;1445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5" name="Google Shape;1455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56" name="Google Shape;1456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0" name="Google Shape;1460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1" name="Google Shape;14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1" name="Google Shape;1471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2" name="Google Shape;1472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0" name="Google Shape;1480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85" name="Google Shape;1485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0" name="Google Shape;1490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96" name="Google Shape;1496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3" name="Google Shape;1503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07" name="Google Shape;1507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3" name="Google Shape;1513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9" name="Google Shape;1519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0" name="Google Shape;1520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3" name="Google Shape;1523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4" name="Google Shape;1524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29" name="Google Shape;1529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5" name="Google Shape;1535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36" name="Google Shape;1536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4" name="Google Shape;1544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49" name="Google Shape;1549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2" name="Google Shape;1552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3" name="Google Shape;1553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57" name="Google Shape;1557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2" name="Google Shape;1562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67" name="Google Shape;1567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3" name="Google Shape;1573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0" name="Google Shape;1580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7" name="Google Shape;1587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88" name="Google Shape;1588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1" name="Google Shape;1601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06" name="Google Shape;1606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0" name="Google Shape;1610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6" name="Google Shape;1616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17" name="Google Shape;1617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5" name="Google Shape;1625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26" name="Google Shape;1626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8" name="Google Shape;1638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39" name="Google Shape;1639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1" name="Google Shape;1651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2" name="Google Shape;1652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65" name="Google Shape;1665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1" name="Google Shape;1671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2" name="Google Shape;1672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7" name="Google Shape;1687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88" name="Google Shape;1688;p4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3" name="Google Shape;1693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4" name="Google Shape;1694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7" name="Google Shape;1697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98" name="Google Shape;1698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2" name="Google Shape;1702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5" name="Google Shape;1705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06" name="Google Shape;1706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09" name="Google Shape;1709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0" name="Google Shape;1710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8" name="Google Shape;1718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19" name="Google Shape;1719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3" name="Google Shape;1743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4" name="Google Shape;1744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45" name="Google Shape;1745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7" name="Google Shape;1747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48" name="Google Shape;1748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0" name="Google Shape;1750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1" name="Google Shape;175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3" name="Google Shape;1753;p47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54" name="Google Shape;1754;p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8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also use any emoji as an icon!</a:t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1" name="Google Shape;1761;p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8" name="Google Shape;1768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69" name="Google Shape;1769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0" name="Google Shape;1770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1" name="Google Shape;1771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2" name="Google Shape;1772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3" name="Google Shape;1773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4" name="Google Shape;1774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5" name="Google Shape;1775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76" name="Google Shape;1776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7" name="Google Shape;1777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8" name="Google Shape;1778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79" name="Google Shape;1779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0" name="Google Shape;1780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BIG CONCEPT</a:t>
            </a:r>
            <a:endParaRPr sz="720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