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4317E-8DD9-4564-BAA2-8DF3A6B45923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A2C77-766C-42B5-A052-62E67F19B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5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18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7C05-28E9-4493-97A4-5DBB62F48D4D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3F64-EBF9-42FA-BEFC-AF78BF8E8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67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7C05-28E9-4493-97A4-5DBB62F48D4D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3F64-EBF9-42FA-BEFC-AF78BF8E8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2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7C05-28E9-4493-97A4-5DBB62F48D4D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3F64-EBF9-42FA-BEFC-AF78BF8E8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82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rcadores de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estilo do título Mestre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</p:spTree>
    <p:extLst>
      <p:ext uri="{BB962C8B-B14F-4D97-AF65-F5344CB8AC3E}">
        <p14:creationId xmlns:p14="http://schemas.microsoft.com/office/powerpoint/2010/main" val="806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7C05-28E9-4493-97A4-5DBB62F48D4D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3F64-EBF9-42FA-BEFC-AF78BF8E8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0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7C05-28E9-4493-97A4-5DBB62F48D4D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3F64-EBF9-42FA-BEFC-AF78BF8E8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8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7C05-28E9-4493-97A4-5DBB62F48D4D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3F64-EBF9-42FA-BEFC-AF78BF8E8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7C05-28E9-4493-97A4-5DBB62F48D4D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3F64-EBF9-42FA-BEFC-AF78BF8E8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68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7C05-28E9-4493-97A4-5DBB62F48D4D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3F64-EBF9-42FA-BEFC-AF78BF8E8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94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7C05-28E9-4493-97A4-5DBB62F48D4D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3F64-EBF9-42FA-BEFC-AF78BF8E8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4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7C05-28E9-4493-97A4-5DBB62F48D4D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3F64-EBF9-42FA-BEFC-AF78BF8E8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7C05-28E9-4493-97A4-5DBB62F48D4D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E3F64-EBF9-42FA-BEFC-AF78BF8E8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11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7C05-28E9-4493-97A4-5DBB62F48D4D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E3F64-EBF9-42FA-BEFC-AF78BF8E8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2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43225" y="3646889"/>
            <a:ext cx="5472000" cy="674267"/>
          </a:xfrm>
        </p:spPr>
        <p:txBody>
          <a:bodyPr rtlCol="0"/>
          <a:lstStyle/>
          <a:p>
            <a:pPr algn="ctr" rtl="0"/>
            <a:r>
              <a:rPr lang="pt-BR" sz="3000" dirty="0" smtClean="0"/>
              <a:t>Persona – O cara do </a:t>
            </a:r>
            <a:r>
              <a:rPr lang="pt-BR" sz="3000" dirty="0" err="1" smtClean="0"/>
              <a:t>Comex</a:t>
            </a:r>
            <a:endParaRPr lang="pt-BR" sz="3000" dirty="0"/>
          </a:p>
        </p:txBody>
      </p:sp>
      <p:cxnSp>
        <p:nvCxnSpPr>
          <p:cNvPr id="12" name="Conector Reto 11" title="Linha Divisória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6" y="4377614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6" y="4490531"/>
            <a:ext cx="5106079" cy="2085432"/>
          </a:xfrm>
        </p:spPr>
        <p:txBody>
          <a:bodyPr rtlCol="0">
            <a:normAutofit lnSpcReduction="10000"/>
          </a:bodyPr>
          <a:lstStyle/>
          <a:p>
            <a:pPr algn="just" rtl="0"/>
            <a:r>
              <a:rPr lang="pt-BR" dirty="0" smtClean="0"/>
              <a:t>Roberto Moraes é funcionário de uma multinacional de comercio exterior. Ele é casado com uma médica e tem duas filhas. Uma de suas filhas é deficiente auditiva.</a:t>
            </a:r>
          </a:p>
          <a:p>
            <a:pPr algn="just" rtl="0"/>
            <a:r>
              <a:rPr lang="pt-BR" dirty="0" smtClean="0"/>
              <a:t>Ele domina algumas tecnologias relacionadas ao trabalho, mas não tem muita paciência para aprender tecnologias elaboradas.  Busca sempre inovações  com acessibilidade. 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84619" y="1576388"/>
            <a:ext cx="1800000" cy="1632009"/>
          </a:xfrm>
        </p:spPr>
        <p:txBody>
          <a:bodyPr rtlCol="0"/>
          <a:lstStyle/>
          <a:p>
            <a:pPr rtl="0"/>
            <a:r>
              <a:rPr lang="pt-BR" dirty="0" smtClean="0"/>
              <a:t>Por mais que seja novo de idade não tem muita desenvoltura com a tecnologia. Busca inclusão, já que possui uma filha com deficiência auditiva.</a:t>
            </a:r>
            <a:endParaRPr lang="pt-BR" dirty="0"/>
          </a:p>
        </p:txBody>
      </p:sp>
      <p:sp>
        <p:nvSpPr>
          <p:cNvPr id="15" name="Retângulo 14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303420" y="352177"/>
            <a:ext cx="1628399" cy="11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7619" y="703951"/>
            <a:ext cx="1800000" cy="360000"/>
          </a:xfrm>
        </p:spPr>
        <p:txBody>
          <a:bodyPr rtlCol="0"/>
          <a:lstStyle/>
          <a:p>
            <a:pPr rtl="0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Necessidade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1</a:t>
            </a:fld>
            <a:endParaRPr lang="pt-BR"/>
          </a:p>
        </p:txBody>
      </p:sp>
      <p:pic>
        <p:nvPicPr>
          <p:cNvPr id="13" name="Espaço Reservado para Imagem 1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t="785" r="26115" b="241"/>
          <a:stretch/>
        </p:blipFill>
        <p:spPr>
          <a:xfrm>
            <a:off x="443225" y="0"/>
            <a:ext cx="5450015" cy="3636264"/>
          </a:xfrm>
        </p:spPr>
      </p:pic>
      <p:sp>
        <p:nvSpPr>
          <p:cNvPr id="30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8217619" y="1576388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Ter uma tecnologia com acessibilidade e acessível a pessoas sem grandes conhecimento tecnológicos.  </a:t>
            </a:r>
            <a:endParaRPr lang="pt-BR" dirty="0"/>
          </a:p>
        </p:txBody>
      </p:sp>
      <p:sp>
        <p:nvSpPr>
          <p:cNvPr id="31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6170419" y="4593275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Comentários de quem utiliza o </a:t>
            </a:r>
            <a:r>
              <a:rPr lang="pt-BR" dirty="0" err="1" smtClean="0"/>
              <a:t>app</a:t>
            </a:r>
            <a:r>
              <a:rPr lang="pt-BR" dirty="0" smtClean="0"/>
              <a:t>, acessibilidade, descontos relevantes, facilidades.</a:t>
            </a:r>
            <a:endParaRPr lang="pt-BR" dirty="0"/>
          </a:p>
        </p:txBody>
      </p:sp>
      <p:sp>
        <p:nvSpPr>
          <p:cNvPr id="37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8217619" y="4571302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Facilidade no acesso, boas promoções e parceiros.  </a:t>
            </a:r>
            <a:endParaRPr lang="pt-BR" dirty="0"/>
          </a:p>
        </p:txBody>
      </p:sp>
      <p:sp>
        <p:nvSpPr>
          <p:cNvPr id="38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10294811" y="4571302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Baixa o </a:t>
            </a:r>
            <a:r>
              <a:rPr lang="pt-BR" dirty="0" err="1" smtClean="0"/>
              <a:t>app</a:t>
            </a:r>
            <a:r>
              <a:rPr lang="pt-BR" dirty="0" smtClean="0"/>
              <a:t>. Verifica a questão da acessibilidade . Vê se realmente pode ter alguma vantagem financeira. Dá o seu feedback na loja virtual.</a:t>
            </a:r>
            <a:endParaRPr lang="pt-BR" dirty="0"/>
          </a:p>
        </p:txBody>
      </p:sp>
      <p:sp>
        <p:nvSpPr>
          <p:cNvPr id="39" name="Espaço Reservado para Texto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 txBox="1">
            <a:spLocks/>
          </p:cNvSpPr>
          <p:nvPr/>
        </p:nvSpPr>
        <p:spPr>
          <a:xfrm>
            <a:off x="10294811" y="1576388"/>
            <a:ext cx="1800000" cy="16320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Sempre motivado e junto com a família.</a:t>
            </a:r>
            <a:endParaRPr lang="pt-BR" dirty="0"/>
          </a:p>
        </p:txBody>
      </p:sp>
      <p:sp>
        <p:nvSpPr>
          <p:cNvPr id="25" name="Retângulo 24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6256220" y="367665"/>
            <a:ext cx="1628399" cy="11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0992" y="703951"/>
            <a:ext cx="1800000" cy="360000"/>
          </a:xfrm>
        </p:spPr>
        <p:txBody>
          <a:bodyPr rtlCol="0"/>
          <a:lstStyle/>
          <a:p>
            <a:pPr rtl="0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Dores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tângulo 25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10353601" y="308916"/>
            <a:ext cx="1628399" cy="11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07623" y="516324"/>
            <a:ext cx="1574377" cy="873051"/>
          </a:xfrm>
        </p:spPr>
        <p:txBody>
          <a:bodyPr rtlCol="0"/>
          <a:lstStyle/>
          <a:p>
            <a:pPr rtl="0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Pensa e </a:t>
            </a:r>
          </a:p>
          <a:p>
            <a:pPr rtl="0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Sente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tângulo 26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6315022" y="3343625"/>
            <a:ext cx="1628399" cy="11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5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 txBox="1">
            <a:spLocks/>
          </p:cNvSpPr>
          <p:nvPr/>
        </p:nvSpPr>
        <p:spPr>
          <a:xfrm>
            <a:off x="6325600" y="3532230"/>
            <a:ext cx="1617821" cy="7372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O que </a:t>
            </a:r>
          </a:p>
          <a:p>
            <a:r>
              <a:rPr lang="pt-BR" b="1" dirty="0" smtClean="0"/>
              <a:t>vê?</a:t>
            </a:r>
            <a:endParaRPr lang="pt-BR" b="1" dirty="0"/>
          </a:p>
        </p:txBody>
      </p:sp>
      <p:sp>
        <p:nvSpPr>
          <p:cNvPr id="29" name="Retângulo 28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10354149" y="3343625"/>
            <a:ext cx="1628399" cy="11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0" name="Retângulo 39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304147" y="3327098"/>
            <a:ext cx="1628399" cy="11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2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 txBox="1">
            <a:spLocks/>
          </p:cNvSpPr>
          <p:nvPr/>
        </p:nvSpPr>
        <p:spPr>
          <a:xfrm>
            <a:off x="8304148" y="3532230"/>
            <a:ext cx="1628398" cy="7372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O que </a:t>
            </a:r>
          </a:p>
          <a:p>
            <a:r>
              <a:rPr lang="pt-BR" b="1" dirty="0" smtClean="0"/>
              <a:t>ouve?</a:t>
            </a:r>
            <a:endParaRPr lang="pt-BR" b="1" dirty="0"/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 txBox="1">
            <a:spLocks/>
          </p:cNvSpPr>
          <p:nvPr/>
        </p:nvSpPr>
        <p:spPr>
          <a:xfrm>
            <a:off x="10354149" y="3490392"/>
            <a:ext cx="1628399" cy="7372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O que </a:t>
            </a:r>
          </a:p>
          <a:p>
            <a:r>
              <a:rPr lang="pt-BR" b="1" dirty="0"/>
              <a:t>f</a:t>
            </a:r>
            <a:r>
              <a:rPr lang="pt-BR" b="1" dirty="0" smtClean="0"/>
              <a:t>ala e faz?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41780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180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Persona – O cara do Comex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 – O cara do Comex</dc:title>
  <dc:creator>Unibr</dc:creator>
  <cp:lastModifiedBy>Unibr</cp:lastModifiedBy>
  <cp:revision>4</cp:revision>
  <dcterms:created xsi:type="dcterms:W3CDTF">2022-09-21T19:48:46Z</dcterms:created>
  <dcterms:modified xsi:type="dcterms:W3CDTF">2022-09-21T20:54:43Z</dcterms:modified>
</cp:coreProperties>
</file>