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A50-64ED-F66D-2F69-28D1BC44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18ABC-433D-7842-225F-324B4C23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0917F-9FA6-9948-A32A-FED2631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70D13E-36ED-6630-CEFF-2E0D74BF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BC40D-DC54-BA3D-B9B4-0791D2E0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83DED-90B0-48D4-84A1-6E16B16B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099461-993B-593C-E2C2-BE48AC2A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598FC-C423-5811-F8E3-6416F85A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6EA16-0442-6C3F-4094-11162B57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83EE3-FA46-0274-1767-EA40E64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BEB418-F41D-FDED-FD5B-AB267FB7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34BDA-3210-C4CD-68FD-A3BC4E3F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60CB6-86AA-60D0-6BBA-144B453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32D4F-5EFD-75D5-4C7B-2FD09DB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F0F80-F082-A9F2-98F8-A20519B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4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009D-0437-6F7F-9DFB-8D999BA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B0BCD-FFAE-6243-854F-B454200A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25EB7-1851-6912-BD2D-05549A1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DDE85-7891-379C-CE5B-C646748E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A44C1-6481-9C0F-39CE-A6E2ECB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9F44D-962A-CD90-0E54-3E46D97B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FF1174-8A6A-5A25-0D06-5C6F7957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CC629-6AED-8090-32A9-2880070E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CE35A-97A5-A7D4-EE72-A8FD0F76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B453E-25A8-AEC8-1CE4-D08F966D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2D56A-CD05-C355-733D-ACFAF9E1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EBD28-B999-2AFC-3BD2-3253BA04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78B25C-0F7E-9AA1-5FB1-FF7B0273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302C3-7C57-17E8-029B-FF7A5C6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1BD4EB-5E1C-B5CA-1091-180A74FF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B3C1A4-04FA-3475-95BC-C9C74831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6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5638A-99E1-9FBD-937B-44D37D38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7F54A-35B7-4480-28FE-26F66345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77D90-F866-2827-F63A-37BBEECC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0E99EE-0E9D-6ECD-423F-06749D109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17D382-E401-F99F-A3BE-D9466A3D0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8686FF-3AFD-52A9-1D14-21F89605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4C266F-ED8B-9644-3845-D77D3387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E69B27-78E1-D876-EB1C-A936402C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27885-E525-F6D8-A3DB-D16FC0D8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6BB460-8D03-C999-E50E-940BD33B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3E0188-0C97-71BB-852E-9EE06714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BA4D27-8E7D-85B6-27AB-077325AB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2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45B68C-B467-C598-ACE7-514F640C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D75650-E2E2-93BA-AAEA-1A8432F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605B35-8F26-1A43-DC4F-3949C069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565-AA6E-102A-7F09-BE71418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6970B4-688F-E77E-DF93-042F82D8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102BBA-119B-60D7-816D-8CEF1564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E42EE-E95E-093F-2FB3-FA18D52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F1314-AB2B-BDA8-53CE-4CFEDA79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4C30D-30C2-A5A6-F426-E177B2A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7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7403-F3CC-7034-525F-5215B0B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1A6ABB-A576-2AA7-EBDE-0808FA645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48E9F6-B09B-DDA9-CCBE-1BE5F3AE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E8CA6B-3656-05BB-2E86-11C7A0A8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9B065-0691-D243-BAB1-1EC8BC43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167C64-1556-1363-00C6-AE823543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FFE7F3-17C6-E723-D2A9-F3E1E6FC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A17848-5EAC-B63A-5629-0B30EFA7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796A5-B2C0-CA4E-2318-2C820DDD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DF14-D5BA-466E-9DF6-7B36302F658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B164E-1344-BE98-0CCA-4DD467B9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7BC3C-B14E-4016-6E8D-A726339E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C8DD-102C-463A-8A43-27D49CBAB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C07255E-2C4A-31D8-3C6D-147CA131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5" y="250275"/>
            <a:ext cx="11621215" cy="63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8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Rodrigues Cervantes</dc:creator>
  <cp:lastModifiedBy>Fernando Rodrigues Cervantes</cp:lastModifiedBy>
  <cp:revision>1</cp:revision>
  <dcterms:created xsi:type="dcterms:W3CDTF">2022-09-10T12:06:19Z</dcterms:created>
  <dcterms:modified xsi:type="dcterms:W3CDTF">2022-09-10T12:07:21Z</dcterms:modified>
</cp:coreProperties>
</file>