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3CE7F-F7A8-44C3-A341-F824826049CB}" v="1" dt="2020-09-18T17:52:05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dermota, Mufaddal" userId="d481daaa-475f-455d-aeee-297e3bf00682" providerId="ADAL" clId="{2933CE7F-F7A8-44C3-A341-F824826049CB}"/>
    <pc:docChg chg="modSld">
      <pc:chgData name="Haidermota, Mufaddal" userId="d481daaa-475f-455d-aeee-297e3bf00682" providerId="ADAL" clId="{2933CE7F-F7A8-44C3-A341-F824826049CB}" dt="2020-09-18T17:52:09.803" v="3" actId="1076"/>
      <pc:docMkLst>
        <pc:docMk/>
      </pc:docMkLst>
      <pc:sldChg chg="addSp modSp">
        <pc:chgData name="Haidermota, Mufaddal" userId="d481daaa-475f-455d-aeee-297e3bf00682" providerId="ADAL" clId="{2933CE7F-F7A8-44C3-A341-F824826049CB}" dt="2020-09-18T17:52:09.803" v="3" actId="1076"/>
        <pc:sldMkLst>
          <pc:docMk/>
          <pc:sldMk cId="899834948" sldId="261"/>
        </pc:sldMkLst>
        <pc:picChg chg="add mod">
          <ac:chgData name="Haidermota, Mufaddal" userId="d481daaa-475f-455d-aeee-297e3bf00682" providerId="ADAL" clId="{2933CE7F-F7A8-44C3-A341-F824826049CB}" dt="2020-09-18T17:52:09.803" v="3" actId="1076"/>
          <ac:picMkLst>
            <pc:docMk/>
            <pc:sldMk cId="899834948" sldId="261"/>
            <ac:picMk id="5" creationId="{5916913E-C160-4524-837B-A56C8DA8CA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7634-E854-416F-9F31-AE0E92750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882090" cy="2677648"/>
          </a:xfrm>
        </p:spPr>
        <p:txBody>
          <a:bodyPr/>
          <a:lstStyle/>
          <a:p>
            <a:r>
              <a:rPr lang="en-US" sz="4400" dirty="0"/>
              <a:t>Delivery By Value (DBV) Extraction - Financial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27AAD-1D85-41C0-94C2-4DE024DA51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Mufaddal  </a:t>
            </a:r>
            <a:r>
              <a:rPr lang="en-US" dirty="0" err="1"/>
              <a:t>haidermota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5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D2EF-CEFA-4DB3-81A9-A949F89D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2C9B8-9929-4B73-AD6C-96C37F032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generate a </a:t>
            </a:r>
            <a:r>
              <a:rPr lang="en-US" b="1" dirty="0"/>
              <a:t>complete DBV report </a:t>
            </a:r>
            <a:r>
              <a:rPr lang="en-US" dirty="0"/>
              <a:t>along with graphical representations of yearly, quarterly, monthly trends seen in the data and technical/business suggestions based on the present and </a:t>
            </a:r>
            <a:r>
              <a:rPr lang="en-US" b="1" dirty="0"/>
              <a:t>forecasted details </a:t>
            </a:r>
            <a:r>
              <a:rPr lang="en-US" dirty="0"/>
              <a:t>for a financial application.</a:t>
            </a:r>
          </a:p>
          <a:p>
            <a:r>
              <a:rPr lang="en-US" dirty="0"/>
              <a:t>The report should also identify and present </a:t>
            </a:r>
            <a:r>
              <a:rPr lang="en-US" b="1" dirty="0"/>
              <a:t>trends and patterns in the data </a:t>
            </a:r>
            <a:r>
              <a:rPr lang="en-US" dirty="0"/>
              <a:t>and showcase emerging customer behavior patterns.</a:t>
            </a:r>
          </a:p>
          <a:p>
            <a:r>
              <a:rPr lang="en-US" dirty="0"/>
              <a:t>The raw data should be used to create a presentable content which can be used by business/sales team for </a:t>
            </a:r>
            <a:r>
              <a:rPr lang="en-US" b="1" dirty="0"/>
              <a:t>capacity planning and application marketing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8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2122-9958-478E-A157-51C1E8C4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2D68-238F-4609-ACEC-B10C3B3C1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solution will extract </a:t>
            </a:r>
            <a:r>
              <a:rPr lang="en-US" b="1" dirty="0"/>
              <a:t>volume statistics </a:t>
            </a:r>
            <a:r>
              <a:rPr lang="en-US" dirty="0"/>
              <a:t>such as Total number of transactions, sales generated, etc. for a particular period.</a:t>
            </a:r>
          </a:p>
          <a:p>
            <a:r>
              <a:rPr lang="en-US" dirty="0"/>
              <a:t>The produced visualizations in Power BI will highlight the </a:t>
            </a:r>
            <a:r>
              <a:rPr lang="en-US" b="1" dirty="0"/>
              <a:t>key KPIs</a:t>
            </a:r>
            <a:r>
              <a:rPr lang="en-US" dirty="0"/>
              <a:t>, </a:t>
            </a:r>
            <a:r>
              <a:rPr lang="en-US" b="1" dirty="0"/>
              <a:t>sales trend </a:t>
            </a:r>
            <a:r>
              <a:rPr lang="en-US" dirty="0"/>
              <a:t>and help the stakeholders to </a:t>
            </a:r>
            <a:r>
              <a:rPr lang="en-US" b="1" dirty="0"/>
              <a:t>understand customer lifecycle pattern </a:t>
            </a:r>
            <a:r>
              <a:rPr lang="en-US" dirty="0"/>
              <a:t>with an eye on future predications.</a:t>
            </a:r>
          </a:p>
          <a:p>
            <a:r>
              <a:rPr lang="en-US" dirty="0"/>
              <a:t>The solution will also help in identifying </a:t>
            </a:r>
            <a:r>
              <a:rPr lang="en-US" b="1" dirty="0"/>
              <a:t>stocks/products </a:t>
            </a:r>
            <a:r>
              <a:rPr lang="en-US" dirty="0"/>
              <a:t>that are in </a:t>
            </a:r>
            <a:r>
              <a:rPr lang="en-US" b="1" dirty="0"/>
              <a:t>demand</a:t>
            </a:r>
            <a:r>
              <a:rPr lang="en-US" dirty="0"/>
              <a:t> and that which are sitting on shelf/warehouse for a long period of time.</a:t>
            </a:r>
          </a:p>
          <a:p>
            <a:r>
              <a:rPr lang="en-US" dirty="0"/>
              <a:t>The proposed solution will assist the business and sales team to plan for </a:t>
            </a:r>
            <a:r>
              <a:rPr lang="en-US" b="1" dirty="0"/>
              <a:t>future requirements </a:t>
            </a:r>
            <a:r>
              <a:rPr lang="en-US" dirty="0"/>
              <a:t>by only producing required resources and help in </a:t>
            </a:r>
            <a:r>
              <a:rPr lang="en-US" b="1" dirty="0"/>
              <a:t>target marketing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4570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1D4A-511E-4932-A67B-A393966A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DE8DC-C35E-4A8E-B973-0B8ED8106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an </a:t>
            </a:r>
            <a:r>
              <a:rPr lang="en-US" b="1" dirty="0"/>
              <a:t>end-to-end solution </a:t>
            </a:r>
            <a:r>
              <a:rPr lang="en-US" dirty="0"/>
              <a:t>using multiple technologies on </a:t>
            </a:r>
            <a:r>
              <a:rPr lang="en-US" b="1" dirty="0"/>
              <a:t>Azure</a:t>
            </a:r>
            <a:r>
              <a:rPr lang="en-US" dirty="0"/>
              <a:t> (cloud platform) to tackle the issue of delivering by value to all our stakeholders and customers.</a:t>
            </a:r>
          </a:p>
          <a:p>
            <a:r>
              <a:rPr lang="en-US" dirty="0"/>
              <a:t>Our Preposition stands on 4 pillars 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Development of </a:t>
            </a:r>
            <a:r>
              <a:rPr lang="en-US" b="1" dirty="0"/>
              <a:t>Forecasting Model </a:t>
            </a:r>
            <a:r>
              <a:rPr lang="en-US" dirty="0"/>
              <a:t>(Sales) 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Development of </a:t>
            </a:r>
            <a:r>
              <a:rPr lang="en-US" b="1" dirty="0"/>
              <a:t>Statistical/ML Models </a:t>
            </a:r>
            <a:r>
              <a:rPr lang="en-US" dirty="0"/>
              <a:t>(Customer Segmentation, Anomaly Detection)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Designing of </a:t>
            </a:r>
            <a:r>
              <a:rPr lang="en-US" b="1" dirty="0"/>
              <a:t>Visualization Elements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Discover areas of </a:t>
            </a:r>
            <a:r>
              <a:rPr lang="en-US" b="1" dirty="0"/>
              <a:t>Financial Growth </a:t>
            </a:r>
          </a:p>
        </p:txBody>
      </p:sp>
    </p:spTree>
    <p:extLst>
      <p:ext uri="{BB962C8B-B14F-4D97-AF65-F5344CB8AC3E}">
        <p14:creationId xmlns:p14="http://schemas.microsoft.com/office/powerpoint/2010/main" val="70129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45D6-1EB8-4F72-9F01-6AED9C29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C9FFC-1304-4CEA-A20B-700B57088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Platform – Microsoft Azure</a:t>
            </a:r>
          </a:p>
          <a:p>
            <a:r>
              <a:rPr lang="en-US" dirty="0"/>
              <a:t>Data Storage – SQL Server</a:t>
            </a:r>
          </a:p>
          <a:p>
            <a:r>
              <a:rPr lang="en-US" dirty="0"/>
              <a:t>Data Workflow Tool – Azure Data Factory</a:t>
            </a:r>
          </a:p>
          <a:p>
            <a:r>
              <a:rPr lang="en-US" dirty="0"/>
              <a:t>Analysis and Model Building - Python</a:t>
            </a:r>
          </a:p>
          <a:p>
            <a:r>
              <a:rPr lang="en-US" dirty="0"/>
              <a:t>BI Tool (Analytics and Visualization) – Power BI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5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4E9D-A851-4796-9080-C9CB1AFD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924DE-8B9F-4145-B337-715245743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16913E-C160-4524-837B-A56C8DA8C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33" y="2406527"/>
            <a:ext cx="74771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34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94CE123BE5164D9EBA63A9D0CEE270" ma:contentTypeVersion="12" ma:contentTypeDescription="Create a new document." ma:contentTypeScope="" ma:versionID="22a082fe9e68c7087a78905c21136b79">
  <xsd:schema xmlns:xsd="http://www.w3.org/2001/XMLSchema" xmlns:xs="http://www.w3.org/2001/XMLSchema" xmlns:p="http://schemas.microsoft.com/office/2006/metadata/properties" xmlns:ns3="d0379704-5321-404b-a4b6-56261e586d51" xmlns:ns4="0892657c-9e19-4b27-b07c-299fa5de7572" targetNamespace="http://schemas.microsoft.com/office/2006/metadata/properties" ma:root="true" ma:fieldsID="7f495e6fb68899a2847156c03bd9489d" ns3:_="" ns4:_="">
    <xsd:import namespace="d0379704-5321-404b-a4b6-56261e586d51"/>
    <xsd:import namespace="0892657c-9e19-4b27-b07c-299fa5de757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79704-5321-404b-a4b6-56261e586d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2657c-9e19-4b27-b07c-299fa5de75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86BBA0-266F-44F3-8FA7-7D6A14F4FD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379704-5321-404b-a4b6-56261e586d51"/>
    <ds:schemaRef ds:uri="0892657c-9e19-4b27-b07c-299fa5de75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775DC4-2EDA-4990-A10F-6B583AE1B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400B80-04E8-4E20-9137-FE67B683797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2201</TotalTime>
  <Words>311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Delivery By Value (DBV) Extraction - Financial Application</vt:lpstr>
      <vt:lpstr>Problem Statement</vt:lpstr>
      <vt:lpstr>Solution</vt:lpstr>
      <vt:lpstr>Business Value</vt:lpstr>
      <vt:lpstr>Technologies</vt:lpstr>
      <vt:lpstr>Technical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By Value – Financial Application</dc:title>
  <dc:creator>Haidermota, Mufaddal</dc:creator>
  <cp:lastModifiedBy>Haidermota, Mufaddal</cp:lastModifiedBy>
  <cp:revision>11</cp:revision>
  <dcterms:created xsi:type="dcterms:W3CDTF">2020-09-17T05:06:50Z</dcterms:created>
  <dcterms:modified xsi:type="dcterms:W3CDTF">2020-09-18T17:52:14Z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mufaddal.haidermota@atos.net</vt:lpwstr>
  </property>
  <property fmtid="{D5CDD505-2E9C-101B-9397-08002B2CF9AE}" pid="5" name="MSIP_Label_112e00b9-34e2-4b26-a577-af1fd0f9f7ee_SetDate">
    <vt:lpwstr>2020-09-18T10:49:28.7820021Z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d7e0fd34-0329-499b-a118-a074d982340c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mufaddal.haidermota@atos.net</vt:lpwstr>
  </property>
  <property fmtid="{D5CDD505-2E9C-101B-9397-08002B2CF9AE}" pid="13" name="MSIP_Label_e463cba9-5f6c-478d-9329-7b2295e4e8ed_SetDate">
    <vt:lpwstr>2020-09-18T10:49:28.7820021Z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d7e0fd34-0329-499b-a118-a074d982340c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  <property fmtid="{D5CDD505-2E9C-101B-9397-08002B2CF9AE}" pid="20" name="ContentTypeId">
    <vt:lpwstr>0x010100C994CE123BE5164D9EBA63A9D0CEE270</vt:lpwstr>
  </property>
</Properties>
</file>