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s Chabrun" userId="de0c3475-233c-4a6f-8558-85a981576d2d" providerId="ADAL" clId="{92353FB3-1F4C-47C4-ABBC-762D7D1E6551}"/>
    <pc:docChg chg="undo custSel addSld delSld modSld">
      <pc:chgData name="Floris Chabrun" userId="de0c3475-233c-4a6f-8558-85a981576d2d" providerId="ADAL" clId="{92353FB3-1F4C-47C4-ABBC-762D7D1E6551}" dt="2025-06-27T16:32:10.617" v="1403" actId="1076"/>
      <pc:docMkLst>
        <pc:docMk/>
      </pc:docMkLst>
      <pc:sldChg chg="modSp mod">
        <pc:chgData name="Floris Chabrun" userId="de0c3475-233c-4a6f-8558-85a981576d2d" providerId="ADAL" clId="{92353FB3-1F4C-47C4-ABBC-762D7D1E6551}" dt="2025-06-19T15:43:35.331" v="1316" actId="20577"/>
        <pc:sldMkLst>
          <pc:docMk/>
          <pc:sldMk cId="1133104511" sldId="256"/>
        </pc:sldMkLst>
        <pc:spChg chg="mod">
          <ac:chgData name="Floris Chabrun" userId="de0c3475-233c-4a6f-8558-85a981576d2d" providerId="ADAL" clId="{92353FB3-1F4C-47C4-ABBC-762D7D1E6551}" dt="2025-06-19T15:43:21.291" v="1262" actId="20577"/>
          <ac:spMkLst>
            <pc:docMk/>
            <pc:sldMk cId="1133104511" sldId="256"/>
            <ac:spMk id="2" creationId="{26E6B063-FF30-371B-A229-4D7BFA4A710E}"/>
          </ac:spMkLst>
        </pc:spChg>
        <pc:spChg chg="mod">
          <ac:chgData name="Floris Chabrun" userId="de0c3475-233c-4a6f-8558-85a981576d2d" providerId="ADAL" clId="{92353FB3-1F4C-47C4-ABBC-762D7D1E6551}" dt="2025-06-19T15:43:35.331" v="1316" actId="20577"/>
          <ac:spMkLst>
            <pc:docMk/>
            <pc:sldMk cId="1133104511" sldId="256"/>
            <ac:spMk id="3" creationId="{DB5839CB-3DB2-9996-07B8-D19BC5870F3D}"/>
          </ac:spMkLst>
        </pc:spChg>
      </pc:sldChg>
      <pc:sldChg chg="addSp delSp modSp mod">
        <pc:chgData name="Floris Chabrun" userId="de0c3475-233c-4a6f-8558-85a981576d2d" providerId="ADAL" clId="{92353FB3-1F4C-47C4-ABBC-762D7D1E6551}" dt="2025-06-19T15:43:46.074" v="1317" actId="20577"/>
        <pc:sldMkLst>
          <pc:docMk/>
          <pc:sldMk cId="3238048603" sldId="257"/>
        </pc:sldMkLst>
        <pc:spChg chg="mod">
          <ac:chgData name="Floris Chabrun" userId="de0c3475-233c-4a6f-8558-85a981576d2d" providerId="ADAL" clId="{92353FB3-1F4C-47C4-ABBC-762D7D1E6551}" dt="2025-06-19T15:43:46.074" v="1317" actId="20577"/>
          <ac:spMkLst>
            <pc:docMk/>
            <pc:sldMk cId="3238048603" sldId="257"/>
            <ac:spMk id="2" creationId="{BF0B6324-6F02-ED6F-2F42-51545012CBCB}"/>
          </ac:spMkLst>
        </pc:spChg>
        <pc:spChg chg="mod">
          <ac:chgData name="Floris Chabrun" userId="de0c3475-233c-4a6f-8558-85a981576d2d" providerId="ADAL" clId="{92353FB3-1F4C-47C4-ABBC-762D7D1E6551}" dt="2025-06-19T15:24:11.091" v="149" actId="20577"/>
          <ac:spMkLst>
            <pc:docMk/>
            <pc:sldMk cId="3238048603" sldId="257"/>
            <ac:spMk id="3" creationId="{156819F5-EF6B-0CF7-5540-C2D993A7DDD1}"/>
          </ac:spMkLst>
        </pc:spChg>
      </pc:sldChg>
      <pc:sldChg chg="modSp new mod">
        <pc:chgData name="Floris Chabrun" userId="de0c3475-233c-4a6f-8558-85a981576d2d" providerId="ADAL" clId="{92353FB3-1F4C-47C4-ABBC-762D7D1E6551}" dt="2025-06-27T16:29:48.893" v="1387" actId="20577"/>
        <pc:sldMkLst>
          <pc:docMk/>
          <pc:sldMk cId="928438178" sldId="258"/>
        </pc:sldMkLst>
        <pc:spChg chg="mod">
          <ac:chgData name="Floris Chabrun" userId="de0c3475-233c-4a6f-8558-85a981576d2d" providerId="ADAL" clId="{92353FB3-1F4C-47C4-ABBC-762D7D1E6551}" dt="2025-06-19T13:58:12.202" v="41" actId="20577"/>
          <ac:spMkLst>
            <pc:docMk/>
            <pc:sldMk cId="928438178" sldId="258"/>
            <ac:spMk id="2" creationId="{125E34A7-EAC1-6F64-986A-86215E72280B}"/>
          </ac:spMkLst>
        </pc:spChg>
        <pc:spChg chg="mod">
          <ac:chgData name="Floris Chabrun" userId="de0c3475-233c-4a6f-8558-85a981576d2d" providerId="ADAL" clId="{92353FB3-1F4C-47C4-ABBC-762D7D1E6551}" dt="2025-06-27T16:29:48.893" v="1387" actId="20577"/>
          <ac:spMkLst>
            <pc:docMk/>
            <pc:sldMk cId="928438178" sldId="258"/>
            <ac:spMk id="3" creationId="{38F09AD1-2A72-8C10-0534-C17B6236F798}"/>
          </ac:spMkLst>
        </pc:spChg>
      </pc:sldChg>
      <pc:sldChg chg="addSp modSp new mod">
        <pc:chgData name="Floris Chabrun" userId="de0c3475-233c-4a6f-8558-85a981576d2d" providerId="ADAL" clId="{92353FB3-1F4C-47C4-ABBC-762D7D1E6551}" dt="2025-06-19T15:25:22.112" v="196" actId="20577"/>
        <pc:sldMkLst>
          <pc:docMk/>
          <pc:sldMk cId="1149983368" sldId="259"/>
        </pc:sldMkLst>
        <pc:spChg chg="mod">
          <ac:chgData name="Floris Chabrun" userId="de0c3475-233c-4a6f-8558-85a981576d2d" providerId="ADAL" clId="{92353FB3-1F4C-47C4-ABBC-762D7D1E6551}" dt="2025-06-19T15:24:22.894" v="170" actId="20577"/>
          <ac:spMkLst>
            <pc:docMk/>
            <pc:sldMk cId="1149983368" sldId="259"/>
            <ac:spMk id="2" creationId="{043B11C0-011B-0732-CA73-28F4A2318775}"/>
          </ac:spMkLst>
        </pc:spChg>
        <pc:spChg chg="mod">
          <ac:chgData name="Floris Chabrun" userId="de0c3475-233c-4a6f-8558-85a981576d2d" providerId="ADAL" clId="{92353FB3-1F4C-47C4-ABBC-762D7D1E6551}" dt="2025-06-19T15:25:22.112" v="196" actId="20577"/>
          <ac:spMkLst>
            <pc:docMk/>
            <pc:sldMk cId="1149983368" sldId="259"/>
            <ac:spMk id="3" creationId="{4B21BD11-2BAD-FF94-249D-A4F0BB1BEBE8}"/>
          </ac:spMkLst>
        </pc:spChg>
        <pc:picChg chg="add mod">
          <ac:chgData name="Floris Chabrun" userId="de0c3475-233c-4a6f-8558-85a981576d2d" providerId="ADAL" clId="{92353FB3-1F4C-47C4-ABBC-762D7D1E6551}" dt="2025-06-19T15:23:42.376" v="91" actId="1076"/>
          <ac:picMkLst>
            <pc:docMk/>
            <pc:sldMk cId="1149983368" sldId="259"/>
            <ac:picMk id="5" creationId="{054110EF-5A34-87DA-1D18-8C7196C37011}"/>
          </ac:picMkLst>
        </pc:picChg>
      </pc:sldChg>
      <pc:sldChg chg="addSp new del mod">
        <pc:chgData name="Floris Chabrun" userId="de0c3475-233c-4a6f-8558-85a981576d2d" providerId="ADAL" clId="{92353FB3-1F4C-47C4-ABBC-762D7D1E6551}" dt="2025-06-19T15:24:39.047" v="175" actId="47"/>
        <pc:sldMkLst>
          <pc:docMk/>
          <pc:sldMk cId="3483897446" sldId="260"/>
        </pc:sldMkLst>
      </pc:sldChg>
      <pc:sldChg chg="addSp delSp modSp add mod">
        <pc:chgData name="Floris Chabrun" userId="de0c3475-233c-4a6f-8558-85a981576d2d" providerId="ADAL" clId="{92353FB3-1F4C-47C4-ABBC-762D7D1E6551}" dt="2025-06-27T16:32:10.617" v="1403" actId="1076"/>
        <pc:sldMkLst>
          <pc:docMk/>
          <pc:sldMk cId="2044174150" sldId="261"/>
        </pc:sldMkLst>
        <pc:spChg chg="mod">
          <ac:chgData name="Floris Chabrun" userId="de0c3475-233c-4a6f-8558-85a981576d2d" providerId="ADAL" clId="{92353FB3-1F4C-47C4-ABBC-762D7D1E6551}" dt="2025-06-19T15:41:54.215" v="930" actId="113"/>
          <ac:spMkLst>
            <pc:docMk/>
            <pc:sldMk cId="2044174150" sldId="261"/>
            <ac:spMk id="3" creationId="{D4E53679-E1DC-EE91-585C-F95F569C03E7}"/>
          </ac:spMkLst>
        </pc:spChg>
        <pc:spChg chg="add mod">
          <ac:chgData name="Floris Chabrun" userId="de0c3475-233c-4a6f-8558-85a981576d2d" providerId="ADAL" clId="{92353FB3-1F4C-47C4-ABBC-762D7D1E6551}" dt="2025-06-27T16:30:27.425" v="1396" actId="1076"/>
          <ac:spMkLst>
            <pc:docMk/>
            <pc:sldMk cId="2044174150" sldId="261"/>
            <ac:spMk id="4" creationId="{BB49168A-4B88-B312-0B09-14015737642A}"/>
          </ac:spMkLst>
        </pc:spChg>
        <pc:picChg chg="add del mod">
          <ac:chgData name="Floris Chabrun" userId="de0c3475-233c-4a6f-8558-85a981576d2d" providerId="ADAL" clId="{92353FB3-1F4C-47C4-ABBC-762D7D1E6551}" dt="2025-06-27T16:31:50.567" v="1397" actId="478"/>
          <ac:picMkLst>
            <pc:docMk/>
            <pc:sldMk cId="2044174150" sldId="261"/>
            <ac:picMk id="6" creationId="{ED822617-D694-EAC7-A30C-87BAD3BA56B2}"/>
          </ac:picMkLst>
        </pc:picChg>
        <pc:picChg chg="add mod modCrop">
          <ac:chgData name="Floris Chabrun" userId="de0c3475-233c-4a6f-8558-85a981576d2d" providerId="ADAL" clId="{92353FB3-1F4C-47C4-ABBC-762D7D1E6551}" dt="2025-06-27T16:32:10.617" v="1403" actId="1076"/>
          <ac:picMkLst>
            <pc:docMk/>
            <pc:sldMk cId="2044174150" sldId="261"/>
            <ac:picMk id="7" creationId="{C0A35927-C006-CDCC-651D-20BCDD007A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56BB4-8E12-DAAC-53F2-E39B3EAC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A395D8-32F2-6BCE-031D-40C76BDBD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C8D58F-A570-F18E-2B84-8D6C1C1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4BEED-9B70-0111-D05F-6A4B9183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DF79D5-129C-D26A-2D21-C76382E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44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C6AC6-B6C2-8E1A-1147-0899D517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C9B923-A31C-A94B-0409-EA3F9A88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F4BFB-8BF8-0F8C-599D-6EC073DD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47B41-CBEB-7A59-5F47-02C5D52C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43FF4-A9F9-D5AD-96B0-C2974B6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0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544DD7-BC22-081B-BF5D-06C12683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932B11-3A74-F911-7F85-7D40C420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30246-7B5A-FEDF-1D58-00AD438A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B2154-E34A-F8E5-1419-C8387615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02650-B108-0B29-1BD0-5C1A249D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37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C1928-609D-10E5-25D9-EA9F176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A6378-2F7E-5F8E-27BF-2E8C2DCE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30395-DB28-F839-54E6-53E7F415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7B8F4-B0CC-4CD8-37B7-5714D90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477CE-6B7F-4E7E-0199-C9FA1847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EAB-BBC8-33A4-B6C7-2DD91C23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040726-8C78-5EAC-62BE-D0B8BCB3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C6724-4650-1E3C-E263-928AA766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54497-1581-83E2-075C-8A6DE786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B3617E-B044-4B9A-9978-CF378C5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1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F7A8A-F0EE-739A-FE7D-A5BFA27F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6331B-15F6-D03E-1ECA-B3E5EDABA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AB3488-6782-EC70-361C-A1D2B156A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ACA1A-0823-2466-FC39-5C3905C7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4F034-AFDA-BAD0-95AE-8D05B8F5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609596-910D-3D2B-6503-6FDB1551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1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8DE6B-AE03-BA74-FF5A-15B5EA8C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3A8A2D-0CE3-3A39-348F-65FA188E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C74D7A-EB3D-51CA-68A0-B0E9C68A7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244773-108A-E272-23E5-BFDA3086A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63009B-EC31-290E-4EF5-5EC93269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A041AB-7B8B-3CEA-B4A4-DB9C02F0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D39528-5CCA-21CF-BAE0-0DA0194F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195853-A669-81E8-4E18-A1B7DC6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69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F2A1E-924F-DFA4-986D-EC4FB7F0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43BB8-8152-BC1F-ED7C-38DE9738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0D35C8-32DA-1541-AE9C-E5723B9D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941FE9-5245-D49C-94C7-BB53BB46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51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6CECEE-D3C8-C7AC-4957-A6E80D6D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E16744-553B-944E-4E5F-1795D59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9D9B97-A847-634A-422F-FEBA5986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2423A-EA9F-4342-1D90-9C5D4466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182A-6177-BAFC-80F5-FE087AAB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52E77-486A-726F-D112-08AEEB8B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B09C8-C2AB-DAA7-F238-35F91552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98D63-13A3-A4E2-8C24-D35950FC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BF2897-4BF7-A31C-863E-CE3BE215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7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273F9-5BA1-10D7-F2FA-C545B045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B0351B-7C24-11C4-6D91-462A5A254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F60ABC-CC02-8C0C-82D5-EB5F2EF0E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5A5541-F701-C071-14EA-68C1D68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A0D431-5BC0-E918-F259-640F7BE5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853BB1-AFCA-2F3F-6AF6-8D1AB02C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C7CC22-8FEB-7388-A03F-848047A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9714C5-6716-227D-1847-EE5FFF0A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039E9-68DF-080B-6942-9F6D707F4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6E61E-BA96-463E-A199-51D771A3A81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CE747-B745-4596-032E-2AA933EFD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5DDE9-D138-07A4-F0CA-7126677E5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A9B05-1534-4A49-8323-2B4DA834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38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6B063-FF30-371B-A229-4D7BFA4A7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deidentified</a:t>
            </a:r>
            <a:r>
              <a:rPr lang="fr-FR" dirty="0"/>
              <a:t> SPEP/IT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Phoresis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5839CB-3DB2-9996-07B8-D19BC5870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Floris Chabrun</a:t>
            </a:r>
          </a:p>
          <a:p>
            <a:r>
              <a:rPr lang="fr-FR" dirty="0" err="1"/>
              <a:t>University</a:t>
            </a:r>
            <a:r>
              <a:rPr lang="fr-FR" dirty="0"/>
              <a:t> Hospital of Angers</a:t>
            </a:r>
          </a:p>
        </p:txBody>
      </p:sp>
    </p:spTree>
    <p:extLst>
      <p:ext uri="{BB962C8B-B14F-4D97-AF65-F5344CB8AC3E}">
        <p14:creationId xmlns:p14="http://schemas.microsoft.com/office/powerpoint/2010/main" val="113310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B6324-6F02-ED6F-2F42-51545012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 PostgreSQL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819F5-EF6B-0CF7-5540-C2D993A7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https://www.postgresql.org/download/windows/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04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B11C0-011B-0732-CA73-28F4A231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PostgreSQL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1BD11-2BAD-FF94-249D-A4F0BB1B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Windows key</a:t>
            </a:r>
          </a:p>
          <a:p>
            <a:endParaRPr lang="fr-FR" dirty="0"/>
          </a:p>
          <a:p>
            <a:r>
              <a:rPr lang="fr-FR" dirty="0"/>
              <a:t>Type « cmd »</a:t>
            </a:r>
          </a:p>
          <a:p>
            <a:endParaRPr lang="fr-FR" dirty="0"/>
          </a:p>
          <a:p>
            <a:r>
              <a:rPr lang="fr-FR" dirty="0"/>
              <a:t>Open command prompt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4110EF-5A34-87DA-1D18-8C7196C3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49" y="0"/>
            <a:ext cx="7243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1682-AAEE-CEA1-ED96-0BF5D81F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B82F6-7A02-0B02-07C7-C4B94ECD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PostgreSQL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3679-E1DC-EE91-585C-F95F569C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 </a:t>
            </a:r>
            <a:r>
              <a:rPr lang="fr-FR" dirty="0" err="1"/>
              <a:t>pg_restore</a:t>
            </a:r>
            <a:r>
              <a:rPr lang="fr-FR" dirty="0"/>
              <a:t> --data-</a:t>
            </a:r>
            <a:r>
              <a:rPr lang="fr-FR" dirty="0" err="1"/>
              <a:t>only</a:t>
            </a:r>
            <a:r>
              <a:rPr lang="fr-FR" dirty="0"/>
              <a:t> -f "</a:t>
            </a:r>
            <a:r>
              <a:rPr lang="fr-FR" dirty="0" err="1">
                <a:highlight>
                  <a:srgbClr val="00FFFF"/>
                </a:highlight>
              </a:rPr>
              <a:t>output_path</a:t>
            </a:r>
            <a:r>
              <a:rPr lang="fr-FR" dirty="0">
                <a:highlight>
                  <a:srgbClr val="00FFFF"/>
                </a:highlight>
              </a:rPr>
              <a:t>/</a:t>
            </a:r>
            <a:r>
              <a:rPr lang="fr-FR" dirty="0" err="1">
                <a:highlight>
                  <a:srgbClr val="00FFFF"/>
                </a:highlight>
              </a:rPr>
              <a:t>extract.dump</a:t>
            </a:r>
            <a:r>
              <a:rPr lang="fr-FR" dirty="0"/>
              <a:t>" -t </a:t>
            </a:r>
            <a:r>
              <a:rPr lang="fr-FR" dirty="0" err="1"/>
              <a:t>anagrafica</a:t>
            </a:r>
            <a:r>
              <a:rPr lang="fr-FR" dirty="0"/>
              <a:t> "</a:t>
            </a:r>
            <a:r>
              <a:rPr lang="fr-FR" dirty="0" err="1">
                <a:highlight>
                  <a:srgbClr val="FFFF00"/>
                </a:highlight>
              </a:rPr>
              <a:t>input_path</a:t>
            </a:r>
            <a:r>
              <a:rPr lang="fr-FR" dirty="0">
                <a:highlight>
                  <a:srgbClr val="FFFF00"/>
                </a:highlight>
              </a:rPr>
              <a:t>/</a:t>
            </a:r>
            <a:r>
              <a:rPr lang="fr-FR" dirty="0" err="1">
                <a:highlight>
                  <a:srgbClr val="FFFF00"/>
                </a:highlight>
              </a:rPr>
              <a:t>file.backup</a:t>
            </a:r>
            <a:r>
              <a:rPr lang="fr-FR" dirty="0"/>
              <a:t>" </a:t>
            </a:r>
            <a:r>
              <a:rPr lang="fr-FR" dirty="0" err="1"/>
              <a:t>then</a:t>
            </a:r>
            <a:r>
              <a:rPr lang="fr-FR" dirty="0"/>
              <a:t> Enter</a:t>
            </a:r>
          </a:p>
          <a:p>
            <a:pPr lvl="1"/>
            <a:r>
              <a:rPr lang="fr-FR" dirty="0" err="1">
                <a:highlight>
                  <a:srgbClr val="00FFFF"/>
                </a:highlight>
              </a:rPr>
              <a:t>output_path</a:t>
            </a:r>
            <a:r>
              <a:rPr lang="fr-FR" dirty="0">
                <a:highlight>
                  <a:srgbClr val="00FFFF"/>
                </a:highlight>
              </a:rPr>
              <a:t>/</a:t>
            </a:r>
            <a:r>
              <a:rPr lang="fr-FR" dirty="0" err="1">
                <a:highlight>
                  <a:srgbClr val="00FFFF"/>
                </a:highlight>
              </a:rPr>
              <a:t>extract.dump</a:t>
            </a:r>
            <a:r>
              <a:rPr lang="fr-FR" dirty="0">
                <a:highlight>
                  <a:srgbClr val="00FFFF"/>
                </a:highlight>
              </a:rPr>
              <a:t> = </a:t>
            </a:r>
            <a:r>
              <a:rPr lang="fr-FR" dirty="0" err="1">
                <a:highlight>
                  <a:srgbClr val="00FFFF"/>
                </a:highlight>
              </a:rPr>
              <a:t>path</a:t>
            </a:r>
            <a:r>
              <a:rPr lang="fr-FR" dirty="0">
                <a:highlight>
                  <a:srgbClr val="00FFFF"/>
                </a:highlight>
              </a:rPr>
              <a:t> to the file </a:t>
            </a:r>
            <a:r>
              <a:rPr lang="fr-FR" dirty="0" err="1">
                <a:highlight>
                  <a:srgbClr val="00FFFF"/>
                </a:highlight>
              </a:rPr>
              <a:t>that</a:t>
            </a:r>
            <a:r>
              <a:rPr lang="fr-FR" dirty="0">
                <a:highlight>
                  <a:srgbClr val="00FFFF"/>
                </a:highlight>
              </a:rPr>
              <a:t> </a:t>
            </a:r>
            <a:r>
              <a:rPr lang="fr-FR" dirty="0" err="1">
                <a:highlight>
                  <a:srgbClr val="00FFFF"/>
                </a:highlight>
              </a:rPr>
              <a:t>will</a:t>
            </a:r>
            <a:r>
              <a:rPr lang="fr-FR" dirty="0">
                <a:highlight>
                  <a:srgbClr val="00FFFF"/>
                </a:highlight>
              </a:rPr>
              <a:t> </a:t>
            </a:r>
            <a:r>
              <a:rPr lang="fr-FR" dirty="0" err="1">
                <a:highlight>
                  <a:srgbClr val="00FFFF"/>
                </a:highlight>
              </a:rPr>
              <a:t>be</a:t>
            </a:r>
            <a:r>
              <a:rPr lang="fr-FR" dirty="0">
                <a:highlight>
                  <a:srgbClr val="00FFFF"/>
                </a:highlight>
              </a:rPr>
              <a:t> </a:t>
            </a:r>
            <a:r>
              <a:rPr lang="fr-FR" dirty="0" err="1">
                <a:highlight>
                  <a:srgbClr val="00FFFF"/>
                </a:highlight>
              </a:rPr>
              <a:t>created</a:t>
            </a:r>
            <a:r>
              <a:rPr lang="fr-FR" dirty="0">
                <a:highlight>
                  <a:srgbClr val="00FFFF"/>
                </a:highlight>
              </a:rPr>
              <a:t>; </a:t>
            </a:r>
            <a:r>
              <a:rPr lang="fr-FR" dirty="0" err="1">
                <a:highlight>
                  <a:srgbClr val="00FFFF"/>
                </a:highlight>
              </a:rPr>
              <a:t>specify</a:t>
            </a:r>
            <a:r>
              <a:rPr lang="fr-FR" dirty="0">
                <a:highlight>
                  <a:srgbClr val="00FFFF"/>
                </a:highlight>
              </a:rPr>
              <a:t> « </a:t>
            </a:r>
            <a:r>
              <a:rPr lang="fr-FR" dirty="0" err="1">
                <a:highlight>
                  <a:srgbClr val="00FFFF"/>
                </a:highlight>
              </a:rPr>
              <a:t>extract.dump</a:t>
            </a:r>
            <a:r>
              <a:rPr lang="fr-FR" dirty="0">
                <a:highlight>
                  <a:srgbClr val="00FFFF"/>
                </a:highlight>
              </a:rPr>
              <a:t> » </a:t>
            </a:r>
            <a:r>
              <a:rPr lang="fr-FR" dirty="0" err="1">
                <a:highlight>
                  <a:srgbClr val="00FFFF"/>
                </a:highlight>
              </a:rPr>
              <a:t>into</a:t>
            </a:r>
            <a:r>
              <a:rPr lang="fr-FR" dirty="0">
                <a:highlight>
                  <a:srgbClr val="00FFFF"/>
                </a:highlight>
              </a:rPr>
              <a:t> an </a:t>
            </a:r>
            <a:r>
              <a:rPr lang="fr-FR" b="1" u="sng" dirty="0" err="1">
                <a:highlight>
                  <a:srgbClr val="00FFFF"/>
                </a:highlight>
              </a:rPr>
              <a:t>existing</a:t>
            </a:r>
            <a:r>
              <a:rPr lang="fr-FR" dirty="0">
                <a:highlight>
                  <a:srgbClr val="00FFFF"/>
                </a:highlight>
              </a:rPr>
              <a:t> directory</a:t>
            </a:r>
          </a:p>
          <a:p>
            <a:pPr lvl="1"/>
            <a:r>
              <a:rPr lang="fr-FR" dirty="0" err="1">
                <a:highlight>
                  <a:srgbClr val="FFFF00"/>
                </a:highlight>
              </a:rPr>
              <a:t>input_path</a:t>
            </a:r>
            <a:r>
              <a:rPr lang="fr-FR" dirty="0">
                <a:highlight>
                  <a:srgbClr val="FFFF00"/>
                </a:highlight>
              </a:rPr>
              <a:t>/</a:t>
            </a:r>
            <a:r>
              <a:rPr lang="fr-FR" dirty="0" err="1">
                <a:highlight>
                  <a:srgbClr val="FFFF00"/>
                </a:highlight>
              </a:rPr>
              <a:t>file.backup</a:t>
            </a:r>
            <a:r>
              <a:rPr lang="fr-FR" dirty="0">
                <a:highlight>
                  <a:srgbClr val="FFFF00"/>
                </a:highlight>
              </a:rPr>
              <a:t> = </a:t>
            </a:r>
            <a:r>
              <a:rPr lang="fr-FR" dirty="0" err="1">
                <a:highlight>
                  <a:srgbClr val="FFFF00"/>
                </a:highlight>
              </a:rPr>
              <a:t>path</a:t>
            </a:r>
            <a:r>
              <a:rPr lang="fr-FR" dirty="0">
                <a:highlight>
                  <a:srgbClr val="FFFF00"/>
                </a:highlight>
              </a:rPr>
              <a:t> to an </a:t>
            </a:r>
            <a:r>
              <a:rPr lang="fr-FR" dirty="0" err="1">
                <a:highlight>
                  <a:srgbClr val="FFFF00"/>
                </a:highlight>
              </a:rPr>
              <a:t>existing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Phoresis</a:t>
            </a:r>
            <a:r>
              <a:rPr lang="fr-FR" dirty="0">
                <a:highlight>
                  <a:srgbClr val="FFFF00"/>
                </a:highlight>
              </a:rPr>
              <a:t> archive </a:t>
            </a:r>
            <a:r>
              <a:rPr lang="fr-FR" dirty="0" err="1">
                <a:highlight>
                  <a:srgbClr val="FFFF00"/>
                </a:highlight>
              </a:rPr>
              <a:t>backup</a:t>
            </a:r>
            <a:r>
              <a:rPr lang="fr-FR" dirty="0">
                <a:highlight>
                  <a:srgbClr val="FFFF00"/>
                </a:highlight>
              </a:rPr>
              <a:t> file (e.g. « Total_11_05_2024.backup »)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49168A-4B88-B312-0B09-14015737642A}"/>
              </a:ext>
            </a:extLst>
          </p:cNvPr>
          <p:cNvSpPr txBox="1"/>
          <p:nvPr/>
        </p:nvSpPr>
        <p:spPr>
          <a:xfrm>
            <a:off x="898056" y="4295274"/>
            <a:ext cx="6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e.g.: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A35927-C006-CDCC-651D-20BCDD00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595"/>
          <a:stretch>
            <a:fillRect/>
          </a:stretch>
        </p:blipFill>
        <p:spPr>
          <a:xfrm>
            <a:off x="633185" y="4759704"/>
            <a:ext cx="11302038" cy="14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7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E34A7-EAC1-6F64-986A-86215E72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09AD1-2A72-8C10-0534-C17B6236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In R, open the R </a:t>
            </a:r>
            <a:r>
              <a:rPr lang="fr-FR" dirty="0" err="1"/>
              <a:t>extract</a:t>
            </a:r>
            <a:r>
              <a:rPr lang="fr-FR" dirty="0"/>
              <a:t> IS </a:t>
            </a:r>
            <a:r>
              <a:rPr lang="fr-FR" dirty="0" err="1"/>
              <a:t>postgre.R</a:t>
            </a:r>
            <a:r>
              <a:rPr lang="fr-FR" dirty="0"/>
              <a:t> script</a:t>
            </a:r>
          </a:p>
          <a:p>
            <a:endParaRPr lang="fr-FR" dirty="0"/>
          </a:p>
          <a:p>
            <a:r>
              <a:rPr lang="fr-FR" dirty="0"/>
              <a:t>Change the </a:t>
            </a:r>
            <a:r>
              <a:rPr lang="fr-FR" dirty="0" err="1"/>
              <a:t>path</a:t>
            </a:r>
            <a:r>
              <a:rPr lang="fr-FR" dirty="0"/>
              <a:t> at line 2 of the R script (</a:t>
            </a:r>
            <a:r>
              <a:rPr lang="fr-FR" i="1" dirty="0" err="1"/>
              <a:t>working_directory</a:t>
            </a:r>
            <a:r>
              <a:rPr lang="fr-FR" dirty="0"/>
              <a:t> variable </a:t>
            </a:r>
            <a:r>
              <a:rPr lang="fr-FR" dirty="0" err="1"/>
              <a:t>definition</a:t>
            </a:r>
            <a:r>
              <a:rPr lang="fr-FR" dirty="0"/>
              <a:t>) to the </a:t>
            </a:r>
            <a:r>
              <a:rPr lang="fr-FR" dirty="0" err="1"/>
              <a:t>path</a:t>
            </a:r>
            <a:r>
              <a:rPr lang="fr-FR" dirty="0"/>
              <a:t> in </a:t>
            </a:r>
            <a:r>
              <a:rPr lang="fr-FR" dirty="0" err="1"/>
              <a:t>which</a:t>
            </a:r>
            <a:r>
              <a:rPr lang="fr-FR" dirty="0"/>
              <a:t> the « </a:t>
            </a:r>
            <a:r>
              <a:rPr lang="fr-FR" dirty="0" err="1"/>
              <a:t>extract.dump</a:t>
            </a:r>
            <a:r>
              <a:rPr lang="fr-FR" dirty="0"/>
              <a:t> » file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exported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step</a:t>
            </a:r>
            <a:endParaRPr lang="fr-FR" dirty="0"/>
          </a:p>
          <a:p>
            <a:pPr lvl="1"/>
            <a:r>
              <a:rPr lang="fr-FR" dirty="0"/>
              <a:t>« </a:t>
            </a:r>
            <a:r>
              <a:rPr lang="fr-FR" dirty="0" err="1"/>
              <a:t>Working</a:t>
            </a:r>
            <a:r>
              <a:rPr lang="fr-FR" dirty="0"/>
              <a:t> directory » must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path</a:t>
            </a:r>
            <a:r>
              <a:rPr lang="fr-FR" dirty="0"/>
              <a:t> to a </a:t>
            </a:r>
            <a:r>
              <a:rPr lang="fr-FR" b="1" u="sng" dirty="0"/>
              <a:t>DIRECTORY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output file, and the output file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« </a:t>
            </a:r>
            <a:r>
              <a:rPr lang="fr-FR" dirty="0" err="1"/>
              <a:t>extract.dump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deidentified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and </a:t>
            </a:r>
            <a:r>
              <a:rPr lang="fr-FR" dirty="0" err="1"/>
              <a:t>matching</a:t>
            </a:r>
            <a:r>
              <a:rPr lang="fr-FR" dirty="0"/>
              <a:t> table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in the </a:t>
            </a:r>
            <a:r>
              <a:rPr lang="fr-FR" b="1" u="sng" dirty="0" err="1"/>
              <a:t>same</a:t>
            </a:r>
            <a:r>
              <a:rPr lang="fr-FR" b="1" u="sng" dirty="0"/>
              <a:t> directory</a:t>
            </a:r>
          </a:p>
          <a:p>
            <a:endParaRPr lang="fr-FR" dirty="0"/>
          </a:p>
          <a:p>
            <a:r>
              <a:rPr lang="fr-FR" dirty="0"/>
              <a:t>Run the full script (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minutes </a:t>
            </a:r>
            <a:r>
              <a:rPr lang="fr-FR" dirty="0" err="1"/>
              <a:t>depending</a:t>
            </a:r>
            <a:r>
              <a:rPr lang="fr-FR" dirty="0"/>
              <a:t> on the size of the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the match table (EXPORT_MATCH_TABLE.csv) and </a:t>
            </a:r>
            <a:r>
              <a:rPr lang="fr-FR" dirty="0" err="1"/>
              <a:t>deidentified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(EXPORT_DEIDENTIFIED_DATASET.csv)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successfully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</a:t>
            </a:r>
            <a:r>
              <a:rPr lang="fr-FR" dirty="0" err="1"/>
              <a:t>working</a:t>
            </a:r>
            <a:r>
              <a:rPr lang="fr-FR" dirty="0"/>
              <a:t> directory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438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269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Extract deidentified SPEP/IT data from Phoresis</vt:lpstr>
      <vt:lpstr>Install PostgreSQL</vt:lpstr>
      <vt:lpstr>PostgreSQL</vt:lpstr>
      <vt:lpstr>PostgreSQL</vt:lpstr>
      <vt:lpstr>R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Floris Chabrun</dc:creator>
  <cp:lastModifiedBy>Floris Chabrun</cp:lastModifiedBy>
  <cp:revision>1</cp:revision>
  <dcterms:created xsi:type="dcterms:W3CDTF">2025-06-19T08:16:01Z</dcterms:created>
  <dcterms:modified xsi:type="dcterms:W3CDTF">2025-06-27T16:32:11Z</dcterms:modified>
</cp:coreProperties>
</file>