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B3160-6BC9-4A99-AA3E-3F146A675E35}" v="258" dt="2022-06-05T23:50:28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777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eb-project-team18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ooks on a shelf">
            <a:extLst>
              <a:ext uri="{FF2B5EF4-FFF2-40B4-BE49-F238E27FC236}">
                <a16:creationId xmlns:a16="http://schemas.microsoft.com/office/drawing/2014/main" id="{8BB7D2E3-CB63-49E6-A0A4-0FEB30720C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3C425-2368-4A49-8200-45383A19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l-GR" sz="4800"/>
              <a:t>Εφαρμογή εκδοτικού οίκου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00F3C-0475-4EBC-A2A3-F517571CC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1600"/>
              <a:t>Ομάδα 18</a:t>
            </a:r>
          </a:p>
          <a:p>
            <a:pPr>
              <a:lnSpc>
                <a:spcPct val="100000"/>
              </a:lnSpc>
            </a:pPr>
            <a:r>
              <a:rPr lang="el-GR" sz="1600"/>
              <a:t>Σιτήστας Κωνσταντίνος Κυριάκος – 1066577</a:t>
            </a:r>
            <a:br>
              <a:rPr lang="el-GR" sz="1600"/>
            </a:br>
            <a:r>
              <a:rPr lang="el-GR" sz="1600"/>
              <a:t>Χαλαντζούκας Φοίβος - 1066579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70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Αναζήτηση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BF82-85CD-492D-B001-869DD247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6" y="2755853"/>
            <a:ext cx="8305800" cy="377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CD538E-A843-4CEC-A980-89B10ECDC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66" y="809856"/>
            <a:ext cx="3354010" cy="9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4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Calibri Light" panose="020F0302020204030204" pitchFamily="34" charset="0"/>
                <a:cs typeface="Calibri Light" panose="020F0302020204030204" pitchFamily="34" charset="0"/>
              </a:rPr>
              <a:t>Heroku (auto-deploy)</a:t>
            </a:r>
            <a:endParaRPr lang="el-GR" b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A9E1F-43A9-4DFB-81D4-C53BEC79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495965" cy="3694176"/>
          </a:xfrm>
        </p:spPr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https://web-project-team18.herokuapp.com/</a:t>
            </a: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Βάση δεδομένων –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Heroku Postgres (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αδυναμία τοπικής εκτέλεσης της εφαρμογής)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Simple File Upload (AWS S3)</a:t>
            </a:r>
            <a:endParaRPr lang="el-G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B3C85-7D43-446A-B836-FBDD06F8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537" y="2407412"/>
            <a:ext cx="3888203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1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>
                <a:latin typeface="Calibri Light" panose="020F0302020204030204" pitchFamily="34" charset="0"/>
                <a:cs typeface="Calibri Light" panose="020F0302020204030204" pitchFamily="34" charset="0"/>
              </a:rPr>
              <a:t>Τεχνολογίες / εφαρμογές που χρησιμοποιήσαμε</a:t>
            </a:r>
          </a:p>
        </p:txBody>
      </p:sp>
      <p:pic>
        <p:nvPicPr>
          <p:cNvPr id="1026" name="Picture 2" descr="Javascript and HTML5 | Hexacta">
            <a:extLst>
              <a:ext uri="{FF2B5EF4-FFF2-40B4-BE49-F238E27FC236}">
                <a16:creationId xmlns:a16="http://schemas.microsoft.com/office/drawing/2014/main" id="{208D1A61-68E4-4E9D-B3CF-BBD98D9FE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306" y="2309419"/>
            <a:ext cx="3445629" cy="20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0D1900FC-32FB-4A27-A5D0-23B466DD75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5763" y="4682065"/>
            <a:ext cx="2214714" cy="13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ro">
            <a:extLst>
              <a:ext uri="{FF2B5EF4-FFF2-40B4-BE49-F238E27FC236}">
                <a16:creationId xmlns:a16="http://schemas.microsoft.com/office/drawing/2014/main" id="{822E6801-212D-4AD7-9EF7-EE3BD610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6975" y="2811272"/>
            <a:ext cx="950914" cy="71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press - Node.js web application framework">
            <a:extLst>
              <a:ext uri="{FF2B5EF4-FFF2-40B4-BE49-F238E27FC236}">
                <a16:creationId xmlns:a16="http://schemas.microsoft.com/office/drawing/2014/main" id="{E8D916A4-EA56-43A7-8050-F0F61DD8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5935" y="4611685"/>
            <a:ext cx="2071688" cy="7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greSQL: Open Source Databases | OVHcloud">
            <a:extLst>
              <a:ext uri="{FF2B5EF4-FFF2-40B4-BE49-F238E27FC236}">
                <a16:creationId xmlns:a16="http://schemas.microsoft.com/office/drawing/2014/main" id="{E83681F6-565F-4BB4-82F3-E08FE4DA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8721" y="5391969"/>
            <a:ext cx="2902099" cy="86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lesforce Heroku Reviews 2022: Details, Pricing, &amp; Features | G2">
            <a:extLst>
              <a:ext uri="{FF2B5EF4-FFF2-40B4-BE49-F238E27FC236}">
                <a16:creationId xmlns:a16="http://schemas.microsoft.com/office/drawing/2014/main" id="{05E9EC1E-0F97-41F2-83DC-8360AD240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8721" y="2026325"/>
            <a:ext cx="3839416" cy="20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F3EB5B4-047A-4620-BDBE-6A291180E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3095" y="4536161"/>
            <a:ext cx="509972" cy="5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(@github) | Twitter">
            <a:extLst>
              <a:ext uri="{FF2B5EF4-FFF2-40B4-BE49-F238E27FC236}">
                <a16:creationId xmlns:a16="http://schemas.microsoft.com/office/drawing/2014/main" id="{6613A649-05D6-4C76-9AFB-146CEABB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3902" y="3317265"/>
            <a:ext cx="1490133" cy="14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5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>
                <a:latin typeface="Calibri Light" panose="020F0302020204030204" pitchFamily="34" charset="0"/>
                <a:cs typeface="Calibri Light" panose="020F0302020204030204" pitchFamily="34" charset="0"/>
              </a:rPr>
              <a:t>Αρχική σελίδα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E9D65-572C-419E-88F3-81F34F7174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0467" y="1138428"/>
            <a:ext cx="6930184" cy="53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5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2 είδη λογαριασμών: </a:t>
            </a:r>
            <a:r>
              <a:rPr lang="en-US" b="0">
                <a:latin typeface="Calibri Light" panose="020F0302020204030204" pitchFamily="34" charset="0"/>
                <a:cs typeface="Calibri Light" panose="020F0302020204030204" pitchFamily="34" charset="0"/>
              </a:rPr>
              <a:t>admin &amp; </a:t>
            </a:r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συγγραφέας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CC142-3A5C-415F-B028-56CBD68D1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952" y="2461174"/>
            <a:ext cx="7997274" cy="133948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8B2EA-62F9-4CAC-9BBD-A04EFBFBA2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" y="2882740"/>
            <a:ext cx="3262155" cy="2146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A12C5B-A661-4DE8-9CC4-0DABB8F3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951" y="4435457"/>
            <a:ext cx="7907013" cy="1339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B817B-AAAE-4D3F-A810-17DD813C11F7}"/>
              </a:ext>
            </a:extLst>
          </p:cNvPr>
          <p:cNvSpPr txBox="1"/>
          <p:nvPr/>
        </p:nvSpPr>
        <p:spPr>
          <a:xfrm>
            <a:off x="3503168" y="2276508"/>
            <a:ext cx="153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lang="el-G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4198C-51B9-4763-9C9A-EBEEFC7616E1}"/>
              </a:ext>
            </a:extLst>
          </p:cNvPr>
          <p:cNvSpPr txBox="1"/>
          <p:nvPr/>
        </p:nvSpPr>
        <p:spPr>
          <a:xfrm>
            <a:off x="3621951" y="4164284"/>
            <a:ext cx="153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Συγγραφέας</a:t>
            </a:r>
          </a:p>
        </p:txBody>
      </p:sp>
    </p:spTree>
    <p:extLst>
      <p:ext uri="{BB962C8B-B14F-4D97-AF65-F5344CB8AC3E}">
        <p14:creationId xmlns:p14="http://schemas.microsoft.com/office/powerpoint/2010/main" val="60543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Συγγραφέας: Αίτημα έκδοσης νέου έργου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E0638-174D-494E-9F70-ECE161648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60" b="2712"/>
          <a:stretch/>
        </p:blipFill>
        <p:spPr>
          <a:xfrm>
            <a:off x="1679651" y="2277534"/>
            <a:ext cx="8832698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Συγγραφέας: Προβολή παλαιών αιτημάτων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2C50-D567-44D7-9CF3-45448EF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AC31-2656-45E1-BE6E-088DBEB5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6" y="2137391"/>
            <a:ext cx="1409524" cy="13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D3A48-35B1-4B83-A102-99ED5DFA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59" y="3832519"/>
            <a:ext cx="9040368" cy="2508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CD2FA-32A8-4D1C-A572-E1AB0AA2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4" y="1525016"/>
            <a:ext cx="6909621" cy="5129784"/>
          </a:xfrm>
          <a:prstGeom prst="rect">
            <a:avLst/>
          </a:prstGeom>
        </p:spPr>
      </p:pic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95E8ACE-7D20-408B-90D6-16F7523FC8D7}"/>
              </a:ext>
            </a:extLst>
          </p:cNvPr>
          <p:cNvSpPr/>
          <p:nvPr/>
        </p:nvSpPr>
        <p:spPr>
          <a:xfrm>
            <a:off x="7653867" y="4902199"/>
            <a:ext cx="2417408" cy="551317"/>
          </a:xfrm>
          <a:prstGeom prst="flowChartAlternateProcess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E5E2C84-4203-4672-8F5E-1EB45DAA1C89}"/>
              </a:ext>
            </a:extLst>
          </p:cNvPr>
          <p:cNvSpPr/>
          <p:nvPr/>
        </p:nvSpPr>
        <p:spPr>
          <a:xfrm>
            <a:off x="4556521" y="3378708"/>
            <a:ext cx="1920479" cy="964692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Αρχεία στο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cloud</a:t>
            </a:r>
            <a:endParaRPr lang="el-G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A41BB0-3EF1-4407-910D-4DB7B080F53C}"/>
              </a:ext>
            </a:extLst>
          </p:cNvPr>
          <p:cNvCxnSpPr/>
          <p:nvPr/>
        </p:nvCxnSpPr>
        <p:spPr>
          <a:xfrm flipH="1">
            <a:off x="4292600" y="4368800"/>
            <a:ext cx="1185333" cy="390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5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Calibri Light" panose="020F0302020204030204" pitchFamily="34" charset="0"/>
                <a:cs typeface="Calibri Light" panose="020F0302020204030204" pitchFamily="34" charset="0"/>
              </a:rPr>
              <a:t>Admin: </a:t>
            </a:r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προσθήκη νέου βιβλίου στη σελίδα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68013-1F2A-455D-AA6D-ED9066AB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73"/>
            <a:ext cx="6637105" cy="333929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76E82C-4314-4E5A-821E-579634CEE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587"/>
          <a:stretch/>
        </p:blipFill>
        <p:spPr>
          <a:xfrm>
            <a:off x="5604932" y="2969154"/>
            <a:ext cx="6453461" cy="36941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353218-0374-4A7A-989E-60B8E7A23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447" y="1394335"/>
            <a:ext cx="1828571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Επιπρόσθετες λειτουργίες </a:t>
            </a:r>
            <a:r>
              <a:rPr lang="en-US" b="0">
                <a:latin typeface="Calibri Light" panose="020F0302020204030204" pitchFamily="34" charset="0"/>
                <a:cs typeface="Calibri Light" panose="020F0302020204030204" pitchFamily="34" charset="0"/>
              </a:rPr>
              <a:t>admin</a:t>
            </a:r>
            <a:endParaRPr lang="el-GR" b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2C50-D567-44D7-9CF3-45448EF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Διαχείριση χρηστών</a:t>
            </a:r>
          </a:p>
          <a:p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Προβολή &amp; διαχείριση αιτημάτων έκδοσης</a:t>
            </a:r>
          </a:p>
          <a:p>
            <a:pPr lvl="1"/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Έγκριση</a:t>
            </a:r>
          </a:p>
          <a:p>
            <a:pPr lvl="1"/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Απόρριψη</a:t>
            </a:r>
          </a:p>
          <a:p>
            <a:pPr lvl="1"/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Διαγραφή</a:t>
            </a:r>
          </a:p>
        </p:txBody>
      </p:sp>
    </p:spTree>
    <p:extLst>
      <p:ext uri="{BB962C8B-B14F-4D97-AF65-F5344CB8AC3E}">
        <p14:creationId xmlns:p14="http://schemas.microsoft.com/office/powerpoint/2010/main" val="132570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A5B-4DCD-4852-B989-920FB67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b="0">
                <a:latin typeface="Calibri Light" panose="020F0302020204030204" pitchFamily="34" charset="0"/>
                <a:cs typeface="Calibri Light" panose="020F0302020204030204" pitchFamily="34" charset="0"/>
              </a:rPr>
              <a:t>Δυναμική φόρτωση περιεχομένου στην σελίδα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2C50-D567-44D7-9CF3-45448EF7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974765" cy="3694176"/>
          </a:xfrm>
        </p:spPr>
        <p:txBody>
          <a:bodyPr/>
          <a:lstStyle/>
          <a:p>
            <a:pPr marL="0" indent="0">
              <a:buNone/>
            </a:pP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Βιβλία, κατηγορίες,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best-sellers </a:t>
            </a:r>
            <a:r>
              <a:rPr lang="el-GR">
                <a:latin typeface="Calibri" panose="020F0502020204030204" pitchFamily="34" charset="0"/>
                <a:cs typeface="Calibri" panose="020F0502020204030204" pitchFamily="34" charset="0"/>
              </a:rPr>
              <a:t>(πωλήσεις)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9C18D-CE9B-4188-A1F6-D51B5C66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132" y="2241215"/>
            <a:ext cx="8094133" cy="40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4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D4648F"/>
      </a:accent1>
      <a:accent2>
        <a:srgbClr val="DC80C9"/>
      </a:accent2>
      <a:accent3>
        <a:srgbClr val="DC8480"/>
      </a:accent3>
      <a:accent4>
        <a:srgbClr val="54B2AE"/>
      </a:accent4>
      <a:accent5>
        <a:srgbClr val="68ACD5"/>
      </a:accent5>
      <a:accent6>
        <a:srgbClr val="647BD4"/>
      </a:accent6>
      <a:hlink>
        <a:srgbClr val="578F7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6C768CFE65771747B2B329A20BDEFBB6" ma:contentTypeVersion="11" ma:contentTypeDescription="Δημιουργία νέου εγγράφου" ma:contentTypeScope="" ma:versionID="4e7842c98411b6ded27b142fdefcb0c4">
  <xsd:schema xmlns:xsd="http://www.w3.org/2001/XMLSchema" xmlns:xs="http://www.w3.org/2001/XMLSchema" xmlns:p="http://schemas.microsoft.com/office/2006/metadata/properties" xmlns:ns3="fc2dfcf2-e1e0-4a12-b39b-da5229727a77" xmlns:ns4="9de8941e-4d0f-41c4-88b2-26ca730efcba" targetNamespace="http://schemas.microsoft.com/office/2006/metadata/properties" ma:root="true" ma:fieldsID="ff67eb32c56b13341839cc6d5d8a6a07" ns3:_="" ns4:_="">
    <xsd:import namespace="fc2dfcf2-e1e0-4a12-b39b-da5229727a77"/>
    <xsd:import namespace="9de8941e-4d0f-41c4-88b2-26ca730efc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fcf2-e1e0-4a12-b39b-da5229727a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8941e-4d0f-41c4-88b2-26ca730ef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EB41BD-27ED-4781-97EE-2BA1EC099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63056C-E391-451D-801B-BF2B18AE3DB0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9de8941e-4d0f-41c4-88b2-26ca730efcba"/>
    <ds:schemaRef ds:uri="fc2dfcf2-e1e0-4a12-b39b-da5229727a7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E2E371-0075-4F5C-9E2D-077D4C5118E0}">
  <ds:schemaRefs>
    <ds:schemaRef ds:uri="9de8941e-4d0f-41c4-88b2-26ca730efcba"/>
    <ds:schemaRef ds:uri="fc2dfcf2-e1e0-4a12-b39b-da5229727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Neue Haas Grotesk Text Pro</vt:lpstr>
      <vt:lpstr>AccentBoxVTI</vt:lpstr>
      <vt:lpstr>Εφαρμογή εκδοτικού οίκου</vt:lpstr>
      <vt:lpstr>Τεχνολογίες / εφαρμογές που χρησιμοποιήσαμε</vt:lpstr>
      <vt:lpstr>Αρχική σελίδα</vt:lpstr>
      <vt:lpstr>2 είδη λογαριασμών: admin &amp; συγγραφέας</vt:lpstr>
      <vt:lpstr>Συγγραφέας: Αίτημα έκδοσης νέου έργου</vt:lpstr>
      <vt:lpstr>Συγγραφέας: Προβολή παλαιών αιτημάτων</vt:lpstr>
      <vt:lpstr>Admin: προσθήκη νέου βιβλίου στη σελίδα</vt:lpstr>
      <vt:lpstr>Επιπρόσθετες λειτουργίες admin</vt:lpstr>
      <vt:lpstr>Δυναμική φόρτωση περιεχομένου στην σελίδα</vt:lpstr>
      <vt:lpstr>Αναζήτηση</vt:lpstr>
      <vt:lpstr>Heroku (auto-deploy)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εκδοτικού οίκου</dc:title>
  <dc:creator>ΣΙΤΗΣΤΑΣ ΚΩΝΣΤΑΝΤΙΝΟΣ - ΚΥΡΙΑΚΟΣ</dc:creator>
  <cp:lastModifiedBy>ΣΙΤΗΣΤΑΣ ΚΩΝΣΤΑΝΤΙΝΟΣ - ΚΥΡΙΑΚΟΣ</cp:lastModifiedBy>
  <cp:revision>2</cp:revision>
  <dcterms:created xsi:type="dcterms:W3CDTF">2022-06-05T21:36:02Z</dcterms:created>
  <dcterms:modified xsi:type="dcterms:W3CDTF">2022-06-06T23:57:08Z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0x0101006C768CFE65771747B2B329A20BDEFBB6</vt:lpwstr>
  </property>
</Properties>
</file>