
<file path=[Content_Types].xml><?xml version="1.0" encoding="utf-8"?>
<Types xmlns="http://schemas.openxmlformats.org/package/2006/content-types">
  <Default Extension="jpeg" ContentType="image/jpeg"/>
  <Default Extension="jpg" ContentType="image/pn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5"/>
    <p:restoredTop sz="94631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github.com/sitistas/ECE_CK802-team_18/blob/main/index.html" TargetMode="External"/><Relationship Id="rId1" Type="http://schemas.openxmlformats.org/officeDocument/2006/relationships/hyperlink" Target="https://github.com/sitistas/ECE_CK802-team_18" TargetMode="External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github.com/sitistas/ECE_CK802-team_18/blob/main/index.html" TargetMode="External"/><Relationship Id="rId1" Type="http://schemas.openxmlformats.org/officeDocument/2006/relationships/hyperlink" Target="https://github.com/sitistas/ECE_CK802-team_18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F485C-32F3-4603-AF45-2E9AFA6431D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4DFBB1-04C0-452D-8998-83272EA282B1}">
      <dgm:prSet/>
      <dgm:spPr/>
      <dgm:t>
        <a:bodyPr/>
        <a:lstStyle/>
        <a:p>
          <a:r>
            <a:rPr lang="el-GR"/>
            <a:t>Ρόλοι: </a:t>
          </a:r>
          <a:endParaRPr lang="en-US"/>
        </a:p>
      </dgm:t>
    </dgm:pt>
    <dgm:pt modelId="{A36723D5-3040-4CE1-AA8A-8A9D6712166B}" type="parTrans" cxnId="{1029E5F1-122C-455E-9039-C399873A6285}">
      <dgm:prSet/>
      <dgm:spPr/>
      <dgm:t>
        <a:bodyPr/>
        <a:lstStyle/>
        <a:p>
          <a:endParaRPr lang="en-US"/>
        </a:p>
      </dgm:t>
    </dgm:pt>
    <dgm:pt modelId="{E69AAA5D-2566-47D7-A789-A62BD7B731D1}" type="sibTrans" cxnId="{1029E5F1-122C-455E-9039-C399873A6285}">
      <dgm:prSet/>
      <dgm:spPr/>
      <dgm:t>
        <a:bodyPr/>
        <a:lstStyle/>
        <a:p>
          <a:endParaRPr lang="en-US"/>
        </a:p>
      </dgm:t>
    </dgm:pt>
    <dgm:pt modelId="{1B18EDA9-F2A9-442E-9F7E-04FB9FE6496F}">
      <dgm:prSet/>
      <dgm:spPr/>
      <dgm:t>
        <a:bodyPr/>
        <a:lstStyle/>
        <a:p>
          <a:r>
            <a:rPr lang="el-GR"/>
            <a:t>Διαχειριστής</a:t>
          </a:r>
          <a:endParaRPr lang="en-US"/>
        </a:p>
      </dgm:t>
    </dgm:pt>
    <dgm:pt modelId="{12A7B759-AF79-4F5D-8172-A9E3269EA4AE}" type="parTrans" cxnId="{70FD9060-26FC-46CD-A620-F1DDF57B7EC5}">
      <dgm:prSet/>
      <dgm:spPr/>
      <dgm:t>
        <a:bodyPr/>
        <a:lstStyle/>
        <a:p>
          <a:endParaRPr lang="en-US"/>
        </a:p>
      </dgm:t>
    </dgm:pt>
    <dgm:pt modelId="{6147520A-0A3A-4AE0-B711-E86F1CB08EA0}" type="sibTrans" cxnId="{70FD9060-26FC-46CD-A620-F1DDF57B7EC5}">
      <dgm:prSet/>
      <dgm:spPr/>
      <dgm:t>
        <a:bodyPr/>
        <a:lstStyle/>
        <a:p>
          <a:endParaRPr lang="en-US"/>
        </a:p>
      </dgm:t>
    </dgm:pt>
    <dgm:pt modelId="{9C3DABD6-C098-4ED8-A899-1D7400297EC3}">
      <dgm:prSet/>
      <dgm:spPr/>
      <dgm:t>
        <a:bodyPr/>
        <a:lstStyle/>
        <a:p>
          <a:r>
            <a:rPr lang="el-GR"/>
            <a:t>Εγγεγραμμένος χρήστης</a:t>
          </a:r>
          <a:endParaRPr lang="en-US"/>
        </a:p>
      </dgm:t>
    </dgm:pt>
    <dgm:pt modelId="{30DF7191-AFAE-49A3-A8DD-2BB45402D4A9}" type="parTrans" cxnId="{6C3F3F64-14AD-445A-96E2-57A9BE4533CE}">
      <dgm:prSet/>
      <dgm:spPr/>
      <dgm:t>
        <a:bodyPr/>
        <a:lstStyle/>
        <a:p>
          <a:endParaRPr lang="en-US"/>
        </a:p>
      </dgm:t>
    </dgm:pt>
    <dgm:pt modelId="{C6DE2A6A-EA4D-4D51-AD14-58B0C87AAE30}" type="sibTrans" cxnId="{6C3F3F64-14AD-445A-96E2-57A9BE4533CE}">
      <dgm:prSet/>
      <dgm:spPr/>
      <dgm:t>
        <a:bodyPr/>
        <a:lstStyle/>
        <a:p>
          <a:endParaRPr lang="en-US"/>
        </a:p>
      </dgm:t>
    </dgm:pt>
    <dgm:pt modelId="{1756A7BF-9897-47B0-A004-BEDDC3BC5B0D}">
      <dgm:prSet/>
      <dgm:spPr/>
      <dgm:t>
        <a:bodyPr/>
        <a:lstStyle/>
        <a:p>
          <a:r>
            <a:rPr lang="el-GR"/>
            <a:t>Συγγραφέας (που εκδίδει το έργο του)</a:t>
          </a:r>
          <a:endParaRPr lang="en-US"/>
        </a:p>
      </dgm:t>
    </dgm:pt>
    <dgm:pt modelId="{98039379-C151-4DC8-8C6E-AD2F4247365B}" type="parTrans" cxnId="{0D5EC7B1-05DF-4CF8-9AB1-667B5292CE35}">
      <dgm:prSet/>
      <dgm:spPr/>
      <dgm:t>
        <a:bodyPr/>
        <a:lstStyle/>
        <a:p>
          <a:endParaRPr lang="en-US"/>
        </a:p>
      </dgm:t>
    </dgm:pt>
    <dgm:pt modelId="{18B72949-2863-4FF2-8640-5650AEB0C4D8}" type="sibTrans" cxnId="{0D5EC7B1-05DF-4CF8-9AB1-667B5292CE35}">
      <dgm:prSet/>
      <dgm:spPr/>
      <dgm:t>
        <a:bodyPr/>
        <a:lstStyle/>
        <a:p>
          <a:endParaRPr lang="en-US"/>
        </a:p>
      </dgm:t>
    </dgm:pt>
    <dgm:pt modelId="{9BB823CF-0ED1-4EBC-A170-D8048EED1151}">
      <dgm:prSet/>
      <dgm:spPr/>
      <dgm:t>
        <a:bodyPr/>
        <a:lstStyle/>
        <a:p>
          <a:r>
            <a:rPr lang="el-GR"/>
            <a:t>Λειτουργίες για αγοραστές</a:t>
          </a:r>
          <a:endParaRPr lang="en-US"/>
        </a:p>
      </dgm:t>
    </dgm:pt>
    <dgm:pt modelId="{F1C32B75-20C8-4E2D-BC90-013DF81ED7FC}" type="parTrans" cxnId="{96443E75-A19E-4510-9B80-018986069465}">
      <dgm:prSet/>
      <dgm:spPr/>
      <dgm:t>
        <a:bodyPr/>
        <a:lstStyle/>
        <a:p>
          <a:endParaRPr lang="en-US"/>
        </a:p>
      </dgm:t>
    </dgm:pt>
    <dgm:pt modelId="{AB70F3ED-142E-436A-9A08-46EE4F9F9C87}" type="sibTrans" cxnId="{96443E75-A19E-4510-9B80-018986069465}">
      <dgm:prSet/>
      <dgm:spPr/>
      <dgm:t>
        <a:bodyPr/>
        <a:lstStyle/>
        <a:p>
          <a:endParaRPr lang="en-US"/>
        </a:p>
      </dgm:t>
    </dgm:pt>
    <dgm:pt modelId="{44D72CB5-8B86-42A6-96F7-7FEECC8B2120}">
      <dgm:prSet/>
      <dgm:spPr/>
      <dgm:t>
        <a:bodyPr/>
        <a:lstStyle/>
        <a:p>
          <a:r>
            <a:rPr lang="el-GR"/>
            <a:t>Εγγραφή - σύνδεση</a:t>
          </a:r>
          <a:endParaRPr lang="en-US"/>
        </a:p>
      </dgm:t>
    </dgm:pt>
    <dgm:pt modelId="{515F8A26-783C-4626-80AE-C07D8540EC74}" type="parTrans" cxnId="{F2DFC8D1-12CE-4E32-9D5D-1E4D162A18F8}">
      <dgm:prSet/>
      <dgm:spPr/>
      <dgm:t>
        <a:bodyPr/>
        <a:lstStyle/>
        <a:p>
          <a:endParaRPr lang="en-US"/>
        </a:p>
      </dgm:t>
    </dgm:pt>
    <dgm:pt modelId="{EEAD26F6-08A7-4EE4-924B-D5C0CFD91176}" type="sibTrans" cxnId="{F2DFC8D1-12CE-4E32-9D5D-1E4D162A18F8}">
      <dgm:prSet/>
      <dgm:spPr/>
      <dgm:t>
        <a:bodyPr/>
        <a:lstStyle/>
        <a:p>
          <a:endParaRPr lang="en-US"/>
        </a:p>
      </dgm:t>
    </dgm:pt>
    <dgm:pt modelId="{49E6D0E3-A88F-42B8-B838-4EBE6302A2B3}">
      <dgm:prSet/>
      <dgm:spPr/>
      <dgm:t>
        <a:bodyPr/>
        <a:lstStyle/>
        <a:p>
          <a:r>
            <a:rPr lang="el-GR"/>
            <a:t>Αγορά</a:t>
          </a:r>
          <a:endParaRPr lang="en-US"/>
        </a:p>
      </dgm:t>
    </dgm:pt>
    <dgm:pt modelId="{9852DC37-C670-45B6-A51E-50DFFA3F8828}" type="parTrans" cxnId="{07AC570E-C878-408E-9605-8B02FD8B1DC1}">
      <dgm:prSet/>
      <dgm:spPr/>
      <dgm:t>
        <a:bodyPr/>
        <a:lstStyle/>
        <a:p>
          <a:endParaRPr lang="en-US"/>
        </a:p>
      </dgm:t>
    </dgm:pt>
    <dgm:pt modelId="{C86E3A08-C060-4886-A282-F7BEC89F9475}" type="sibTrans" cxnId="{07AC570E-C878-408E-9605-8B02FD8B1DC1}">
      <dgm:prSet/>
      <dgm:spPr/>
      <dgm:t>
        <a:bodyPr/>
        <a:lstStyle/>
        <a:p>
          <a:endParaRPr lang="en-US"/>
        </a:p>
      </dgm:t>
    </dgm:pt>
    <dgm:pt modelId="{F7B2EB1B-61CB-4995-A62D-AC4C48E167BF}">
      <dgm:prSet/>
      <dgm:spPr/>
      <dgm:t>
        <a:bodyPr/>
        <a:lstStyle/>
        <a:p>
          <a:r>
            <a:rPr lang="el-GR"/>
            <a:t>Κριτικές</a:t>
          </a:r>
          <a:endParaRPr lang="en-US"/>
        </a:p>
      </dgm:t>
    </dgm:pt>
    <dgm:pt modelId="{9E98B878-10F3-49BB-969D-DE91A1BA6035}" type="parTrans" cxnId="{8C2F911F-251C-40E5-B98C-F3568054EE53}">
      <dgm:prSet/>
      <dgm:spPr/>
      <dgm:t>
        <a:bodyPr/>
        <a:lstStyle/>
        <a:p>
          <a:endParaRPr lang="en-US"/>
        </a:p>
      </dgm:t>
    </dgm:pt>
    <dgm:pt modelId="{7342EC92-00E3-439B-8FB9-5EED9AEC7F04}" type="sibTrans" cxnId="{8C2F911F-251C-40E5-B98C-F3568054EE53}">
      <dgm:prSet/>
      <dgm:spPr/>
      <dgm:t>
        <a:bodyPr/>
        <a:lstStyle/>
        <a:p>
          <a:endParaRPr lang="en-US"/>
        </a:p>
      </dgm:t>
    </dgm:pt>
    <dgm:pt modelId="{0A07E1C9-0892-43F5-BE2B-BC6792532065}">
      <dgm:prSet/>
      <dgm:spPr/>
      <dgm:t>
        <a:bodyPr/>
        <a:lstStyle/>
        <a:p>
          <a:r>
            <a:rPr lang="el-GR"/>
            <a:t>Διαχείριση λογαριασμού (ονοματεπώνυμο, διεύθυνση, κωδικός)</a:t>
          </a:r>
          <a:endParaRPr lang="en-US"/>
        </a:p>
      </dgm:t>
    </dgm:pt>
    <dgm:pt modelId="{0B811544-7466-457C-9CDF-D3E72EBD923E}" type="parTrans" cxnId="{B01FCB3B-752D-4F59-A267-65492F14A1AF}">
      <dgm:prSet/>
      <dgm:spPr/>
      <dgm:t>
        <a:bodyPr/>
        <a:lstStyle/>
        <a:p>
          <a:endParaRPr lang="en-US"/>
        </a:p>
      </dgm:t>
    </dgm:pt>
    <dgm:pt modelId="{7A9A132A-107F-4448-8CF9-E6E657EF9F83}" type="sibTrans" cxnId="{B01FCB3B-752D-4F59-A267-65492F14A1AF}">
      <dgm:prSet/>
      <dgm:spPr/>
      <dgm:t>
        <a:bodyPr/>
        <a:lstStyle/>
        <a:p>
          <a:endParaRPr lang="en-US"/>
        </a:p>
      </dgm:t>
    </dgm:pt>
    <dgm:pt modelId="{7A32D37B-7A16-420F-8FB7-D2AE75EBA28F}">
      <dgm:prSet/>
      <dgm:spPr/>
      <dgm:t>
        <a:bodyPr/>
        <a:lstStyle/>
        <a:p>
          <a:r>
            <a:rPr lang="el-GR"/>
            <a:t>Ιστορικό παραγγελιών</a:t>
          </a:r>
          <a:endParaRPr lang="en-US"/>
        </a:p>
      </dgm:t>
    </dgm:pt>
    <dgm:pt modelId="{844CEEA7-FBA6-4E2D-B6E6-7B4E64BFF376}" type="parTrans" cxnId="{005D6B7F-79A3-4D41-8B7A-D79987ABE004}">
      <dgm:prSet/>
      <dgm:spPr/>
      <dgm:t>
        <a:bodyPr/>
        <a:lstStyle/>
        <a:p>
          <a:endParaRPr lang="en-US"/>
        </a:p>
      </dgm:t>
    </dgm:pt>
    <dgm:pt modelId="{076FEABE-C65C-46B5-842F-AEEB7B0220A7}" type="sibTrans" cxnId="{005D6B7F-79A3-4D41-8B7A-D79987ABE004}">
      <dgm:prSet/>
      <dgm:spPr/>
      <dgm:t>
        <a:bodyPr/>
        <a:lstStyle/>
        <a:p>
          <a:endParaRPr lang="en-US"/>
        </a:p>
      </dgm:t>
    </dgm:pt>
    <dgm:pt modelId="{0B0CEB8D-CF3A-4D45-93AD-95AFD07FB733}">
      <dgm:prSet/>
      <dgm:spPr/>
      <dgm:t>
        <a:bodyPr/>
        <a:lstStyle/>
        <a:p>
          <a:r>
            <a:rPr lang="en-US"/>
            <a:t>Wishlist</a:t>
          </a:r>
        </a:p>
      </dgm:t>
    </dgm:pt>
    <dgm:pt modelId="{7C68BC07-0289-4094-8323-67852C57AC02}" type="parTrans" cxnId="{31BB21C2-BF71-48A3-800E-9AA3C322DBEE}">
      <dgm:prSet/>
      <dgm:spPr/>
      <dgm:t>
        <a:bodyPr/>
        <a:lstStyle/>
        <a:p>
          <a:endParaRPr lang="en-US"/>
        </a:p>
      </dgm:t>
    </dgm:pt>
    <dgm:pt modelId="{6AB7DE90-2E93-451C-ADCE-99C43E0594FE}" type="sibTrans" cxnId="{31BB21C2-BF71-48A3-800E-9AA3C322DBEE}">
      <dgm:prSet/>
      <dgm:spPr/>
      <dgm:t>
        <a:bodyPr/>
        <a:lstStyle/>
        <a:p>
          <a:endParaRPr lang="en-US"/>
        </a:p>
      </dgm:t>
    </dgm:pt>
    <dgm:pt modelId="{727641AB-5496-433A-88D5-F5F6296FFE39}" type="pres">
      <dgm:prSet presAssocID="{395F485C-32F3-4603-AF45-2E9AFA6431DF}" presName="linear" presStyleCnt="0">
        <dgm:presLayoutVars>
          <dgm:animLvl val="lvl"/>
          <dgm:resizeHandles val="exact"/>
        </dgm:presLayoutVars>
      </dgm:prSet>
      <dgm:spPr/>
    </dgm:pt>
    <dgm:pt modelId="{79E5A67D-C639-4F17-9BBB-128E9916ED5F}" type="pres">
      <dgm:prSet presAssocID="{104DFBB1-04C0-452D-8998-83272EA282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470C8D-8E76-4E92-AD2B-6E6E30FBE315}" type="pres">
      <dgm:prSet presAssocID="{104DFBB1-04C0-452D-8998-83272EA282B1}" presName="childText" presStyleLbl="revTx" presStyleIdx="0" presStyleCnt="2">
        <dgm:presLayoutVars>
          <dgm:bulletEnabled val="1"/>
        </dgm:presLayoutVars>
      </dgm:prSet>
      <dgm:spPr/>
    </dgm:pt>
    <dgm:pt modelId="{BA12D5FF-34B6-4A92-99FE-BF5B6C3545CB}" type="pres">
      <dgm:prSet presAssocID="{9BB823CF-0ED1-4EBC-A170-D8048EED11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85A740F-09E4-453A-83AF-B73B7645BA8E}" type="pres">
      <dgm:prSet presAssocID="{9BB823CF-0ED1-4EBC-A170-D8048EED115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62F4205-97A6-42F4-97F8-520AD26412BF}" type="presOf" srcId="{9BB823CF-0ED1-4EBC-A170-D8048EED1151}" destId="{BA12D5FF-34B6-4A92-99FE-BF5B6C3545CB}" srcOrd="0" destOrd="0" presId="urn:microsoft.com/office/officeart/2005/8/layout/vList2"/>
    <dgm:cxn modelId="{48A43109-8BD5-4191-8EA8-49125BD29971}" type="presOf" srcId="{0A07E1C9-0892-43F5-BE2B-BC6792532065}" destId="{D85A740F-09E4-453A-83AF-B73B7645BA8E}" srcOrd="0" destOrd="3" presId="urn:microsoft.com/office/officeart/2005/8/layout/vList2"/>
    <dgm:cxn modelId="{07AC570E-C878-408E-9605-8B02FD8B1DC1}" srcId="{9BB823CF-0ED1-4EBC-A170-D8048EED1151}" destId="{49E6D0E3-A88F-42B8-B838-4EBE6302A2B3}" srcOrd="1" destOrd="0" parTransId="{9852DC37-C670-45B6-A51E-50DFFA3F8828}" sibTransId="{C86E3A08-C060-4886-A282-F7BEC89F9475}"/>
    <dgm:cxn modelId="{8C2F911F-251C-40E5-B98C-F3568054EE53}" srcId="{9BB823CF-0ED1-4EBC-A170-D8048EED1151}" destId="{F7B2EB1B-61CB-4995-A62D-AC4C48E167BF}" srcOrd="2" destOrd="0" parTransId="{9E98B878-10F3-49BB-969D-DE91A1BA6035}" sibTransId="{7342EC92-00E3-439B-8FB9-5EED9AEC7F04}"/>
    <dgm:cxn modelId="{D839DA38-F1C4-4E7C-942A-209863242D5D}" type="presOf" srcId="{395F485C-32F3-4603-AF45-2E9AFA6431DF}" destId="{727641AB-5496-433A-88D5-F5F6296FFE39}" srcOrd="0" destOrd="0" presId="urn:microsoft.com/office/officeart/2005/8/layout/vList2"/>
    <dgm:cxn modelId="{38570639-1B22-47E8-B2A9-2E9FAF7CCA13}" type="presOf" srcId="{0B0CEB8D-CF3A-4D45-93AD-95AFD07FB733}" destId="{D85A740F-09E4-453A-83AF-B73B7645BA8E}" srcOrd="0" destOrd="5" presId="urn:microsoft.com/office/officeart/2005/8/layout/vList2"/>
    <dgm:cxn modelId="{B01FCB3B-752D-4F59-A267-65492F14A1AF}" srcId="{9BB823CF-0ED1-4EBC-A170-D8048EED1151}" destId="{0A07E1C9-0892-43F5-BE2B-BC6792532065}" srcOrd="3" destOrd="0" parTransId="{0B811544-7466-457C-9CDF-D3E72EBD923E}" sibTransId="{7A9A132A-107F-4448-8CF9-E6E657EF9F83}"/>
    <dgm:cxn modelId="{70FD9060-26FC-46CD-A620-F1DDF57B7EC5}" srcId="{104DFBB1-04C0-452D-8998-83272EA282B1}" destId="{1B18EDA9-F2A9-442E-9F7E-04FB9FE6496F}" srcOrd="0" destOrd="0" parTransId="{12A7B759-AF79-4F5D-8172-A9E3269EA4AE}" sibTransId="{6147520A-0A3A-4AE0-B711-E86F1CB08EA0}"/>
    <dgm:cxn modelId="{6C3F3F64-14AD-445A-96E2-57A9BE4533CE}" srcId="{104DFBB1-04C0-452D-8998-83272EA282B1}" destId="{9C3DABD6-C098-4ED8-A899-1D7400297EC3}" srcOrd="1" destOrd="0" parTransId="{30DF7191-AFAE-49A3-A8DD-2BB45402D4A9}" sibTransId="{C6DE2A6A-EA4D-4D51-AD14-58B0C87AAE30}"/>
    <dgm:cxn modelId="{EF78B769-2B59-4410-8FB7-912F2E26ACC1}" type="presOf" srcId="{44D72CB5-8B86-42A6-96F7-7FEECC8B2120}" destId="{D85A740F-09E4-453A-83AF-B73B7645BA8E}" srcOrd="0" destOrd="0" presId="urn:microsoft.com/office/officeart/2005/8/layout/vList2"/>
    <dgm:cxn modelId="{65A0EB6F-6303-483D-8697-9BC6001401DE}" type="presOf" srcId="{7A32D37B-7A16-420F-8FB7-D2AE75EBA28F}" destId="{D85A740F-09E4-453A-83AF-B73B7645BA8E}" srcOrd="0" destOrd="4" presId="urn:microsoft.com/office/officeart/2005/8/layout/vList2"/>
    <dgm:cxn modelId="{F9C97B51-052B-4188-8B24-CE87B416BE61}" type="presOf" srcId="{1756A7BF-9897-47B0-A004-BEDDC3BC5B0D}" destId="{17470C8D-8E76-4E92-AD2B-6E6E30FBE315}" srcOrd="0" destOrd="2" presId="urn:microsoft.com/office/officeart/2005/8/layout/vList2"/>
    <dgm:cxn modelId="{96443E75-A19E-4510-9B80-018986069465}" srcId="{395F485C-32F3-4603-AF45-2E9AFA6431DF}" destId="{9BB823CF-0ED1-4EBC-A170-D8048EED1151}" srcOrd="1" destOrd="0" parTransId="{F1C32B75-20C8-4E2D-BC90-013DF81ED7FC}" sibTransId="{AB70F3ED-142E-436A-9A08-46EE4F9F9C87}"/>
    <dgm:cxn modelId="{17968D5A-55CB-4F8F-BBC3-003A85AE5598}" type="presOf" srcId="{49E6D0E3-A88F-42B8-B838-4EBE6302A2B3}" destId="{D85A740F-09E4-453A-83AF-B73B7645BA8E}" srcOrd="0" destOrd="1" presId="urn:microsoft.com/office/officeart/2005/8/layout/vList2"/>
    <dgm:cxn modelId="{005D6B7F-79A3-4D41-8B7A-D79987ABE004}" srcId="{9BB823CF-0ED1-4EBC-A170-D8048EED1151}" destId="{7A32D37B-7A16-420F-8FB7-D2AE75EBA28F}" srcOrd="4" destOrd="0" parTransId="{844CEEA7-FBA6-4E2D-B6E6-7B4E64BFF376}" sibTransId="{076FEABE-C65C-46B5-842F-AEEB7B0220A7}"/>
    <dgm:cxn modelId="{0D5EC7B1-05DF-4CF8-9AB1-667B5292CE35}" srcId="{104DFBB1-04C0-452D-8998-83272EA282B1}" destId="{1756A7BF-9897-47B0-A004-BEDDC3BC5B0D}" srcOrd="2" destOrd="0" parTransId="{98039379-C151-4DC8-8C6E-AD2F4247365B}" sibTransId="{18B72949-2863-4FF2-8640-5650AEB0C4D8}"/>
    <dgm:cxn modelId="{DE07C4B7-27CD-4E5C-A3F9-049BCD5799EA}" type="presOf" srcId="{1B18EDA9-F2A9-442E-9F7E-04FB9FE6496F}" destId="{17470C8D-8E76-4E92-AD2B-6E6E30FBE315}" srcOrd="0" destOrd="0" presId="urn:microsoft.com/office/officeart/2005/8/layout/vList2"/>
    <dgm:cxn modelId="{31BB21C2-BF71-48A3-800E-9AA3C322DBEE}" srcId="{9BB823CF-0ED1-4EBC-A170-D8048EED1151}" destId="{0B0CEB8D-CF3A-4D45-93AD-95AFD07FB733}" srcOrd="5" destOrd="0" parTransId="{7C68BC07-0289-4094-8323-67852C57AC02}" sibTransId="{6AB7DE90-2E93-451C-ADCE-99C43E0594FE}"/>
    <dgm:cxn modelId="{C06D43C7-4DFD-4271-8FB4-10DC216731B3}" type="presOf" srcId="{9C3DABD6-C098-4ED8-A899-1D7400297EC3}" destId="{17470C8D-8E76-4E92-AD2B-6E6E30FBE315}" srcOrd="0" destOrd="1" presId="urn:microsoft.com/office/officeart/2005/8/layout/vList2"/>
    <dgm:cxn modelId="{FB356BCA-FACB-4545-BD5E-7013FEA56254}" type="presOf" srcId="{104DFBB1-04C0-452D-8998-83272EA282B1}" destId="{79E5A67D-C639-4F17-9BBB-128E9916ED5F}" srcOrd="0" destOrd="0" presId="urn:microsoft.com/office/officeart/2005/8/layout/vList2"/>
    <dgm:cxn modelId="{F2DFC8D1-12CE-4E32-9D5D-1E4D162A18F8}" srcId="{9BB823CF-0ED1-4EBC-A170-D8048EED1151}" destId="{44D72CB5-8B86-42A6-96F7-7FEECC8B2120}" srcOrd="0" destOrd="0" parTransId="{515F8A26-783C-4626-80AE-C07D8540EC74}" sibTransId="{EEAD26F6-08A7-4EE4-924B-D5C0CFD91176}"/>
    <dgm:cxn modelId="{1029E5F1-122C-455E-9039-C399873A6285}" srcId="{395F485C-32F3-4603-AF45-2E9AFA6431DF}" destId="{104DFBB1-04C0-452D-8998-83272EA282B1}" srcOrd="0" destOrd="0" parTransId="{A36723D5-3040-4CE1-AA8A-8A9D6712166B}" sibTransId="{E69AAA5D-2566-47D7-A789-A62BD7B731D1}"/>
    <dgm:cxn modelId="{DBA727FA-F6CF-47FE-BB21-6EFA6DEA6A22}" type="presOf" srcId="{F7B2EB1B-61CB-4995-A62D-AC4C48E167BF}" destId="{D85A740F-09E4-453A-83AF-B73B7645BA8E}" srcOrd="0" destOrd="2" presId="urn:microsoft.com/office/officeart/2005/8/layout/vList2"/>
    <dgm:cxn modelId="{97FAD9A3-B937-460D-AA28-CB97992DDD91}" type="presParOf" srcId="{727641AB-5496-433A-88D5-F5F6296FFE39}" destId="{79E5A67D-C639-4F17-9BBB-128E9916ED5F}" srcOrd="0" destOrd="0" presId="urn:microsoft.com/office/officeart/2005/8/layout/vList2"/>
    <dgm:cxn modelId="{3CE97850-CD6D-4CB2-8D54-3285328A627F}" type="presParOf" srcId="{727641AB-5496-433A-88D5-F5F6296FFE39}" destId="{17470C8D-8E76-4E92-AD2B-6E6E30FBE315}" srcOrd="1" destOrd="0" presId="urn:microsoft.com/office/officeart/2005/8/layout/vList2"/>
    <dgm:cxn modelId="{C0FAA6A9-B71A-493D-B4BB-F2F1880752DE}" type="presParOf" srcId="{727641AB-5496-433A-88D5-F5F6296FFE39}" destId="{BA12D5FF-34B6-4A92-99FE-BF5B6C3545CB}" srcOrd="2" destOrd="0" presId="urn:microsoft.com/office/officeart/2005/8/layout/vList2"/>
    <dgm:cxn modelId="{B3CEC9CF-D1FC-4B22-81E1-2A1049997507}" type="presParOf" srcId="{727641AB-5496-433A-88D5-F5F6296FFE39}" destId="{D85A740F-09E4-453A-83AF-B73B7645BA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19DBC8-A0E6-4635-98C5-2A1266A07E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56ABA6-1437-47BD-867B-90A2055D70F3}">
      <dgm:prSet/>
      <dgm:spPr/>
      <dgm:t>
        <a:bodyPr/>
        <a:lstStyle/>
        <a:p>
          <a:r>
            <a:rPr lang="el-GR"/>
            <a:t>Λειτουργίες για διαχειριστή</a:t>
          </a:r>
          <a:endParaRPr lang="en-US"/>
        </a:p>
      </dgm:t>
    </dgm:pt>
    <dgm:pt modelId="{5480756B-454B-43C5-B1E4-5DD246C6D2B6}" type="parTrans" cxnId="{6FEE0494-364B-4291-BCF6-4612A8EDC1A6}">
      <dgm:prSet/>
      <dgm:spPr/>
      <dgm:t>
        <a:bodyPr/>
        <a:lstStyle/>
        <a:p>
          <a:endParaRPr lang="en-US"/>
        </a:p>
      </dgm:t>
    </dgm:pt>
    <dgm:pt modelId="{2F2D2BA5-76B8-4BF6-990D-56F8D10B9FB3}" type="sibTrans" cxnId="{6FEE0494-364B-4291-BCF6-4612A8EDC1A6}">
      <dgm:prSet/>
      <dgm:spPr/>
      <dgm:t>
        <a:bodyPr/>
        <a:lstStyle/>
        <a:p>
          <a:endParaRPr lang="en-US"/>
        </a:p>
      </dgm:t>
    </dgm:pt>
    <dgm:pt modelId="{A3D75401-96AE-4421-8BC8-0A23BE5129ED}">
      <dgm:prSet/>
      <dgm:spPr/>
      <dgm:t>
        <a:bodyPr/>
        <a:lstStyle/>
        <a:p>
          <a:r>
            <a:rPr lang="el-GR"/>
            <a:t>Προβολή και επεξεργασία στοιχείων παραγγελίας</a:t>
          </a:r>
          <a:endParaRPr lang="en-US"/>
        </a:p>
      </dgm:t>
    </dgm:pt>
    <dgm:pt modelId="{082B059F-6E66-42D3-9485-2681B715FAEC}" type="parTrans" cxnId="{CFAF140F-7069-47AE-B4AE-3D40493B6863}">
      <dgm:prSet/>
      <dgm:spPr/>
      <dgm:t>
        <a:bodyPr/>
        <a:lstStyle/>
        <a:p>
          <a:endParaRPr lang="en-US"/>
        </a:p>
      </dgm:t>
    </dgm:pt>
    <dgm:pt modelId="{36B63534-C595-4FBF-83AD-31EF14FFA155}" type="sibTrans" cxnId="{CFAF140F-7069-47AE-B4AE-3D40493B6863}">
      <dgm:prSet/>
      <dgm:spPr/>
      <dgm:t>
        <a:bodyPr/>
        <a:lstStyle/>
        <a:p>
          <a:endParaRPr lang="en-US"/>
        </a:p>
      </dgm:t>
    </dgm:pt>
    <dgm:pt modelId="{840527A9-2FE2-4700-B1A2-40862F758047}">
      <dgm:prSet/>
      <dgm:spPr/>
      <dgm:t>
        <a:bodyPr/>
        <a:lstStyle/>
        <a:p>
          <a:r>
            <a:rPr lang="el-GR"/>
            <a:t>Μαζική προβολή αποθέματος</a:t>
          </a:r>
          <a:endParaRPr lang="en-US"/>
        </a:p>
      </dgm:t>
    </dgm:pt>
    <dgm:pt modelId="{BE17D341-F9A1-4BF5-84AE-74F7498CA38D}" type="parTrans" cxnId="{9B5CB6B1-F8E8-4301-A6C7-AF33277CD60A}">
      <dgm:prSet/>
      <dgm:spPr/>
      <dgm:t>
        <a:bodyPr/>
        <a:lstStyle/>
        <a:p>
          <a:endParaRPr lang="en-US"/>
        </a:p>
      </dgm:t>
    </dgm:pt>
    <dgm:pt modelId="{C8F3E6AE-4F2B-4E6F-A017-5708C751E613}" type="sibTrans" cxnId="{9B5CB6B1-F8E8-4301-A6C7-AF33277CD60A}">
      <dgm:prSet/>
      <dgm:spPr/>
      <dgm:t>
        <a:bodyPr/>
        <a:lstStyle/>
        <a:p>
          <a:endParaRPr lang="en-US"/>
        </a:p>
      </dgm:t>
    </dgm:pt>
    <dgm:pt modelId="{7C32DBEE-B47C-4743-BE7A-DF11E86C9E45}">
      <dgm:prSet/>
      <dgm:spPr/>
      <dgm:t>
        <a:bodyPr/>
        <a:lstStyle/>
        <a:p>
          <a:r>
            <a:rPr lang="el-GR"/>
            <a:t>Προσθαφαίρεση τίτλων</a:t>
          </a:r>
          <a:endParaRPr lang="en-US"/>
        </a:p>
      </dgm:t>
    </dgm:pt>
    <dgm:pt modelId="{5D21AEAD-CEF8-4866-A90E-8B2FD196F24B}" type="parTrans" cxnId="{61C0CFB7-58E4-4DC9-8E10-F1C2B84E4ADE}">
      <dgm:prSet/>
      <dgm:spPr/>
      <dgm:t>
        <a:bodyPr/>
        <a:lstStyle/>
        <a:p>
          <a:endParaRPr lang="en-US"/>
        </a:p>
      </dgm:t>
    </dgm:pt>
    <dgm:pt modelId="{A4F62F5B-D598-4525-87CA-F171CC8EAEB9}" type="sibTrans" cxnId="{61C0CFB7-58E4-4DC9-8E10-F1C2B84E4ADE}">
      <dgm:prSet/>
      <dgm:spPr/>
      <dgm:t>
        <a:bodyPr/>
        <a:lstStyle/>
        <a:p>
          <a:endParaRPr lang="en-US"/>
        </a:p>
      </dgm:t>
    </dgm:pt>
    <dgm:pt modelId="{0F942466-E457-4A93-9390-047ED8A20F5B}">
      <dgm:prSet/>
      <dgm:spPr/>
      <dgm:t>
        <a:bodyPr/>
        <a:lstStyle/>
        <a:p>
          <a:r>
            <a:rPr lang="el-GR"/>
            <a:t>Μαζική προβολή κριτικών</a:t>
          </a:r>
          <a:endParaRPr lang="en-US"/>
        </a:p>
      </dgm:t>
    </dgm:pt>
    <dgm:pt modelId="{7A5AE17E-AB28-4ECD-BF49-8FF473A153F2}" type="parTrans" cxnId="{7F73CC20-4CB0-41E3-B9D6-88BE8528A391}">
      <dgm:prSet/>
      <dgm:spPr/>
      <dgm:t>
        <a:bodyPr/>
        <a:lstStyle/>
        <a:p>
          <a:endParaRPr lang="en-US"/>
        </a:p>
      </dgm:t>
    </dgm:pt>
    <dgm:pt modelId="{5057DE75-3C17-4D79-9B67-057E89DBC563}" type="sibTrans" cxnId="{7F73CC20-4CB0-41E3-B9D6-88BE8528A391}">
      <dgm:prSet/>
      <dgm:spPr/>
      <dgm:t>
        <a:bodyPr/>
        <a:lstStyle/>
        <a:p>
          <a:endParaRPr lang="en-US"/>
        </a:p>
      </dgm:t>
    </dgm:pt>
    <dgm:pt modelId="{F896B8B6-F5F2-4AD9-A214-5EC63312CE5D}">
      <dgm:prSet/>
      <dgm:spPr/>
      <dgm:t>
        <a:bodyPr/>
        <a:lstStyle/>
        <a:p>
          <a:r>
            <a:rPr lang="el-GR"/>
            <a:t>Στατιστικά</a:t>
          </a:r>
          <a:endParaRPr lang="en-US"/>
        </a:p>
      </dgm:t>
    </dgm:pt>
    <dgm:pt modelId="{A0699385-64BA-4E99-96F5-6BD13315383A}" type="parTrans" cxnId="{DA3C9357-55AA-454D-8021-5FEF1EDF9F9E}">
      <dgm:prSet/>
      <dgm:spPr/>
      <dgm:t>
        <a:bodyPr/>
        <a:lstStyle/>
        <a:p>
          <a:endParaRPr lang="en-US"/>
        </a:p>
      </dgm:t>
    </dgm:pt>
    <dgm:pt modelId="{FBA1E98B-4115-4EFE-A52F-25EC628DD800}" type="sibTrans" cxnId="{DA3C9357-55AA-454D-8021-5FEF1EDF9F9E}">
      <dgm:prSet/>
      <dgm:spPr/>
      <dgm:t>
        <a:bodyPr/>
        <a:lstStyle/>
        <a:p>
          <a:endParaRPr lang="en-US"/>
        </a:p>
      </dgm:t>
    </dgm:pt>
    <dgm:pt modelId="{CE49E7EF-5DEA-425D-93CF-4B7D129EBEDE}">
      <dgm:prSet/>
      <dgm:spPr/>
      <dgm:t>
        <a:bodyPr/>
        <a:lstStyle/>
        <a:p>
          <a:r>
            <a:rPr lang="el-GR"/>
            <a:t>Χαρακτηριστικά βιβλίων:</a:t>
          </a:r>
          <a:endParaRPr lang="en-US"/>
        </a:p>
      </dgm:t>
    </dgm:pt>
    <dgm:pt modelId="{1BED9047-C42B-4CE4-85D7-B4BB55B747B4}" type="parTrans" cxnId="{2879138A-0A18-43FF-A261-33E13EC090BE}">
      <dgm:prSet/>
      <dgm:spPr/>
      <dgm:t>
        <a:bodyPr/>
        <a:lstStyle/>
        <a:p>
          <a:endParaRPr lang="en-US"/>
        </a:p>
      </dgm:t>
    </dgm:pt>
    <dgm:pt modelId="{78E02EFF-F191-41ED-9928-9F0077BC9856}" type="sibTrans" cxnId="{2879138A-0A18-43FF-A261-33E13EC090BE}">
      <dgm:prSet/>
      <dgm:spPr/>
      <dgm:t>
        <a:bodyPr/>
        <a:lstStyle/>
        <a:p>
          <a:endParaRPr lang="en-US"/>
        </a:p>
      </dgm:t>
    </dgm:pt>
    <dgm:pt modelId="{BF564FC4-62A4-4AD0-85A8-5CE07FCD9465}">
      <dgm:prSet/>
      <dgm:spPr/>
      <dgm:t>
        <a:bodyPr/>
        <a:lstStyle/>
        <a:p>
          <a:r>
            <a:rPr lang="el-GR"/>
            <a:t>Τίτλος, συγγραφέας, περιγραφή</a:t>
          </a:r>
          <a:endParaRPr lang="en-US"/>
        </a:p>
      </dgm:t>
    </dgm:pt>
    <dgm:pt modelId="{7B878781-103E-4018-8672-5BA63E3D80A2}" type="parTrans" cxnId="{7E90DACE-38A9-478E-8177-21FE7C0442D3}">
      <dgm:prSet/>
      <dgm:spPr/>
      <dgm:t>
        <a:bodyPr/>
        <a:lstStyle/>
        <a:p>
          <a:endParaRPr lang="en-US"/>
        </a:p>
      </dgm:t>
    </dgm:pt>
    <dgm:pt modelId="{8C5E1539-B9F7-48CE-B4CC-6D264B2483A6}" type="sibTrans" cxnId="{7E90DACE-38A9-478E-8177-21FE7C0442D3}">
      <dgm:prSet/>
      <dgm:spPr/>
      <dgm:t>
        <a:bodyPr/>
        <a:lstStyle/>
        <a:p>
          <a:endParaRPr lang="en-US"/>
        </a:p>
      </dgm:t>
    </dgm:pt>
    <dgm:pt modelId="{5EF76FA4-3F3D-4D1C-9D36-B795CCE5B783}">
      <dgm:prSet/>
      <dgm:spPr/>
      <dgm:t>
        <a:bodyPr/>
        <a:lstStyle/>
        <a:p>
          <a:r>
            <a:rPr lang="el-GR"/>
            <a:t>Τιμή, απόθεμα, κατηγορία, γλώσσα</a:t>
          </a:r>
          <a:endParaRPr lang="en-US"/>
        </a:p>
      </dgm:t>
    </dgm:pt>
    <dgm:pt modelId="{B3D654F8-3FC1-4683-BBE3-1276C9C93FAD}" type="parTrans" cxnId="{785DA0D3-115A-4254-BFF5-BB2C368D7913}">
      <dgm:prSet/>
      <dgm:spPr/>
      <dgm:t>
        <a:bodyPr/>
        <a:lstStyle/>
        <a:p>
          <a:endParaRPr lang="en-US"/>
        </a:p>
      </dgm:t>
    </dgm:pt>
    <dgm:pt modelId="{800E50B1-F4D7-4953-9719-0FB775729887}" type="sibTrans" cxnId="{785DA0D3-115A-4254-BFF5-BB2C368D7913}">
      <dgm:prSet/>
      <dgm:spPr/>
      <dgm:t>
        <a:bodyPr/>
        <a:lstStyle/>
        <a:p>
          <a:endParaRPr lang="en-US"/>
        </a:p>
      </dgm:t>
    </dgm:pt>
    <dgm:pt modelId="{CDDC87E3-4B1F-4344-B3A8-D8DB19ED569F}">
      <dgm:prSet/>
      <dgm:spPr/>
      <dgm:t>
        <a:bodyPr/>
        <a:lstStyle/>
        <a:p>
          <a:r>
            <a:rPr lang="el-GR"/>
            <a:t>Προτεινόμενη ηλικία, έκδοση και ημ. έκδοσης</a:t>
          </a:r>
          <a:endParaRPr lang="en-US"/>
        </a:p>
      </dgm:t>
    </dgm:pt>
    <dgm:pt modelId="{2F2E2369-4474-467D-9142-D3413AA9C746}" type="parTrans" cxnId="{86E2FEBB-C537-4C51-BFC8-D876767BE4AB}">
      <dgm:prSet/>
      <dgm:spPr/>
      <dgm:t>
        <a:bodyPr/>
        <a:lstStyle/>
        <a:p>
          <a:endParaRPr lang="en-US"/>
        </a:p>
      </dgm:t>
    </dgm:pt>
    <dgm:pt modelId="{E4094574-F326-4E80-9FD1-3CE3EABAEB24}" type="sibTrans" cxnId="{86E2FEBB-C537-4C51-BFC8-D876767BE4AB}">
      <dgm:prSet/>
      <dgm:spPr/>
      <dgm:t>
        <a:bodyPr/>
        <a:lstStyle/>
        <a:p>
          <a:endParaRPr lang="en-US"/>
        </a:p>
      </dgm:t>
    </dgm:pt>
    <dgm:pt modelId="{9D458B94-7CDB-4E79-A77C-6F8DEEB5A5A4}" type="pres">
      <dgm:prSet presAssocID="{8519DBC8-A0E6-4635-98C5-2A1266A07E9B}" presName="linear" presStyleCnt="0">
        <dgm:presLayoutVars>
          <dgm:animLvl val="lvl"/>
          <dgm:resizeHandles val="exact"/>
        </dgm:presLayoutVars>
      </dgm:prSet>
      <dgm:spPr/>
    </dgm:pt>
    <dgm:pt modelId="{0E9EA366-ECA4-4FD6-BF08-9AEEE8B29335}" type="pres">
      <dgm:prSet presAssocID="{F556ABA6-1437-47BD-867B-90A2055D70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DDA88F-E3DB-46B8-BC53-F18512351DEE}" type="pres">
      <dgm:prSet presAssocID="{F556ABA6-1437-47BD-867B-90A2055D70F3}" presName="childText" presStyleLbl="revTx" presStyleIdx="0" presStyleCnt="2">
        <dgm:presLayoutVars>
          <dgm:bulletEnabled val="1"/>
        </dgm:presLayoutVars>
      </dgm:prSet>
      <dgm:spPr/>
    </dgm:pt>
    <dgm:pt modelId="{8ED2CF10-F5A5-4354-8956-CF194117CC06}" type="pres">
      <dgm:prSet presAssocID="{CE49E7EF-5DEA-425D-93CF-4B7D129EBED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F376186-62C0-48D4-B674-7AC924EB1FC4}" type="pres">
      <dgm:prSet presAssocID="{CE49E7EF-5DEA-425D-93CF-4B7D129EBED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FAF140F-7069-47AE-B4AE-3D40493B6863}" srcId="{F556ABA6-1437-47BD-867B-90A2055D70F3}" destId="{A3D75401-96AE-4421-8BC8-0A23BE5129ED}" srcOrd="0" destOrd="0" parTransId="{082B059F-6E66-42D3-9485-2681B715FAEC}" sibTransId="{36B63534-C595-4FBF-83AD-31EF14FFA155}"/>
    <dgm:cxn modelId="{8FD33C1F-CA15-4927-845E-B47D8A34A84C}" type="presOf" srcId="{A3D75401-96AE-4421-8BC8-0A23BE5129ED}" destId="{B9DDA88F-E3DB-46B8-BC53-F18512351DEE}" srcOrd="0" destOrd="0" presId="urn:microsoft.com/office/officeart/2005/8/layout/vList2"/>
    <dgm:cxn modelId="{7F73CC20-4CB0-41E3-B9D6-88BE8528A391}" srcId="{F556ABA6-1437-47BD-867B-90A2055D70F3}" destId="{0F942466-E457-4A93-9390-047ED8A20F5B}" srcOrd="3" destOrd="0" parTransId="{7A5AE17E-AB28-4ECD-BF49-8FF473A153F2}" sibTransId="{5057DE75-3C17-4D79-9B67-057E89DBC563}"/>
    <dgm:cxn modelId="{BAA42C30-EC7B-4BEB-8797-FECDC3254DBE}" type="presOf" srcId="{0F942466-E457-4A93-9390-047ED8A20F5B}" destId="{B9DDA88F-E3DB-46B8-BC53-F18512351DEE}" srcOrd="0" destOrd="3" presId="urn:microsoft.com/office/officeart/2005/8/layout/vList2"/>
    <dgm:cxn modelId="{3F66E438-4D19-489B-ADE0-27EC9784068E}" type="presOf" srcId="{8519DBC8-A0E6-4635-98C5-2A1266A07E9B}" destId="{9D458B94-7CDB-4E79-A77C-6F8DEEB5A5A4}" srcOrd="0" destOrd="0" presId="urn:microsoft.com/office/officeart/2005/8/layout/vList2"/>
    <dgm:cxn modelId="{2E56875B-F9CF-4583-A0EE-0A61ADD16116}" type="presOf" srcId="{5EF76FA4-3F3D-4D1C-9D36-B795CCE5B783}" destId="{3F376186-62C0-48D4-B674-7AC924EB1FC4}" srcOrd="0" destOrd="1" presId="urn:microsoft.com/office/officeart/2005/8/layout/vList2"/>
    <dgm:cxn modelId="{015A806D-6B60-4EE3-8DFB-D034F9313A6A}" type="presOf" srcId="{840527A9-2FE2-4700-B1A2-40862F758047}" destId="{B9DDA88F-E3DB-46B8-BC53-F18512351DEE}" srcOrd="0" destOrd="1" presId="urn:microsoft.com/office/officeart/2005/8/layout/vList2"/>
    <dgm:cxn modelId="{380B3350-F241-4976-A07E-F0736FEE7E10}" type="presOf" srcId="{F896B8B6-F5F2-4AD9-A214-5EC63312CE5D}" destId="{B9DDA88F-E3DB-46B8-BC53-F18512351DEE}" srcOrd="0" destOrd="4" presId="urn:microsoft.com/office/officeart/2005/8/layout/vList2"/>
    <dgm:cxn modelId="{DA3C9357-55AA-454D-8021-5FEF1EDF9F9E}" srcId="{F556ABA6-1437-47BD-867B-90A2055D70F3}" destId="{F896B8B6-F5F2-4AD9-A214-5EC63312CE5D}" srcOrd="4" destOrd="0" parTransId="{A0699385-64BA-4E99-96F5-6BD13315383A}" sibTransId="{FBA1E98B-4115-4EFE-A52F-25EC628DD800}"/>
    <dgm:cxn modelId="{CB54407E-BBC3-4840-80AA-37B0AA6182C7}" type="presOf" srcId="{BF564FC4-62A4-4AD0-85A8-5CE07FCD9465}" destId="{3F376186-62C0-48D4-B674-7AC924EB1FC4}" srcOrd="0" destOrd="0" presId="urn:microsoft.com/office/officeart/2005/8/layout/vList2"/>
    <dgm:cxn modelId="{3718577E-C3FA-4BA5-B3E5-0A613058817B}" type="presOf" srcId="{CDDC87E3-4B1F-4344-B3A8-D8DB19ED569F}" destId="{3F376186-62C0-48D4-B674-7AC924EB1FC4}" srcOrd="0" destOrd="2" presId="urn:microsoft.com/office/officeart/2005/8/layout/vList2"/>
    <dgm:cxn modelId="{2879138A-0A18-43FF-A261-33E13EC090BE}" srcId="{8519DBC8-A0E6-4635-98C5-2A1266A07E9B}" destId="{CE49E7EF-5DEA-425D-93CF-4B7D129EBEDE}" srcOrd="1" destOrd="0" parTransId="{1BED9047-C42B-4CE4-85D7-B4BB55B747B4}" sibTransId="{78E02EFF-F191-41ED-9928-9F0077BC9856}"/>
    <dgm:cxn modelId="{6FEE0494-364B-4291-BCF6-4612A8EDC1A6}" srcId="{8519DBC8-A0E6-4635-98C5-2A1266A07E9B}" destId="{F556ABA6-1437-47BD-867B-90A2055D70F3}" srcOrd="0" destOrd="0" parTransId="{5480756B-454B-43C5-B1E4-5DD246C6D2B6}" sibTransId="{2F2D2BA5-76B8-4BF6-990D-56F8D10B9FB3}"/>
    <dgm:cxn modelId="{9B5CB6B1-F8E8-4301-A6C7-AF33277CD60A}" srcId="{F556ABA6-1437-47BD-867B-90A2055D70F3}" destId="{840527A9-2FE2-4700-B1A2-40862F758047}" srcOrd="1" destOrd="0" parTransId="{BE17D341-F9A1-4BF5-84AE-74F7498CA38D}" sibTransId="{C8F3E6AE-4F2B-4E6F-A017-5708C751E613}"/>
    <dgm:cxn modelId="{61C0CFB7-58E4-4DC9-8E10-F1C2B84E4ADE}" srcId="{F556ABA6-1437-47BD-867B-90A2055D70F3}" destId="{7C32DBEE-B47C-4743-BE7A-DF11E86C9E45}" srcOrd="2" destOrd="0" parTransId="{5D21AEAD-CEF8-4866-A90E-8B2FD196F24B}" sibTransId="{A4F62F5B-D598-4525-87CA-F171CC8EAEB9}"/>
    <dgm:cxn modelId="{38CADEBB-1076-4769-B2FC-BBEF63B5C1AB}" type="presOf" srcId="{7C32DBEE-B47C-4743-BE7A-DF11E86C9E45}" destId="{B9DDA88F-E3DB-46B8-BC53-F18512351DEE}" srcOrd="0" destOrd="2" presId="urn:microsoft.com/office/officeart/2005/8/layout/vList2"/>
    <dgm:cxn modelId="{86E2FEBB-C537-4C51-BFC8-D876767BE4AB}" srcId="{CE49E7EF-5DEA-425D-93CF-4B7D129EBEDE}" destId="{CDDC87E3-4B1F-4344-B3A8-D8DB19ED569F}" srcOrd="2" destOrd="0" parTransId="{2F2E2369-4474-467D-9142-D3413AA9C746}" sibTransId="{E4094574-F326-4E80-9FD1-3CE3EABAEB24}"/>
    <dgm:cxn modelId="{06AC27BD-53F7-4ADB-AA91-FA62DAB06585}" type="presOf" srcId="{F556ABA6-1437-47BD-867B-90A2055D70F3}" destId="{0E9EA366-ECA4-4FD6-BF08-9AEEE8B29335}" srcOrd="0" destOrd="0" presId="urn:microsoft.com/office/officeart/2005/8/layout/vList2"/>
    <dgm:cxn modelId="{C86E18BF-7A2E-49A8-A1E6-FDA54B3CCAE6}" type="presOf" srcId="{CE49E7EF-5DEA-425D-93CF-4B7D129EBEDE}" destId="{8ED2CF10-F5A5-4354-8956-CF194117CC06}" srcOrd="0" destOrd="0" presId="urn:microsoft.com/office/officeart/2005/8/layout/vList2"/>
    <dgm:cxn modelId="{7E90DACE-38A9-478E-8177-21FE7C0442D3}" srcId="{CE49E7EF-5DEA-425D-93CF-4B7D129EBEDE}" destId="{BF564FC4-62A4-4AD0-85A8-5CE07FCD9465}" srcOrd="0" destOrd="0" parTransId="{7B878781-103E-4018-8672-5BA63E3D80A2}" sibTransId="{8C5E1539-B9F7-48CE-B4CC-6D264B2483A6}"/>
    <dgm:cxn modelId="{785DA0D3-115A-4254-BFF5-BB2C368D7913}" srcId="{CE49E7EF-5DEA-425D-93CF-4B7D129EBEDE}" destId="{5EF76FA4-3F3D-4D1C-9D36-B795CCE5B783}" srcOrd="1" destOrd="0" parTransId="{B3D654F8-3FC1-4683-BBE3-1276C9C93FAD}" sibTransId="{800E50B1-F4D7-4953-9719-0FB775729887}"/>
    <dgm:cxn modelId="{C6734CDB-4885-491B-ACD6-14BC51EA0B0A}" type="presParOf" srcId="{9D458B94-7CDB-4E79-A77C-6F8DEEB5A5A4}" destId="{0E9EA366-ECA4-4FD6-BF08-9AEEE8B29335}" srcOrd="0" destOrd="0" presId="urn:microsoft.com/office/officeart/2005/8/layout/vList2"/>
    <dgm:cxn modelId="{75F4B5F4-B798-43CB-B080-BB0549618E50}" type="presParOf" srcId="{9D458B94-7CDB-4E79-A77C-6F8DEEB5A5A4}" destId="{B9DDA88F-E3DB-46B8-BC53-F18512351DEE}" srcOrd="1" destOrd="0" presId="urn:microsoft.com/office/officeart/2005/8/layout/vList2"/>
    <dgm:cxn modelId="{891980ED-807B-403F-8CB6-C2BA47DF8A27}" type="presParOf" srcId="{9D458B94-7CDB-4E79-A77C-6F8DEEB5A5A4}" destId="{8ED2CF10-F5A5-4354-8956-CF194117CC06}" srcOrd="2" destOrd="0" presId="urn:microsoft.com/office/officeart/2005/8/layout/vList2"/>
    <dgm:cxn modelId="{62825FD1-2CA2-4F64-8527-23485142DC2E}" type="presParOf" srcId="{9D458B94-7CDB-4E79-A77C-6F8DEEB5A5A4}" destId="{3F376186-62C0-48D4-B674-7AC924EB1FC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C30B90-F398-4EDD-A1B8-8961F59F9DA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9D3EDDA-99FF-416E-B583-A1F851CCE149}">
      <dgm:prSet/>
      <dgm:spPr/>
      <dgm:t>
        <a:bodyPr/>
        <a:lstStyle/>
        <a:p>
          <a:r>
            <a:rPr lang="el-GR"/>
            <a:t>Εύκολα προσβάσιμη σελίδα, φιλική σε </a:t>
          </a:r>
          <a:r>
            <a:rPr lang="en-US"/>
            <a:t>screen readers</a:t>
          </a:r>
        </a:p>
      </dgm:t>
    </dgm:pt>
    <dgm:pt modelId="{2470A70D-22C2-42A5-A4CE-D5EA5B0FC961}" type="parTrans" cxnId="{8FB2F47D-1E0D-4D42-B248-DD8DDCCCAD78}">
      <dgm:prSet/>
      <dgm:spPr/>
      <dgm:t>
        <a:bodyPr/>
        <a:lstStyle/>
        <a:p>
          <a:endParaRPr lang="en-US"/>
        </a:p>
      </dgm:t>
    </dgm:pt>
    <dgm:pt modelId="{7A3813C3-C8D6-468C-BEBD-839F9868E38B}" type="sibTrans" cxnId="{8FB2F47D-1E0D-4D42-B248-DD8DDCCCAD78}">
      <dgm:prSet/>
      <dgm:spPr/>
      <dgm:t>
        <a:bodyPr/>
        <a:lstStyle/>
        <a:p>
          <a:endParaRPr lang="en-US"/>
        </a:p>
      </dgm:t>
    </dgm:pt>
    <dgm:pt modelId="{7218EFA8-91A7-4C97-B7BF-B00A8D9E0066}">
      <dgm:prSet/>
      <dgm:spPr/>
      <dgm:t>
        <a:bodyPr/>
        <a:lstStyle/>
        <a:p>
          <a:r>
            <a:rPr lang="el-GR"/>
            <a:t>Προσαρμοστικό </a:t>
          </a:r>
          <a:r>
            <a:rPr lang="en-US"/>
            <a:t>UI</a:t>
          </a:r>
          <a:r>
            <a:rPr lang="el-GR"/>
            <a:t>, κατάλληλο για πολλές αναλύσεις</a:t>
          </a:r>
          <a:endParaRPr lang="en-US"/>
        </a:p>
      </dgm:t>
    </dgm:pt>
    <dgm:pt modelId="{B0D79DBF-0A83-4A46-BC20-CC2FA170FA83}" type="parTrans" cxnId="{F4A8104F-059F-4066-916B-10B2277AE04D}">
      <dgm:prSet/>
      <dgm:spPr/>
      <dgm:t>
        <a:bodyPr/>
        <a:lstStyle/>
        <a:p>
          <a:endParaRPr lang="en-US"/>
        </a:p>
      </dgm:t>
    </dgm:pt>
    <dgm:pt modelId="{58BDF489-B1B6-49F3-B0B0-2E021E1B56E7}" type="sibTrans" cxnId="{F4A8104F-059F-4066-916B-10B2277AE04D}">
      <dgm:prSet/>
      <dgm:spPr/>
      <dgm:t>
        <a:bodyPr/>
        <a:lstStyle/>
        <a:p>
          <a:endParaRPr lang="en-US"/>
        </a:p>
      </dgm:t>
    </dgm:pt>
    <dgm:pt modelId="{E2D0BBC7-B78D-4F1D-8267-71F71D77172B}">
      <dgm:prSet/>
      <dgm:spPr/>
      <dgm:t>
        <a:bodyPr/>
        <a:lstStyle/>
        <a:p>
          <a:r>
            <a:rPr lang="el-GR"/>
            <a:t>Ελκυστικό </a:t>
          </a:r>
          <a:r>
            <a:rPr lang="en-US"/>
            <a:t>design</a:t>
          </a:r>
          <a:r>
            <a:rPr lang="el-GR"/>
            <a:t> για τον επισκέπτη</a:t>
          </a:r>
          <a:endParaRPr lang="en-US"/>
        </a:p>
      </dgm:t>
    </dgm:pt>
    <dgm:pt modelId="{2CEB95F0-755A-46E4-8FE9-4FBA7580406E}" type="parTrans" cxnId="{14C77452-6271-47C2-89B9-C9977AE9D64B}">
      <dgm:prSet/>
      <dgm:spPr/>
      <dgm:t>
        <a:bodyPr/>
        <a:lstStyle/>
        <a:p>
          <a:endParaRPr lang="en-US"/>
        </a:p>
      </dgm:t>
    </dgm:pt>
    <dgm:pt modelId="{9A01B32E-6F63-4B6E-B33F-40DDA19E27B8}" type="sibTrans" cxnId="{14C77452-6271-47C2-89B9-C9977AE9D64B}">
      <dgm:prSet/>
      <dgm:spPr/>
      <dgm:t>
        <a:bodyPr/>
        <a:lstStyle/>
        <a:p>
          <a:endParaRPr lang="en-US"/>
        </a:p>
      </dgm:t>
    </dgm:pt>
    <dgm:pt modelId="{4864AEA7-FB3E-4E48-8287-316B05B137C2}">
      <dgm:prSet/>
      <dgm:spPr/>
      <dgm:t>
        <a:bodyPr/>
        <a:lstStyle/>
        <a:p>
          <a:r>
            <a:rPr lang="en-US"/>
            <a:t>Animations </a:t>
          </a:r>
          <a:r>
            <a:rPr lang="el-GR"/>
            <a:t>που εγείρουν την προσοχή του χρήστη</a:t>
          </a:r>
          <a:endParaRPr lang="en-US"/>
        </a:p>
      </dgm:t>
    </dgm:pt>
    <dgm:pt modelId="{F33EBE50-F969-4819-9083-92DEA3AB0447}" type="parTrans" cxnId="{EC8B1430-6760-4284-A652-5CCBD6F7A489}">
      <dgm:prSet/>
      <dgm:spPr/>
      <dgm:t>
        <a:bodyPr/>
        <a:lstStyle/>
        <a:p>
          <a:endParaRPr lang="en-US"/>
        </a:p>
      </dgm:t>
    </dgm:pt>
    <dgm:pt modelId="{FB8EDE38-4FF0-4D35-830F-692EC21F2ABF}" type="sibTrans" cxnId="{EC8B1430-6760-4284-A652-5CCBD6F7A489}">
      <dgm:prSet/>
      <dgm:spPr/>
      <dgm:t>
        <a:bodyPr/>
        <a:lstStyle/>
        <a:p>
          <a:endParaRPr lang="en-US"/>
        </a:p>
      </dgm:t>
    </dgm:pt>
    <dgm:pt modelId="{E3CE4785-40D7-42B9-A8C3-853815DF0F61}">
      <dgm:prSet/>
      <dgm:spPr/>
      <dgm:t>
        <a:bodyPr/>
        <a:lstStyle/>
        <a:p>
          <a:r>
            <a:rPr lang="el-GR"/>
            <a:t>Συνέπεια στην χρωματική παλέτα</a:t>
          </a:r>
          <a:endParaRPr lang="en-US"/>
        </a:p>
      </dgm:t>
    </dgm:pt>
    <dgm:pt modelId="{FC4DAF0C-8792-4245-9631-7C9C9F804260}" type="parTrans" cxnId="{9C252665-A927-4500-B492-DF1B4C447636}">
      <dgm:prSet/>
      <dgm:spPr/>
      <dgm:t>
        <a:bodyPr/>
        <a:lstStyle/>
        <a:p>
          <a:endParaRPr lang="en-US"/>
        </a:p>
      </dgm:t>
    </dgm:pt>
    <dgm:pt modelId="{62EC4ACB-1BDE-49A5-A341-1AECEE3A8365}" type="sibTrans" cxnId="{9C252665-A927-4500-B492-DF1B4C447636}">
      <dgm:prSet/>
      <dgm:spPr/>
      <dgm:t>
        <a:bodyPr/>
        <a:lstStyle/>
        <a:p>
          <a:endParaRPr lang="en-US"/>
        </a:p>
      </dgm:t>
    </dgm:pt>
    <dgm:pt modelId="{A18E6AF4-6262-4380-8419-491EC93E63A1}">
      <dgm:prSet/>
      <dgm:spPr/>
      <dgm:t>
        <a:bodyPr/>
        <a:lstStyle/>
        <a:p>
          <a:r>
            <a:rPr lang="el-GR"/>
            <a:t>Γρήγορη φόρτωση – αποφυγή κοστοβόρων </a:t>
          </a:r>
          <a:r>
            <a:rPr lang="en-US"/>
            <a:t>resources</a:t>
          </a:r>
        </a:p>
      </dgm:t>
    </dgm:pt>
    <dgm:pt modelId="{740AADE0-352D-4326-8AD1-D74F1271F1B5}" type="parTrans" cxnId="{1365D6FE-5194-43CA-A4F5-68039A14FF04}">
      <dgm:prSet/>
      <dgm:spPr/>
      <dgm:t>
        <a:bodyPr/>
        <a:lstStyle/>
        <a:p>
          <a:endParaRPr lang="en-US"/>
        </a:p>
      </dgm:t>
    </dgm:pt>
    <dgm:pt modelId="{352EA96A-98C5-4797-873D-86DA55B23D17}" type="sibTrans" cxnId="{1365D6FE-5194-43CA-A4F5-68039A14FF04}">
      <dgm:prSet/>
      <dgm:spPr/>
      <dgm:t>
        <a:bodyPr/>
        <a:lstStyle/>
        <a:p>
          <a:endParaRPr lang="en-US"/>
        </a:p>
      </dgm:t>
    </dgm:pt>
    <dgm:pt modelId="{7712778A-A472-4B5E-AE98-906F367B98FD}" type="pres">
      <dgm:prSet presAssocID="{EEC30B90-F398-4EDD-A1B8-8961F59F9DA1}" presName="linear" presStyleCnt="0">
        <dgm:presLayoutVars>
          <dgm:animLvl val="lvl"/>
          <dgm:resizeHandles val="exact"/>
        </dgm:presLayoutVars>
      </dgm:prSet>
      <dgm:spPr/>
    </dgm:pt>
    <dgm:pt modelId="{76261425-23FE-4D23-B59C-81CCF9A646E3}" type="pres">
      <dgm:prSet presAssocID="{49D3EDDA-99FF-416E-B583-A1F851CCE14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12B7400-FBAD-4327-9F32-260038DA6A2E}" type="pres">
      <dgm:prSet presAssocID="{7A3813C3-C8D6-468C-BEBD-839F9868E38B}" presName="spacer" presStyleCnt="0"/>
      <dgm:spPr/>
    </dgm:pt>
    <dgm:pt modelId="{0FFCA15C-0082-4F4F-B25E-B827C6204D7A}" type="pres">
      <dgm:prSet presAssocID="{7218EFA8-91A7-4C97-B7BF-B00A8D9E006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AC9B01C-0E99-4743-8301-A10F435006FC}" type="pres">
      <dgm:prSet presAssocID="{58BDF489-B1B6-49F3-B0B0-2E021E1B56E7}" presName="spacer" presStyleCnt="0"/>
      <dgm:spPr/>
    </dgm:pt>
    <dgm:pt modelId="{2F28FD89-4F68-4E2C-BC87-D09AB5AB41F8}" type="pres">
      <dgm:prSet presAssocID="{E2D0BBC7-B78D-4F1D-8267-71F71D77172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6D802D3-B8CC-452D-B645-4F2131AE456A}" type="pres">
      <dgm:prSet presAssocID="{9A01B32E-6F63-4B6E-B33F-40DDA19E27B8}" presName="spacer" presStyleCnt="0"/>
      <dgm:spPr/>
    </dgm:pt>
    <dgm:pt modelId="{716F8C1D-787F-474F-AFE9-E772A3622948}" type="pres">
      <dgm:prSet presAssocID="{4864AEA7-FB3E-4E48-8287-316B05B137C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6077B2C-F895-451C-BE45-D757B443C3D0}" type="pres">
      <dgm:prSet presAssocID="{FB8EDE38-4FF0-4D35-830F-692EC21F2ABF}" presName="spacer" presStyleCnt="0"/>
      <dgm:spPr/>
    </dgm:pt>
    <dgm:pt modelId="{ED2CDF06-F4F5-4351-A5C5-D053AD818AB8}" type="pres">
      <dgm:prSet presAssocID="{E3CE4785-40D7-42B9-A8C3-853815DF0F6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78CBAC8-6F03-47C8-B80F-92DBA7144AD6}" type="pres">
      <dgm:prSet presAssocID="{62EC4ACB-1BDE-49A5-A341-1AECEE3A8365}" presName="spacer" presStyleCnt="0"/>
      <dgm:spPr/>
    </dgm:pt>
    <dgm:pt modelId="{E2851135-CFFE-4408-B835-3433968A0DED}" type="pres">
      <dgm:prSet presAssocID="{A18E6AF4-6262-4380-8419-491EC93E63A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2406718-BDF1-4D68-B0BC-933CB2807699}" type="presOf" srcId="{A18E6AF4-6262-4380-8419-491EC93E63A1}" destId="{E2851135-CFFE-4408-B835-3433968A0DED}" srcOrd="0" destOrd="0" presId="urn:microsoft.com/office/officeart/2005/8/layout/vList2"/>
    <dgm:cxn modelId="{82C0141F-434B-4522-84C3-3234A0FCC1BB}" type="presOf" srcId="{7218EFA8-91A7-4C97-B7BF-B00A8D9E0066}" destId="{0FFCA15C-0082-4F4F-B25E-B827C6204D7A}" srcOrd="0" destOrd="0" presId="urn:microsoft.com/office/officeart/2005/8/layout/vList2"/>
    <dgm:cxn modelId="{EC8B1430-6760-4284-A652-5CCBD6F7A489}" srcId="{EEC30B90-F398-4EDD-A1B8-8961F59F9DA1}" destId="{4864AEA7-FB3E-4E48-8287-316B05B137C2}" srcOrd="3" destOrd="0" parTransId="{F33EBE50-F969-4819-9083-92DEA3AB0447}" sibTransId="{FB8EDE38-4FF0-4D35-830F-692EC21F2ABF}"/>
    <dgm:cxn modelId="{9C252665-A927-4500-B492-DF1B4C447636}" srcId="{EEC30B90-F398-4EDD-A1B8-8961F59F9DA1}" destId="{E3CE4785-40D7-42B9-A8C3-853815DF0F61}" srcOrd="4" destOrd="0" parTransId="{FC4DAF0C-8792-4245-9631-7C9C9F804260}" sibTransId="{62EC4ACB-1BDE-49A5-A341-1AECEE3A8365}"/>
    <dgm:cxn modelId="{ECFC634A-DEA5-4B50-BA8D-8C857AC76697}" type="presOf" srcId="{4864AEA7-FB3E-4E48-8287-316B05B137C2}" destId="{716F8C1D-787F-474F-AFE9-E772A3622948}" srcOrd="0" destOrd="0" presId="urn:microsoft.com/office/officeart/2005/8/layout/vList2"/>
    <dgm:cxn modelId="{F4A8104F-059F-4066-916B-10B2277AE04D}" srcId="{EEC30B90-F398-4EDD-A1B8-8961F59F9DA1}" destId="{7218EFA8-91A7-4C97-B7BF-B00A8D9E0066}" srcOrd="1" destOrd="0" parTransId="{B0D79DBF-0A83-4A46-BC20-CC2FA170FA83}" sibTransId="{58BDF489-B1B6-49F3-B0B0-2E021E1B56E7}"/>
    <dgm:cxn modelId="{14C77452-6271-47C2-89B9-C9977AE9D64B}" srcId="{EEC30B90-F398-4EDD-A1B8-8961F59F9DA1}" destId="{E2D0BBC7-B78D-4F1D-8267-71F71D77172B}" srcOrd="2" destOrd="0" parTransId="{2CEB95F0-755A-46E4-8FE9-4FBA7580406E}" sibTransId="{9A01B32E-6F63-4B6E-B33F-40DDA19E27B8}"/>
    <dgm:cxn modelId="{7124D058-76B5-4A2F-84DB-C9260EBDC168}" type="presOf" srcId="{49D3EDDA-99FF-416E-B583-A1F851CCE149}" destId="{76261425-23FE-4D23-B59C-81CCF9A646E3}" srcOrd="0" destOrd="0" presId="urn:microsoft.com/office/officeart/2005/8/layout/vList2"/>
    <dgm:cxn modelId="{8FB2F47D-1E0D-4D42-B248-DD8DDCCCAD78}" srcId="{EEC30B90-F398-4EDD-A1B8-8961F59F9DA1}" destId="{49D3EDDA-99FF-416E-B583-A1F851CCE149}" srcOrd="0" destOrd="0" parTransId="{2470A70D-22C2-42A5-A4CE-D5EA5B0FC961}" sibTransId="{7A3813C3-C8D6-468C-BEBD-839F9868E38B}"/>
    <dgm:cxn modelId="{E70E5AD1-D3DD-4A52-ACD9-CFFC0B07CBA4}" type="presOf" srcId="{E3CE4785-40D7-42B9-A8C3-853815DF0F61}" destId="{ED2CDF06-F4F5-4351-A5C5-D053AD818AB8}" srcOrd="0" destOrd="0" presId="urn:microsoft.com/office/officeart/2005/8/layout/vList2"/>
    <dgm:cxn modelId="{851DC2DB-C6FF-41B0-9605-6217E13DEF5A}" type="presOf" srcId="{E2D0BBC7-B78D-4F1D-8267-71F71D77172B}" destId="{2F28FD89-4F68-4E2C-BC87-D09AB5AB41F8}" srcOrd="0" destOrd="0" presId="urn:microsoft.com/office/officeart/2005/8/layout/vList2"/>
    <dgm:cxn modelId="{569EFBED-98A5-4057-A761-BF6CE9CD34B6}" type="presOf" srcId="{EEC30B90-F398-4EDD-A1B8-8961F59F9DA1}" destId="{7712778A-A472-4B5E-AE98-906F367B98FD}" srcOrd="0" destOrd="0" presId="urn:microsoft.com/office/officeart/2005/8/layout/vList2"/>
    <dgm:cxn modelId="{1365D6FE-5194-43CA-A4F5-68039A14FF04}" srcId="{EEC30B90-F398-4EDD-A1B8-8961F59F9DA1}" destId="{A18E6AF4-6262-4380-8419-491EC93E63A1}" srcOrd="5" destOrd="0" parTransId="{740AADE0-352D-4326-8AD1-D74F1271F1B5}" sibTransId="{352EA96A-98C5-4797-873D-86DA55B23D17}"/>
    <dgm:cxn modelId="{22B5DC27-ED1D-4594-8E54-84B47366E852}" type="presParOf" srcId="{7712778A-A472-4B5E-AE98-906F367B98FD}" destId="{76261425-23FE-4D23-B59C-81CCF9A646E3}" srcOrd="0" destOrd="0" presId="urn:microsoft.com/office/officeart/2005/8/layout/vList2"/>
    <dgm:cxn modelId="{D3CA4476-3FDB-428C-9566-2078CF22A986}" type="presParOf" srcId="{7712778A-A472-4B5E-AE98-906F367B98FD}" destId="{212B7400-FBAD-4327-9F32-260038DA6A2E}" srcOrd="1" destOrd="0" presId="urn:microsoft.com/office/officeart/2005/8/layout/vList2"/>
    <dgm:cxn modelId="{AEEA8341-BFD6-469D-AE25-FEB47859F816}" type="presParOf" srcId="{7712778A-A472-4B5E-AE98-906F367B98FD}" destId="{0FFCA15C-0082-4F4F-B25E-B827C6204D7A}" srcOrd="2" destOrd="0" presId="urn:microsoft.com/office/officeart/2005/8/layout/vList2"/>
    <dgm:cxn modelId="{23280350-BF76-4D17-96D8-69637DFFC9F5}" type="presParOf" srcId="{7712778A-A472-4B5E-AE98-906F367B98FD}" destId="{EAC9B01C-0E99-4743-8301-A10F435006FC}" srcOrd="3" destOrd="0" presId="urn:microsoft.com/office/officeart/2005/8/layout/vList2"/>
    <dgm:cxn modelId="{B029CBE1-E45C-4FB3-A674-F72A33E8BB54}" type="presParOf" srcId="{7712778A-A472-4B5E-AE98-906F367B98FD}" destId="{2F28FD89-4F68-4E2C-BC87-D09AB5AB41F8}" srcOrd="4" destOrd="0" presId="urn:microsoft.com/office/officeart/2005/8/layout/vList2"/>
    <dgm:cxn modelId="{D51DF951-77B4-4425-A6A5-F9E74C7946DD}" type="presParOf" srcId="{7712778A-A472-4B5E-AE98-906F367B98FD}" destId="{56D802D3-B8CC-452D-B645-4F2131AE456A}" srcOrd="5" destOrd="0" presId="urn:microsoft.com/office/officeart/2005/8/layout/vList2"/>
    <dgm:cxn modelId="{A2D9ECAC-DC84-451F-A261-9F84C0DEF089}" type="presParOf" srcId="{7712778A-A472-4B5E-AE98-906F367B98FD}" destId="{716F8C1D-787F-474F-AFE9-E772A3622948}" srcOrd="6" destOrd="0" presId="urn:microsoft.com/office/officeart/2005/8/layout/vList2"/>
    <dgm:cxn modelId="{72F4AF54-E4BA-4CAD-9709-8AF0CB0EA70F}" type="presParOf" srcId="{7712778A-A472-4B5E-AE98-906F367B98FD}" destId="{26077B2C-F895-451C-BE45-D757B443C3D0}" srcOrd="7" destOrd="0" presId="urn:microsoft.com/office/officeart/2005/8/layout/vList2"/>
    <dgm:cxn modelId="{E598FA51-1DD0-4BF6-9D7F-A4C392035810}" type="presParOf" srcId="{7712778A-A472-4B5E-AE98-906F367B98FD}" destId="{ED2CDF06-F4F5-4351-A5C5-D053AD818AB8}" srcOrd="8" destOrd="0" presId="urn:microsoft.com/office/officeart/2005/8/layout/vList2"/>
    <dgm:cxn modelId="{4BBF632A-915D-4086-B450-DFEE71BF6367}" type="presParOf" srcId="{7712778A-A472-4B5E-AE98-906F367B98FD}" destId="{C78CBAC8-6F03-47C8-B80F-92DBA7144AD6}" srcOrd="9" destOrd="0" presId="urn:microsoft.com/office/officeart/2005/8/layout/vList2"/>
    <dgm:cxn modelId="{29F26E97-1D1D-417C-82C1-F1E4A3EB9E9E}" type="presParOf" srcId="{7712778A-A472-4B5E-AE98-906F367B98FD}" destId="{E2851135-CFFE-4408-B835-3433968A0DE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7C260A-ACAB-44B6-AC80-D0B10D676E6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56C00C-819C-4A9E-A056-42620FF6EED0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https://github.com/sitistas/ECE_CK802-team_18</a:t>
          </a:r>
          <a:endParaRPr lang="en-US"/>
        </a:p>
      </dgm:t>
    </dgm:pt>
    <dgm:pt modelId="{5B1C6038-2DA7-4150-A93F-7168AE1A304F}" type="parTrans" cxnId="{84DCCF4D-FBDA-4324-8170-89AF04B595A6}">
      <dgm:prSet/>
      <dgm:spPr/>
      <dgm:t>
        <a:bodyPr/>
        <a:lstStyle/>
        <a:p>
          <a:endParaRPr lang="en-US"/>
        </a:p>
      </dgm:t>
    </dgm:pt>
    <dgm:pt modelId="{499BE192-F9BD-431F-A8FD-703A24677272}" type="sibTrans" cxnId="{84DCCF4D-FBDA-4324-8170-89AF04B595A6}">
      <dgm:prSet/>
      <dgm:spPr/>
      <dgm:t>
        <a:bodyPr/>
        <a:lstStyle/>
        <a:p>
          <a:endParaRPr lang="en-US"/>
        </a:p>
      </dgm:t>
    </dgm:pt>
    <dgm:pt modelId="{22F66885-0DDC-4952-893E-0551B4EA4D0F}">
      <dgm:prSet/>
      <dgm:spPr/>
      <dgm:t>
        <a:bodyPr/>
        <a:lstStyle/>
        <a:p>
          <a:r>
            <a:rPr lang="en-US" dirty="0"/>
            <a:t>Live preview</a:t>
          </a:r>
          <a:r>
            <a:rPr lang="el-GR" dirty="0"/>
            <a:t> της σελίδας:</a:t>
          </a:r>
          <a:r>
            <a:rPr lang="en-US" dirty="0"/>
            <a:t> </a:t>
          </a:r>
          <a:r>
            <a:rPr lang="en-US" dirty="0">
              <a:hlinkClick xmlns:r="http://schemas.openxmlformats.org/officeDocument/2006/relationships" r:id="rId2"/>
            </a:rPr>
            <a:t>https://htmlpreview.github.io/?https://github.com/sitistas/ECE_CK802-team_18/blob/main/index.html</a:t>
          </a:r>
          <a:r>
            <a:rPr lang="en-US" dirty="0"/>
            <a:t> </a:t>
          </a:r>
        </a:p>
      </dgm:t>
    </dgm:pt>
    <dgm:pt modelId="{29054D8B-5AFA-449D-87EC-D195AE2745E7}" type="parTrans" cxnId="{19C26C5B-6473-417D-8712-6F1B5FDFF6A2}">
      <dgm:prSet/>
      <dgm:spPr/>
      <dgm:t>
        <a:bodyPr/>
        <a:lstStyle/>
        <a:p>
          <a:endParaRPr lang="en-US"/>
        </a:p>
      </dgm:t>
    </dgm:pt>
    <dgm:pt modelId="{04FAFDB0-2828-43C3-8CE0-552F070E5E63}" type="sibTrans" cxnId="{19C26C5B-6473-417D-8712-6F1B5FDFF6A2}">
      <dgm:prSet/>
      <dgm:spPr/>
      <dgm:t>
        <a:bodyPr/>
        <a:lstStyle/>
        <a:p>
          <a:endParaRPr lang="en-US"/>
        </a:p>
      </dgm:t>
    </dgm:pt>
    <dgm:pt modelId="{A89D77B5-31B0-43A2-9DF8-DAB2B1BD2F74}" type="pres">
      <dgm:prSet presAssocID="{0E7C260A-ACAB-44B6-AC80-D0B10D676E6A}" presName="linear" presStyleCnt="0">
        <dgm:presLayoutVars>
          <dgm:animLvl val="lvl"/>
          <dgm:resizeHandles val="exact"/>
        </dgm:presLayoutVars>
      </dgm:prSet>
      <dgm:spPr/>
    </dgm:pt>
    <dgm:pt modelId="{07B4AEC7-41F2-476B-94A4-C184F7F1E166}" type="pres">
      <dgm:prSet presAssocID="{5456C00C-819C-4A9E-A056-42620FF6EED0}" presName="parentText" presStyleLbl="node1" presStyleIdx="0" presStyleCnt="2" custLinFactY="-65251" custLinFactNeighborY="-100000">
        <dgm:presLayoutVars>
          <dgm:chMax val="0"/>
          <dgm:bulletEnabled val="1"/>
        </dgm:presLayoutVars>
      </dgm:prSet>
      <dgm:spPr/>
    </dgm:pt>
    <dgm:pt modelId="{7960C776-03B6-4BB3-BA1B-A77BBB4FC084}" type="pres">
      <dgm:prSet presAssocID="{499BE192-F9BD-431F-A8FD-703A24677272}" presName="spacer" presStyleCnt="0"/>
      <dgm:spPr/>
    </dgm:pt>
    <dgm:pt modelId="{051CA0EA-1213-4B4F-9130-0CC2B8D44F5F}" type="pres">
      <dgm:prSet presAssocID="{22F66885-0DDC-4952-893E-0551B4EA4D0F}" presName="parentText" presStyleLbl="node1" presStyleIdx="1" presStyleCnt="2" custLinFactY="-9118" custLinFactNeighborX="166" custLinFactNeighborY="-100000">
        <dgm:presLayoutVars>
          <dgm:chMax val="0"/>
          <dgm:bulletEnabled val="1"/>
        </dgm:presLayoutVars>
      </dgm:prSet>
      <dgm:spPr/>
    </dgm:pt>
  </dgm:ptLst>
  <dgm:cxnLst>
    <dgm:cxn modelId="{6A75E434-21DF-4C13-8C56-97349E99B501}" type="presOf" srcId="{22F66885-0DDC-4952-893E-0551B4EA4D0F}" destId="{051CA0EA-1213-4B4F-9130-0CC2B8D44F5F}" srcOrd="0" destOrd="0" presId="urn:microsoft.com/office/officeart/2005/8/layout/vList2"/>
    <dgm:cxn modelId="{19C26C5B-6473-417D-8712-6F1B5FDFF6A2}" srcId="{0E7C260A-ACAB-44B6-AC80-D0B10D676E6A}" destId="{22F66885-0DDC-4952-893E-0551B4EA4D0F}" srcOrd="1" destOrd="0" parTransId="{29054D8B-5AFA-449D-87EC-D195AE2745E7}" sibTransId="{04FAFDB0-2828-43C3-8CE0-552F070E5E63}"/>
    <dgm:cxn modelId="{84DCCF4D-FBDA-4324-8170-89AF04B595A6}" srcId="{0E7C260A-ACAB-44B6-AC80-D0B10D676E6A}" destId="{5456C00C-819C-4A9E-A056-42620FF6EED0}" srcOrd="0" destOrd="0" parTransId="{5B1C6038-2DA7-4150-A93F-7168AE1A304F}" sibTransId="{499BE192-F9BD-431F-A8FD-703A24677272}"/>
    <dgm:cxn modelId="{7B83D251-2D6E-4BB8-9341-A61536F8A126}" type="presOf" srcId="{0E7C260A-ACAB-44B6-AC80-D0B10D676E6A}" destId="{A89D77B5-31B0-43A2-9DF8-DAB2B1BD2F74}" srcOrd="0" destOrd="0" presId="urn:microsoft.com/office/officeart/2005/8/layout/vList2"/>
    <dgm:cxn modelId="{2CF064AB-D36A-4DA6-AA1A-1FD756965AFB}" type="presOf" srcId="{5456C00C-819C-4A9E-A056-42620FF6EED0}" destId="{07B4AEC7-41F2-476B-94A4-C184F7F1E166}" srcOrd="0" destOrd="0" presId="urn:microsoft.com/office/officeart/2005/8/layout/vList2"/>
    <dgm:cxn modelId="{99C59C5E-7792-4DDC-897A-A08080B66A73}" type="presParOf" srcId="{A89D77B5-31B0-43A2-9DF8-DAB2B1BD2F74}" destId="{07B4AEC7-41F2-476B-94A4-C184F7F1E166}" srcOrd="0" destOrd="0" presId="urn:microsoft.com/office/officeart/2005/8/layout/vList2"/>
    <dgm:cxn modelId="{72C6269B-C8D4-432C-8D4B-96C0075A30F5}" type="presParOf" srcId="{A89D77B5-31B0-43A2-9DF8-DAB2B1BD2F74}" destId="{7960C776-03B6-4BB3-BA1B-A77BBB4FC084}" srcOrd="1" destOrd="0" presId="urn:microsoft.com/office/officeart/2005/8/layout/vList2"/>
    <dgm:cxn modelId="{AD660E29-A052-401D-BD12-1518EA80E9E8}" type="presParOf" srcId="{A89D77B5-31B0-43A2-9DF8-DAB2B1BD2F74}" destId="{051CA0EA-1213-4B4F-9130-0CC2B8D44F5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5A67D-C639-4F17-9BBB-128E9916ED5F}">
      <dsp:nvSpPr>
        <dsp:cNvPr id="0" name=""/>
        <dsp:cNvSpPr/>
      </dsp:nvSpPr>
      <dsp:spPr>
        <a:xfrm>
          <a:off x="0" y="61118"/>
          <a:ext cx="6263640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000" kern="1200"/>
            <a:t>Ρόλοι: </a:t>
          </a:r>
          <a:endParaRPr lang="en-US" sz="3000" kern="1200"/>
        </a:p>
      </dsp:txBody>
      <dsp:txXfrm>
        <a:off x="35125" y="96243"/>
        <a:ext cx="6193390" cy="649299"/>
      </dsp:txXfrm>
    </dsp:sp>
    <dsp:sp modelId="{17470C8D-8E76-4E92-AD2B-6E6E30FBE315}">
      <dsp:nvSpPr>
        <dsp:cNvPr id="0" name=""/>
        <dsp:cNvSpPr/>
      </dsp:nvSpPr>
      <dsp:spPr>
        <a:xfrm>
          <a:off x="0" y="780668"/>
          <a:ext cx="6263640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300" kern="1200"/>
            <a:t>Διαχειριστής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300" kern="1200"/>
            <a:t>Εγγεγραμμένος χρήστης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300" kern="1200"/>
            <a:t>Συγγραφέας (που εκδίδει το έργο του)</a:t>
          </a:r>
          <a:endParaRPr lang="en-US" sz="2300" kern="1200"/>
        </a:p>
      </dsp:txBody>
      <dsp:txXfrm>
        <a:off x="0" y="780668"/>
        <a:ext cx="6263640" cy="1210950"/>
      </dsp:txXfrm>
    </dsp:sp>
    <dsp:sp modelId="{BA12D5FF-34B6-4A92-99FE-BF5B6C3545CB}">
      <dsp:nvSpPr>
        <dsp:cNvPr id="0" name=""/>
        <dsp:cNvSpPr/>
      </dsp:nvSpPr>
      <dsp:spPr>
        <a:xfrm>
          <a:off x="0" y="1991618"/>
          <a:ext cx="6263640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000" kern="1200"/>
            <a:t>Λειτουργίες για αγοραστές</a:t>
          </a:r>
          <a:endParaRPr lang="en-US" sz="3000" kern="1200"/>
        </a:p>
      </dsp:txBody>
      <dsp:txXfrm>
        <a:off x="35125" y="2026743"/>
        <a:ext cx="6193390" cy="649299"/>
      </dsp:txXfrm>
    </dsp:sp>
    <dsp:sp modelId="{D85A740F-09E4-453A-83AF-B73B7645BA8E}">
      <dsp:nvSpPr>
        <dsp:cNvPr id="0" name=""/>
        <dsp:cNvSpPr/>
      </dsp:nvSpPr>
      <dsp:spPr>
        <a:xfrm>
          <a:off x="0" y="2711168"/>
          <a:ext cx="6263640" cy="273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300" kern="1200"/>
            <a:t>Εγγραφή - σύνδεση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300" kern="1200"/>
            <a:t>Αγορά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300" kern="1200"/>
            <a:t>Κριτικές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300" kern="1200"/>
            <a:t>Διαχείριση λογαριασμού (ονοματεπώνυμο, διεύθυνση, κωδικός)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300" kern="1200"/>
            <a:t>Ιστορικό παραγγελιών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Wishlist</a:t>
          </a:r>
        </a:p>
      </dsp:txBody>
      <dsp:txXfrm>
        <a:off x="0" y="2711168"/>
        <a:ext cx="6263640" cy="2732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EA366-ECA4-4FD6-BF08-9AEEE8B29335}">
      <dsp:nvSpPr>
        <dsp:cNvPr id="0" name=""/>
        <dsp:cNvSpPr/>
      </dsp:nvSpPr>
      <dsp:spPr>
        <a:xfrm>
          <a:off x="0" y="3496"/>
          <a:ext cx="6263640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100" kern="1200"/>
            <a:t>Λειτουργίες για διαχειριστή</a:t>
          </a:r>
          <a:endParaRPr lang="en-US" sz="3100" kern="1200"/>
        </a:p>
      </dsp:txBody>
      <dsp:txXfrm>
        <a:off x="36296" y="39792"/>
        <a:ext cx="6191048" cy="670943"/>
      </dsp:txXfrm>
    </dsp:sp>
    <dsp:sp modelId="{B9DDA88F-E3DB-46B8-BC53-F18512351DEE}">
      <dsp:nvSpPr>
        <dsp:cNvPr id="0" name=""/>
        <dsp:cNvSpPr/>
      </dsp:nvSpPr>
      <dsp:spPr>
        <a:xfrm>
          <a:off x="0" y="747031"/>
          <a:ext cx="6263640" cy="2438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/>
            <a:t>Προβολή και επεξεργασία στοιχείων παραγγελίας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/>
            <a:t>Μαζική προβολή αποθέματος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/>
            <a:t>Προσθαφαίρεση τίτλων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/>
            <a:t>Μαζική προβολή κριτικών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/>
            <a:t>Στατιστικά</a:t>
          </a:r>
          <a:endParaRPr lang="en-US" sz="2400" kern="1200"/>
        </a:p>
      </dsp:txBody>
      <dsp:txXfrm>
        <a:off x="0" y="747031"/>
        <a:ext cx="6263640" cy="2438460"/>
      </dsp:txXfrm>
    </dsp:sp>
    <dsp:sp modelId="{8ED2CF10-F5A5-4354-8956-CF194117CC06}">
      <dsp:nvSpPr>
        <dsp:cNvPr id="0" name=""/>
        <dsp:cNvSpPr/>
      </dsp:nvSpPr>
      <dsp:spPr>
        <a:xfrm>
          <a:off x="0" y="3185491"/>
          <a:ext cx="6263640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100" kern="1200"/>
            <a:t>Χαρακτηριστικά βιβλίων:</a:t>
          </a:r>
          <a:endParaRPr lang="en-US" sz="3100" kern="1200"/>
        </a:p>
      </dsp:txBody>
      <dsp:txXfrm>
        <a:off x="36296" y="3221787"/>
        <a:ext cx="6191048" cy="670943"/>
      </dsp:txXfrm>
    </dsp:sp>
    <dsp:sp modelId="{3F376186-62C0-48D4-B674-7AC924EB1FC4}">
      <dsp:nvSpPr>
        <dsp:cNvPr id="0" name=""/>
        <dsp:cNvSpPr/>
      </dsp:nvSpPr>
      <dsp:spPr>
        <a:xfrm>
          <a:off x="0" y="3929026"/>
          <a:ext cx="6263640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/>
            <a:t>Τίτλος, συγγραφέας, περιγραφή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/>
            <a:t>Τιμή, απόθεμα, κατηγορία, γλώσσα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400" kern="1200"/>
            <a:t>Προτεινόμενη ηλικία, έκδοση και ημ. έκδοσης</a:t>
          </a:r>
          <a:endParaRPr lang="en-US" sz="2400" kern="1200"/>
        </a:p>
      </dsp:txBody>
      <dsp:txXfrm>
        <a:off x="0" y="3929026"/>
        <a:ext cx="6263640" cy="1572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61425-23FE-4D23-B59C-81CCF9A646E3}">
      <dsp:nvSpPr>
        <dsp:cNvPr id="0" name=""/>
        <dsp:cNvSpPr/>
      </dsp:nvSpPr>
      <dsp:spPr>
        <a:xfrm>
          <a:off x="0" y="1090088"/>
          <a:ext cx="6263640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Εύκολα προσβάσιμη σελίδα, φιλική σε </a:t>
          </a:r>
          <a:r>
            <a:rPr lang="en-US" sz="2100" kern="1200"/>
            <a:t>screen readers</a:t>
          </a:r>
        </a:p>
      </dsp:txBody>
      <dsp:txXfrm>
        <a:off x="24588" y="1114676"/>
        <a:ext cx="6214464" cy="454509"/>
      </dsp:txXfrm>
    </dsp:sp>
    <dsp:sp modelId="{0FFCA15C-0082-4F4F-B25E-B827C6204D7A}">
      <dsp:nvSpPr>
        <dsp:cNvPr id="0" name=""/>
        <dsp:cNvSpPr/>
      </dsp:nvSpPr>
      <dsp:spPr>
        <a:xfrm>
          <a:off x="0" y="1654253"/>
          <a:ext cx="6263640" cy="50368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Προσαρμοστικό </a:t>
          </a:r>
          <a:r>
            <a:rPr lang="en-US" sz="2100" kern="1200"/>
            <a:t>UI</a:t>
          </a:r>
          <a:r>
            <a:rPr lang="el-GR" sz="2100" kern="1200"/>
            <a:t>, κατάλληλο για πολλές αναλύσεις</a:t>
          </a:r>
          <a:endParaRPr lang="en-US" sz="2100" kern="1200"/>
        </a:p>
      </dsp:txBody>
      <dsp:txXfrm>
        <a:off x="24588" y="1678841"/>
        <a:ext cx="6214464" cy="454509"/>
      </dsp:txXfrm>
    </dsp:sp>
    <dsp:sp modelId="{2F28FD89-4F68-4E2C-BC87-D09AB5AB41F8}">
      <dsp:nvSpPr>
        <dsp:cNvPr id="0" name=""/>
        <dsp:cNvSpPr/>
      </dsp:nvSpPr>
      <dsp:spPr>
        <a:xfrm>
          <a:off x="0" y="2218419"/>
          <a:ext cx="6263640" cy="50368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Ελκυστικό </a:t>
          </a:r>
          <a:r>
            <a:rPr lang="en-US" sz="2100" kern="1200"/>
            <a:t>design</a:t>
          </a:r>
          <a:r>
            <a:rPr lang="el-GR" sz="2100" kern="1200"/>
            <a:t> για τον επισκέπτη</a:t>
          </a:r>
          <a:endParaRPr lang="en-US" sz="2100" kern="1200"/>
        </a:p>
      </dsp:txBody>
      <dsp:txXfrm>
        <a:off x="24588" y="2243007"/>
        <a:ext cx="6214464" cy="454509"/>
      </dsp:txXfrm>
    </dsp:sp>
    <dsp:sp modelId="{716F8C1D-787F-474F-AFE9-E772A3622948}">
      <dsp:nvSpPr>
        <dsp:cNvPr id="0" name=""/>
        <dsp:cNvSpPr/>
      </dsp:nvSpPr>
      <dsp:spPr>
        <a:xfrm>
          <a:off x="0" y="2782583"/>
          <a:ext cx="6263640" cy="50368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Animations </a:t>
          </a:r>
          <a:r>
            <a:rPr lang="el-GR" sz="2100" kern="1200"/>
            <a:t>που εγείρουν την προσοχή του χρήστη</a:t>
          </a:r>
          <a:endParaRPr lang="en-US" sz="2100" kern="1200"/>
        </a:p>
      </dsp:txBody>
      <dsp:txXfrm>
        <a:off x="24588" y="2807171"/>
        <a:ext cx="6214464" cy="454509"/>
      </dsp:txXfrm>
    </dsp:sp>
    <dsp:sp modelId="{ED2CDF06-F4F5-4351-A5C5-D053AD818AB8}">
      <dsp:nvSpPr>
        <dsp:cNvPr id="0" name=""/>
        <dsp:cNvSpPr/>
      </dsp:nvSpPr>
      <dsp:spPr>
        <a:xfrm>
          <a:off x="0" y="3346749"/>
          <a:ext cx="6263640" cy="50368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Συνέπεια στην χρωματική παλέτα</a:t>
          </a:r>
          <a:endParaRPr lang="en-US" sz="2100" kern="1200"/>
        </a:p>
      </dsp:txBody>
      <dsp:txXfrm>
        <a:off x="24588" y="3371337"/>
        <a:ext cx="6214464" cy="454509"/>
      </dsp:txXfrm>
    </dsp:sp>
    <dsp:sp modelId="{E2851135-CFFE-4408-B835-3433968A0DED}">
      <dsp:nvSpPr>
        <dsp:cNvPr id="0" name=""/>
        <dsp:cNvSpPr/>
      </dsp:nvSpPr>
      <dsp:spPr>
        <a:xfrm>
          <a:off x="0" y="3910914"/>
          <a:ext cx="6263640" cy="50368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Γρήγορη φόρτωση – αποφυγή κοστοβόρων </a:t>
          </a:r>
          <a:r>
            <a:rPr lang="en-US" sz="2100" kern="1200"/>
            <a:t>resources</a:t>
          </a:r>
        </a:p>
      </dsp:txBody>
      <dsp:txXfrm>
        <a:off x="24588" y="3935502"/>
        <a:ext cx="6214464" cy="454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4AEC7-41F2-476B-94A4-C184F7F1E166}">
      <dsp:nvSpPr>
        <dsp:cNvPr id="0" name=""/>
        <dsp:cNvSpPr/>
      </dsp:nvSpPr>
      <dsp:spPr>
        <a:xfrm>
          <a:off x="0" y="1216712"/>
          <a:ext cx="6263640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hlinkClick xmlns:r="http://schemas.openxmlformats.org/officeDocument/2006/relationships" r:id="rId1"/>
            </a:rPr>
            <a:t>https://github.com/sitistas/ECE_CK802-team_18</a:t>
          </a:r>
          <a:endParaRPr lang="en-US" sz="1600" kern="1200"/>
        </a:p>
      </dsp:txBody>
      <dsp:txXfrm>
        <a:off x="43321" y="1260033"/>
        <a:ext cx="6176998" cy="800803"/>
      </dsp:txXfrm>
    </dsp:sp>
    <dsp:sp modelId="{051CA0EA-1213-4B4F-9130-0CC2B8D44F5F}">
      <dsp:nvSpPr>
        <dsp:cNvPr id="0" name=""/>
        <dsp:cNvSpPr/>
      </dsp:nvSpPr>
      <dsp:spPr>
        <a:xfrm>
          <a:off x="0" y="2648386"/>
          <a:ext cx="6263640" cy="88744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Live preview</a:t>
          </a:r>
          <a:r>
            <a:rPr lang="el-GR" sz="1600" kern="1200" dirty="0"/>
            <a:t> της σελίδας:</a:t>
          </a:r>
          <a:r>
            <a:rPr lang="en-US" sz="1600" kern="1200" dirty="0"/>
            <a:t> </a:t>
          </a:r>
          <a:r>
            <a:rPr lang="en-US" sz="1600" kern="1200" dirty="0">
              <a:hlinkClick xmlns:r="http://schemas.openxmlformats.org/officeDocument/2006/relationships" r:id="rId2"/>
            </a:rPr>
            <a:t>https://htmlpreview.github.io/?https://github.com/sitistas/ECE_CK802-team_18/blob/main/index.html</a:t>
          </a:r>
          <a:r>
            <a:rPr lang="en-US" sz="1600" kern="1200" dirty="0"/>
            <a:t> </a:t>
          </a:r>
        </a:p>
      </dsp:txBody>
      <dsp:txXfrm>
        <a:off x="43321" y="2691707"/>
        <a:ext cx="6176998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6C65C-8097-CD43-B765-75EC57721B5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95CE6-5304-B24A-8A6F-0287BB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5CE6-5304-B24A-8A6F-0287BB553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5CE6-5304-B24A-8A6F-0287BB5534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5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5CE6-5304-B24A-8A6F-0287BB5534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0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5CE6-5304-B24A-8A6F-0287BB5534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5CE6-5304-B24A-8A6F-0287BB5534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7274-340D-FF44-9958-DDBA12A43258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AF85-FCBC-2E4A-A6C4-D80EB1F11608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2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AF95-8FE7-CE4D-9374-36A4F8CD567B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DE-54A1-8644-B3ED-1F6A1E98EBEA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5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4E69-8D1E-4F45-9BEB-299ECABDA389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23F2-7D2B-164A-A09A-DFA92503903C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00B-7F67-BD43-B6F1-3A90E86B5ACD}" type="datetime1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CD5-F15D-EF48-BD1B-466E47DD7129}" type="datetime1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5CDD-CCF3-BD45-9B31-1487B1AA67B1}" type="datetime1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4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8B2A-DF5E-874D-80F5-9D4C5F8C12EA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25FD-C06D-F140-A64E-21A98FAB54A3}" type="datetime1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C6DD-BB55-5940-B902-A349468A2DC6}" type="datetime1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l-GR" sz="8000" dirty="0">
                <a:solidFill>
                  <a:srgbClr val="FFFFFF"/>
                </a:solidFill>
              </a:rPr>
              <a:t>Εκδοτικός Οίκος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el-GR" sz="3200" dirty="0"/>
              <a:t>Σιτήστας Κωνσταντίνος Κυριάκος 1066577</a:t>
            </a:r>
          </a:p>
          <a:p>
            <a:r>
              <a:rPr lang="el-GR" sz="3200" dirty="0"/>
              <a:t>Χαλαντζούκας Φοίβος 1066579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A78155-CE8E-8F48-A0A4-1FF1B3597B8B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36"/>
    </mc:Choice>
    <mc:Fallback xmlns="">
      <p:transition spd="slow" advTm="1093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l-GR" sz="5100">
                <a:solidFill>
                  <a:schemeClr val="bg1"/>
                </a:solidFill>
              </a:rPr>
              <a:t>Ο μικρόκοσμος του εκδοτικού μας οίκου</a:t>
            </a:r>
            <a:endParaRPr lang="en-US" sz="510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A78155-CE8E-8F48-A0A4-1FF1B3597B8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571E929-1E28-02F2-8539-8A76CA9EC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2715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84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8"/>
    </mc:Choice>
    <mc:Fallback xmlns="">
      <p:transition spd="slow" advTm="110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l-GR" sz="5100">
                <a:solidFill>
                  <a:schemeClr val="bg1"/>
                </a:solidFill>
              </a:rPr>
              <a:t>Ο μικρόκοσμος του εκδοτικού μας οίκου</a:t>
            </a:r>
            <a:endParaRPr lang="en-US" sz="510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A78155-CE8E-8F48-A0A4-1FF1B3597B8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0091C3B-842E-7CD9-7914-B2AA48A31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41654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74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8"/>
    </mc:Choice>
    <mc:Fallback>
      <p:transition spd="slow" advTm="110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06A82-F7AC-411F-906D-20D80249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l-GR" sz="6000">
                <a:solidFill>
                  <a:schemeClr val="bg1"/>
                </a:solidFill>
              </a:rPr>
              <a:t>Στόχοι για την εμφάνιση της σελίδας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1D47-6061-4A7D-BB1E-E68E17E1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A78155-CE8E-8F48-A0A4-1FF1B3597B8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FEB06AD-D6B1-39CC-17D1-3BCB90975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42360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01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Εννοιολογικό Διάγραμμα</a:t>
            </a:r>
          </a:p>
        </p:txBody>
      </p:sp>
      <p:pic>
        <p:nvPicPr>
          <p:cNvPr id="6" name="Content Placeholder 5" descr="Εννοιολογικό Διάγραμμα">
            <a:extLst>
              <a:ext uri="{FF2B5EF4-FFF2-40B4-BE49-F238E27FC236}">
                <a16:creationId xmlns:a16="http://schemas.microsoft.com/office/drawing/2014/main" id="{AB39DE96-5C72-4C82-A717-40EAB331E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7933" y="958878"/>
            <a:ext cx="7347537" cy="49412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7A78155-CE8E-8F48-A0A4-1FF1B3597B8B}" type="slidenum">
              <a:rPr lang="en-US" smtClean="0"/>
              <a:pPr algn="l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0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4"/>
    </mc:Choice>
    <mc:Fallback xmlns="">
      <p:transition spd="slow" advTm="911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l-GR">
                <a:solidFill>
                  <a:srgbClr val="FFFFFF"/>
                </a:solidFill>
              </a:rPr>
              <a:t>Ενδεικτικές σελίδες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A78155-CE8E-8F48-A0A4-1FF1B3597B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Showcase">
            <a:hlinkClick r:id="" action="ppaction://media"/>
            <a:extLst>
              <a:ext uri="{FF2B5EF4-FFF2-40B4-BE49-F238E27FC236}">
                <a16:creationId xmlns:a16="http://schemas.microsoft.com/office/drawing/2014/main" id="{51844A3E-2B22-4623-8044-CE1BCBC07A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3682" y="136525"/>
            <a:ext cx="11164636" cy="62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7"/>
    </mc:Choice>
    <mc:Fallback xmlns="">
      <p:transition spd="slow" advTm="105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83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GitHub &amp;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A78155-CE8E-8F48-A0A4-1FF1B3597B8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7142F5F-45F8-4EB0-9054-DDDECA5F0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7552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74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20"/>
    </mc:Choice>
    <mc:Fallback xmlns="">
      <p:transition spd="slow" advTm="992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203</Words>
  <Application>Microsoft Office PowerPoint</Application>
  <PresentationFormat>Widescreen</PresentationFormat>
  <Paragraphs>50</Paragraphs>
  <Slides>7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Εκδοτικός Οίκος</vt:lpstr>
      <vt:lpstr>Ο μικρόκοσμος του εκδοτικού μας οίκου</vt:lpstr>
      <vt:lpstr>Ο μικρόκοσμος του εκδοτικού μας οίκου</vt:lpstr>
      <vt:lpstr>Στόχοι για την εμφάνιση της σελίδας</vt:lpstr>
      <vt:lpstr>Εννοιολογικό Διάγραμμα</vt:lpstr>
      <vt:lpstr>Ενδεικτικές σελίδες</vt:lpstr>
      <vt:lpstr>GitHub &amp;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τίτλος</dc:title>
  <dc:creator>Konstantinos Sitistas; Phoebus Chalantzoukas</dc:creator>
  <cp:lastModifiedBy>Konstantinos Sitistas</cp:lastModifiedBy>
  <cp:revision>11</cp:revision>
  <dcterms:created xsi:type="dcterms:W3CDTF">2018-11-01T12:18:27Z</dcterms:created>
  <dcterms:modified xsi:type="dcterms:W3CDTF">2022-04-10T20:23:18Z</dcterms:modified>
</cp:coreProperties>
</file>