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62" r:id="rId2"/>
    <p:sldId id="267" r:id="rId3"/>
    <p:sldId id="280" r:id="rId4"/>
    <p:sldId id="281" r:id="rId5"/>
    <p:sldId id="282" r:id="rId6"/>
    <p:sldId id="283" r:id="rId7"/>
    <p:sldId id="284" r:id="rId8"/>
    <p:sldId id="278" r:id="rId9"/>
    <p:sldId id="273" r:id="rId10"/>
    <p:sldId id="277" r:id="rId11"/>
    <p:sldId id="279" r:id="rId12"/>
    <p:sldId id="275" r:id="rId13"/>
    <p:sldId id="285" r:id="rId14"/>
  </p:sldIdLst>
  <p:sldSz cx="21396325" cy="15179675"/>
  <p:notesSz cx="6858000" cy="9144000"/>
  <p:embeddedFontLst>
    <p:embeddedFont>
      <p:font typeface="Comfortaa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781" userDrawn="1">
          <p15:clr>
            <a:srgbClr val="747775"/>
          </p15:clr>
        </p15:guide>
        <p15:guide id="2" pos="6739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712"/>
    <a:srgbClr val="DAC000"/>
    <a:srgbClr val="FFFFFF"/>
    <a:srgbClr val="5F1316"/>
    <a:srgbClr val="FF9966"/>
    <a:srgbClr val="A8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192" y="-739"/>
      </p:cViewPr>
      <p:guideLst>
        <p:guide orient="horz" pos="4781"/>
        <p:guide pos="67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abfe655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abfe655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bca6dd535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bca6dd535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a76c986c1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ba76c986c1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419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babfe6557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babfe6557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562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756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243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938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5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a76c986c1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ba76c986c1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981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babfe6557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babfe6557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9357" y="6347663"/>
            <a:ext cx="19937612" cy="24843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9357" y="1313373"/>
            <a:ext cx="19937612" cy="1690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9357" y="3401224"/>
            <a:ext cx="19937612" cy="10082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9357" y="1313373"/>
            <a:ext cx="19937612" cy="1690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29356" y="3401224"/>
            <a:ext cx="9359488" cy="10082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1307481" y="3401224"/>
            <a:ext cx="9359488" cy="10082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29357" y="1313373"/>
            <a:ext cx="19937612" cy="1690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29356" y="1639706"/>
            <a:ext cx="6570525" cy="22302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29356" y="4101036"/>
            <a:ext cx="6570525" cy="938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147151" y="1328498"/>
            <a:ext cx="14900210" cy="12072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698162" y="-368"/>
            <a:ext cx="10698163" cy="151796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95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21252" y="3639389"/>
            <a:ext cx="9465487" cy="43746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21252" y="8272532"/>
            <a:ext cx="9465487" cy="3645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1558087" y="2136916"/>
            <a:ext cx="8978314" cy="109051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729357" y="12485419"/>
            <a:ext cx="14036775" cy="17857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729357" y="3264435"/>
            <a:ext cx="19937612" cy="57947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729357" y="9302955"/>
            <a:ext cx="19937612" cy="3838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9357" y="1313373"/>
            <a:ext cx="19937612" cy="1690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9357" y="3401224"/>
            <a:ext cx="19937612" cy="1008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6126162" y="5018087"/>
            <a:ext cx="9144000" cy="1012200"/>
          </a:xfrm>
          <a:prstGeom prst="rect">
            <a:avLst/>
          </a:prstGeom>
          <a:solidFill>
            <a:srgbClr val="5F61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7049637" y="5094287"/>
            <a:ext cx="7680600" cy="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990"/>
            </a:pPr>
            <a:r>
              <a:rPr lang="en" sz="20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Bonsai</a:t>
            </a:r>
            <a:endParaRPr sz="20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  <a:buSzPts val="990"/>
            </a:pP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Reactive </a:t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9237" y="5094287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5515" y="6141137"/>
            <a:ext cx="3547199" cy="32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8897337" y="8514387"/>
            <a:ext cx="18588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11182687" y="8020812"/>
            <a:ext cx="5727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11554287" y="8801487"/>
            <a:ext cx="99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 dirty="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DO0-3 </a:t>
            </a:r>
            <a:endParaRPr sz="1200" b="1" dirty="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r>
              <a:rPr lang="en" sz="1200" b="1" dirty="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PWM0-3</a:t>
            </a:r>
            <a:endParaRPr sz="1200" b="1" dirty="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11048587" y="8020812"/>
            <a:ext cx="706800" cy="804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11755387" y="8397987"/>
            <a:ext cx="109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>
                <a:solidFill>
                  <a:srgbClr val="F1C232"/>
                </a:solidFill>
                <a:latin typeface="Comfortaa"/>
                <a:ea typeface="Comfortaa"/>
                <a:cs typeface="Comfortaa"/>
                <a:sym typeface="Comfortaa"/>
              </a:rPr>
              <a:t>Camera0-1</a:t>
            </a:r>
            <a:endParaRPr sz="1200" b="1">
              <a:solidFill>
                <a:srgbClr val="F1C23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11755387" y="8020287"/>
            <a:ext cx="99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Servos2-3</a:t>
            </a:r>
            <a:endParaRPr sz="1200" b="1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11115637" y="8087787"/>
            <a:ext cx="585000" cy="2343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11103337" y="8465487"/>
            <a:ext cx="597300" cy="234300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10731662" y="9326762"/>
            <a:ext cx="57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 dirty="0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AD0 </a:t>
            </a:r>
            <a:endParaRPr sz="1200" b="1" dirty="0">
              <a:solidFill>
                <a:srgbClr val="3C78D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1664012" y="6527887"/>
            <a:ext cx="7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LED0-1</a:t>
            </a:r>
            <a:endParaRPr sz="1200" b="1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10932812" y="8825337"/>
            <a:ext cx="170400" cy="554100"/>
          </a:xfrm>
          <a:prstGeom prst="rect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11664012" y="7436955"/>
            <a:ext cx="57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 dirty="0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AD1 </a:t>
            </a:r>
            <a:endParaRPr sz="1200" b="1" dirty="0">
              <a:solidFill>
                <a:srgbClr val="3C78D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11115637" y="7549038"/>
            <a:ext cx="585000" cy="128825"/>
          </a:xfrm>
          <a:prstGeom prst="rect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11115637" y="7758737"/>
            <a:ext cx="585000" cy="181200"/>
          </a:xfrm>
          <a:prstGeom prst="rect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11664012" y="7681887"/>
            <a:ext cx="57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DI3 </a:t>
            </a:r>
            <a:endParaRPr sz="1200" b="1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9335037" y="9408287"/>
            <a:ext cx="860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DI0-2</a:t>
            </a:r>
            <a:endParaRPr sz="1200" b="1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r>
              <a:rPr lang="en" sz="1200" b="1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Poke0-2 </a:t>
            </a:r>
            <a:endParaRPr sz="1200" b="1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8897337" y="8451387"/>
            <a:ext cx="1834200" cy="928200"/>
          </a:xfrm>
          <a:prstGeom prst="rect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1048587" y="6393687"/>
            <a:ext cx="652200" cy="659100"/>
          </a:xfrm>
          <a:prstGeom prst="rect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11999962" y="7104887"/>
            <a:ext cx="136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>
                <a:solidFill>
                  <a:srgbClr val="B45F06"/>
                </a:solidFill>
                <a:latin typeface="Comfortaa"/>
                <a:ea typeface="Comfortaa"/>
                <a:cs typeface="Comfortaa"/>
                <a:sym typeface="Comfortaa"/>
              </a:rPr>
              <a:t>LED Colored</a:t>
            </a:r>
            <a:endParaRPr sz="1200" b="1">
              <a:solidFill>
                <a:srgbClr val="B45F0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11231462" y="7104887"/>
            <a:ext cx="768000" cy="333300"/>
          </a:xfrm>
          <a:prstGeom prst="rect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/>
          <p:nvPr/>
        </p:nvSpPr>
        <p:spPr>
          <a:xfrm>
            <a:off x="6126162" y="5018087"/>
            <a:ext cx="6600600" cy="101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5F616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6" name="Google Shape;346;p34"/>
          <p:cNvSpPr txBox="1"/>
          <p:nvPr/>
        </p:nvSpPr>
        <p:spPr>
          <a:xfrm>
            <a:off x="7030637" y="5093987"/>
            <a:ext cx="50991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HARP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PWM Outputs: Servo motors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47" name="Google Shape;3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237" y="5093987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8714" y="5214227"/>
            <a:ext cx="1357225" cy="619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D44B3F4C-AD82-C94F-C33E-21BC20B3B231}"/>
              </a:ext>
            </a:extLst>
          </p:cNvPr>
          <p:cNvGrpSpPr/>
          <p:nvPr/>
        </p:nvGrpSpPr>
        <p:grpSpPr>
          <a:xfrm>
            <a:off x="7896050" y="6674186"/>
            <a:ext cx="9108840" cy="6057963"/>
            <a:chOff x="1769888" y="1656100"/>
            <a:chExt cx="3534098" cy="2350402"/>
          </a:xfrm>
        </p:grpSpPr>
        <p:pic>
          <p:nvPicPr>
            <p:cNvPr id="349" name="Google Shape;349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69888" y="1656100"/>
              <a:ext cx="2551871" cy="23504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0" name="Google Shape;350;p34"/>
            <p:cNvSpPr txBox="1"/>
            <p:nvPr/>
          </p:nvSpPr>
          <p:spPr>
            <a:xfrm>
              <a:off x="4017631" y="2877812"/>
              <a:ext cx="993600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" sz="1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rPr>
                <a:t>Servo2</a:t>
              </a:r>
              <a:endParaRPr sz="1200" b="1" dirty="0">
                <a:solidFill>
                  <a:srgbClr val="DAC000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24B53257-996A-6F76-1EEF-C519DE128F87}"/>
                </a:ext>
              </a:extLst>
            </p:cNvPr>
            <p:cNvCxnSpPr>
              <a:cxnSpLocks/>
              <a:stCxn id="40" idx="3"/>
              <a:endCxn id="12" idx="4"/>
            </p:cNvCxnSpPr>
            <p:nvPr/>
          </p:nvCxnSpPr>
          <p:spPr>
            <a:xfrm>
              <a:off x="4082062" y="3186293"/>
              <a:ext cx="459709" cy="156561"/>
            </a:xfrm>
            <a:prstGeom prst="bentConnector3">
              <a:avLst>
                <a:gd name="adj1" fmla="val 28866"/>
              </a:avLst>
            </a:prstGeom>
            <a:ln w="28575">
              <a:solidFill>
                <a:srgbClr val="F687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03C58F2C-47A0-EDD4-6CF0-7D98F9DF695C}"/>
                </a:ext>
              </a:extLst>
            </p:cNvPr>
            <p:cNvCxnSpPr>
              <a:cxnSpLocks/>
              <a:stCxn id="38" idx="4"/>
              <a:endCxn id="13" idx="4"/>
            </p:cNvCxnSpPr>
            <p:nvPr/>
          </p:nvCxnSpPr>
          <p:spPr>
            <a:xfrm rot="5400000" flipH="1" flipV="1">
              <a:off x="3873310" y="3240031"/>
              <a:ext cx="599506" cy="737417"/>
            </a:xfrm>
            <a:prstGeom prst="bentConnector4">
              <a:avLst>
                <a:gd name="adj1" fmla="val -8897"/>
                <a:gd name="adj2" fmla="val 71959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3524F91E-D367-3B1C-4ED2-FC5818908E45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>
              <a:off x="4078605" y="3274695"/>
              <a:ext cx="463167" cy="42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5F13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49F9444-1B13-E3E0-30A8-F6DC95945D4B}"/>
                </a:ext>
              </a:extLst>
            </p:cNvPr>
            <p:cNvSpPr/>
            <p:nvPr/>
          </p:nvSpPr>
          <p:spPr>
            <a:xfrm>
              <a:off x="3781495" y="3862774"/>
              <a:ext cx="45719" cy="45719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Google Shape;284;p30">
              <a:extLst>
                <a:ext uri="{FF2B5EF4-FFF2-40B4-BE49-F238E27FC236}">
                  <a16:creationId xmlns:a16="http://schemas.microsoft.com/office/drawing/2014/main" id="{A17CE79F-7382-9714-BF14-D6871DBF3234}"/>
                </a:ext>
              </a:extLst>
            </p:cNvPr>
            <p:cNvSpPr/>
            <p:nvPr/>
          </p:nvSpPr>
          <p:spPr>
            <a:xfrm>
              <a:off x="3640947" y="3142974"/>
              <a:ext cx="441115" cy="86637"/>
            </a:xfrm>
            <a:prstGeom prst="rect">
              <a:avLst/>
            </a:prstGeom>
            <a:noFill/>
            <a:ln w="28575" cap="flat" cmpd="sng">
              <a:solidFill>
                <a:srgbClr val="DA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80203F0-8AEE-4C4C-B1F2-BF79D643BAF7}"/>
                </a:ext>
              </a:extLst>
            </p:cNvPr>
            <p:cNvGrpSpPr/>
            <p:nvPr/>
          </p:nvGrpSpPr>
          <p:grpSpPr>
            <a:xfrm>
              <a:off x="4508980" y="2580262"/>
              <a:ext cx="795006" cy="972563"/>
              <a:chOff x="5432905" y="2637412"/>
              <a:chExt cx="795006" cy="972563"/>
            </a:xfrm>
          </p:grpSpPr>
          <p:pic>
            <p:nvPicPr>
              <p:cNvPr id="352" name="Google Shape;352;p34"/>
              <p:cNvPicPr preferRelativeResize="0"/>
              <p:nvPr/>
            </p:nvPicPr>
            <p:blipFill rotWithShape="1">
              <a:blip r:embed="rId6">
                <a:alphaModFix/>
              </a:blip>
              <a:srcRect l="65945" b="-1321"/>
              <a:stretch/>
            </p:blipFill>
            <p:spPr>
              <a:xfrm>
                <a:off x="5733894" y="2637412"/>
                <a:ext cx="494017" cy="97256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B3F3B03-2D45-6140-55CA-F3CAD14751EF}"/>
                  </a:ext>
                </a:extLst>
              </p:cNvPr>
              <p:cNvGrpSpPr/>
              <p:nvPr/>
            </p:nvGrpSpPr>
            <p:grpSpPr>
              <a:xfrm rot="5400000">
                <a:off x="5431829" y="3332269"/>
                <a:ext cx="135468" cy="67735"/>
                <a:chOff x="5355629" y="2994729"/>
                <a:chExt cx="135468" cy="67735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C62C22F-42E8-7971-E502-46DDA241FB35}"/>
                    </a:ext>
                  </a:extLst>
                </p:cNvPr>
                <p:cNvSpPr/>
                <p:nvPr/>
              </p:nvSpPr>
              <p:spPr>
                <a:xfrm>
                  <a:off x="5423363" y="2994730"/>
                  <a:ext cx="67734" cy="67734"/>
                </a:xfrm>
                <a:prstGeom prst="ellipse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8063E16-C0E4-2408-B57D-2153EE093488}"/>
                    </a:ext>
                  </a:extLst>
                </p:cNvPr>
                <p:cNvSpPr/>
                <p:nvPr/>
              </p:nvSpPr>
              <p:spPr>
                <a:xfrm>
                  <a:off x="5389496" y="2994729"/>
                  <a:ext cx="67734" cy="67734"/>
                </a:xfrm>
                <a:prstGeom prst="ellipse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B356A28-FD32-BDF3-F504-6B26296F453C}"/>
                    </a:ext>
                  </a:extLst>
                </p:cNvPr>
                <p:cNvSpPr/>
                <p:nvPr/>
              </p:nvSpPr>
              <p:spPr>
                <a:xfrm>
                  <a:off x="5355629" y="2994729"/>
                  <a:ext cx="67734" cy="67734"/>
                </a:xfrm>
                <a:prstGeom prst="ellipse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4" name="Google Shape;352;p34">
                <a:extLst>
                  <a:ext uri="{FF2B5EF4-FFF2-40B4-BE49-F238E27FC236}">
                    <a16:creationId xmlns:a16="http://schemas.microsoft.com/office/drawing/2014/main" id="{06E4519B-42F5-3A91-CDB3-F1FB55A58714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 l="-1893" t="67384" r="81144" b="15548"/>
              <a:stretch/>
            </p:blipFill>
            <p:spPr>
              <a:xfrm>
                <a:off x="5432905" y="3284221"/>
                <a:ext cx="300989" cy="1638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/>
          <p:nvPr/>
        </p:nvSpPr>
        <p:spPr>
          <a:xfrm>
            <a:off x="6126162" y="5018087"/>
            <a:ext cx="6600600" cy="101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5F616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7030637" y="5093987"/>
            <a:ext cx="50991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HARP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Digital inputs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237" y="5093987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8714" y="5214227"/>
            <a:ext cx="1357225" cy="6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6664" y="6418162"/>
            <a:ext cx="2551871" cy="2350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57265" y="6191935"/>
            <a:ext cx="1357225" cy="132733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/>
          <p:nvPr/>
        </p:nvSpPr>
        <p:spPr>
          <a:xfrm>
            <a:off x="11433689" y="7124862"/>
            <a:ext cx="2205025" cy="1724850"/>
          </a:xfrm>
          <a:custGeom>
            <a:avLst/>
            <a:gdLst/>
            <a:ahLst/>
            <a:cxnLst/>
            <a:rect l="l" t="t" r="r" b="b"/>
            <a:pathLst>
              <a:path w="130219" h="68994" extrusionOk="0">
                <a:moveTo>
                  <a:pt x="0" y="61681"/>
                </a:moveTo>
                <a:lnTo>
                  <a:pt x="0" y="68994"/>
                </a:lnTo>
                <a:lnTo>
                  <a:pt x="130219" y="68994"/>
                </a:lnTo>
                <a:lnTo>
                  <a:pt x="129245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Google Shape;227;p26"/>
          <p:cNvSpPr/>
          <p:nvPr/>
        </p:nvSpPr>
        <p:spPr>
          <a:xfrm>
            <a:off x="11700113" y="7051737"/>
            <a:ext cx="1162455" cy="602546"/>
          </a:xfrm>
          <a:custGeom>
            <a:avLst/>
            <a:gdLst/>
            <a:ahLst/>
            <a:cxnLst/>
            <a:rect l="l" t="t" r="r" b="b"/>
            <a:pathLst>
              <a:path w="89461" h="24620" extrusionOk="0">
                <a:moveTo>
                  <a:pt x="32" y="24620"/>
                </a:moveTo>
                <a:lnTo>
                  <a:pt x="0" y="24542"/>
                </a:lnTo>
                <a:lnTo>
                  <a:pt x="89461" y="24542"/>
                </a:lnTo>
                <a:lnTo>
                  <a:pt x="89024" y="0"/>
                </a:lnTo>
              </a:path>
            </a:pathLst>
          </a:custGeom>
          <a:noFill/>
          <a:ln w="28575" cap="flat" cmpd="sng">
            <a:solidFill>
              <a:srgbClr val="B8B80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Google Shape;228;p26"/>
          <p:cNvSpPr/>
          <p:nvPr/>
        </p:nvSpPr>
        <p:spPr>
          <a:xfrm>
            <a:off x="11300425" y="7555612"/>
            <a:ext cx="467100" cy="181200"/>
          </a:xfrm>
          <a:prstGeom prst="rect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11615837" y="7681887"/>
            <a:ext cx="57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 dirty="0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DI3 </a:t>
            </a:r>
            <a:endParaRPr sz="1200" b="1" dirty="0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30" name="Google Shape;230;p26"/>
          <p:cNvGrpSpPr/>
          <p:nvPr/>
        </p:nvGrpSpPr>
        <p:grpSpPr>
          <a:xfrm>
            <a:off x="6906889" y="6972514"/>
            <a:ext cx="3239457" cy="2928375"/>
            <a:chOff x="780725" y="1954425"/>
            <a:chExt cx="3239457" cy="2928375"/>
          </a:xfrm>
        </p:grpSpPr>
        <p:sp>
          <p:nvSpPr>
            <p:cNvPr id="231" name="Google Shape;231;p26"/>
            <p:cNvSpPr/>
            <p:nvPr/>
          </p:nvSpPr>
          <p:spPr>
            <a:xfrm>
              <a:off x="987925" y="3578650"/>
              <a:ext cx="2876427" cy="1304150"/>
            </a:xfrm>
            <a:custGeom>
              <a:avLst/>
              <a:gdLst/>
              <a:ahLst/>
              <a:cxnLst/>
              <a:rect l="l" t="t" r="r" b="b"/>
              <a:pathLst>
                <a:path w="116278" h="52166" extrusionOk="0">
                  <a:moveTo>
                    <a:pt x="0" y="0"/>
                  </a:moveTo>
                  <a:lnTo>
                    <a:pt x="0" y="52166"/>
                  </a:lnTo>
                  <a:lnTo>
                    <a:pt x="116278" y="52166"/>
                  </a:lnTo>
                  <a:lnTo>
                    <a:pt x="116278" y="40222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232" name="Google Shape;232;p2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28875" y="1954425"/>
              <a:ext cx="1241002" cy="1240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26"/>
            <p:cNvPicPr preferRelativeResize="0"/>
            <p:nvPr/>
          </p:nvPicPr>
          <p:blipFill rotWithShape="1">
            <a:blip r:embed="rId8">
              <a:alphaModFix/>
            </a:blip>
            <a:srcRect l="32022" r="52506" b="60330"/>
            <a:stretch/>
          </p:blipFill>
          <p:spPr>
            <a:xfrm>
              <a:off x="780725" y="2685725"/>
              <a:ext cx="362932" cy="930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26"/>
            <p:cNvPicPr preferRelativeResize="0"/>
            <p:nvPr/>
          </p:nvPicPr>
          <p:blipFill rotWithShape="1">
            <a:blip r:embed="rId8">
              <a:alphaModFix/>
            </a:blip>
            <a:srcRect l="32022" r="52506" b="60330"/>
            <a:stretch/>
          </p:blipFill>
          <p:spPr>
            <a:xfrm>
              <a:off x="3657250" y="3825450"/>
              <a:ext cx="362932" cy="930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" name="Google Shape;235;p26"/>
          <p:cNvSpPr txBox="1"/>
          <p:nvPr/>
        </p:nvSpPr>
        <p:spPr>
          <a:xfrm>
            <a:off x="8701237" y="8214387"/>
            <a:ext cx="860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DI0-2</a:t>
            </a:r>
            <a:endParaRPr sz="1200" b="1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r>
              <a:rPr lang="en" sz="1200" b="1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Poke0-2 </a:t>
            </a:r>
            <a:endParaRPr sz="1200" b="1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9637087" y="8051187"/>
            <a:ext cx="1476000" cy="717300"/>
          </a:xfrm>
          <a:prstGeom prst="rect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03776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2"/>
          <p:cNvPicPr preferRelativeResize="0"/>
          <p:nvPr/>
        </p:nvPicPr>
        <p:blipFill rotWithShape="1">
          <a:blip r:embed="rId3">
            <a:alphaModFix/>
          </a:blip>
          <a:srcRect l="50917" r="22784" b="3157"/>
          <a:stretch/>
        </p:blipFill>
        <p:spPr>
          <a:xfrm flipH="1">
            <a:off x="12905737" y="7845414"/>
            <a:ext cx="253800" cy="93460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2"/>
          <p:cNvSpPr/>
          <p:nvPr/>
        </p:nvSpPr>
        <p:spPr>
          <a:xfrm>
            <a:off x="6126162" y="5018087"/>
            <a:ext cx="6600600" cy="101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5F616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2" name="Google Shape;302;p32"/>
          <p:cNvSpPr txBox="1"/>
          <p:nvPr/>
        </p:nvSpPr>
        <p:spPr>
          <a:xfrm>
            <a:off x="7030637" y="5093987"/>
            <a:ext cx="50991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HARP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PWM outptus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03" name="Google Shape;3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0237" y="5093987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38714" y="5214227"/>
            <a:ext cx="1357225" cy="6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2"/>
          <p:cNvSpPr/>
          <p:nvPr/>
        </p:nvSpPr>
        <p:spPr>
          <a:xfrm>
            <a:off x="10781587" y="8725164"/>
            <a:ext cx="2311000" cy="262025"/>
          </a:xfrm>
          <a:custGeom>
            <a:avLst/>
            <a:gdLst/>
            <a:ahLst/>
            <a:cxnLst/>
            <a:rect l="l" t="t" r="r" b="b"/>
            <a:pathLst>
              <a:path w="92440" h="10481" extrusionOk="0">
                <a:moveTo>
                  <a:pt x="33" y="10481"/>
                </a:moveTo>
                <a:lnTo>
                  <a:pt x="0" y="10398"/>
                </a:lnTo>
                <a:lnTo>
                  <a:pt x="92440" y="10398"/>
                </a:lnTo>
                <a:lnTo>
                  <a:pt x="92437" y="0"/>
                </a:lnTo>
              </a:path>
            </a:pathLst>
          </a:custGeom>
          <a:noFill/>
          <a:ln w="28575" cap="flat" cmpd="sng">
            <a:solidFill>
              <a:srgbClr val="B8B80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Google Shape;306;p32"/>
          <p:cNvSpPr/>
          <p:nvPr/>
        </p:nvSpPr>
        <p:spPr>
          <a:xfrm>
            <a:off x="10781589" y="8780012"/>
            <a:ext cx="2243981" cy="134078"/>
          </a:xfrm>
          <a:custGeom>
            <a:avLst/>
            <a:gdLst/>
            <a:ahLst/>
            <a:cxnLst/>
            <a:rect l="l" t="t" r="r" b="b"/>
            <a:pathLst>
              <a:path w="92440" h="10481" extrusionOk="0">
                <a:moveTo>
                  <a:pt x="33" y="10481"/>
                </a:moveTo>
                <a:lnTo>
                  <a:pt x="0" y="10398"/>
                </a:lnTo>
                <a:lnTo>
                  <a:pt x="92440" y="10398"/>
                </a:lnTo>
                <a:lnTo>
                  <a:pt x="92437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7" name="Google Shape;30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7864" y="7103662"/>
            <a:ext cx="2551871" cy="2350402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2"/>
          <p:cNvSpPr txBox="1"/>
          <p:nvPr/>
        </p:nvSpPr>
        <p:spPr>
          <a:xfrm>
            <a:off x="10965762" y="8329512"/>
            <a:ext cx="99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DO0-3 </a:t>
            </a:r>
            <a:endParaRPr sz="1200"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r>
              <a:rPr lang="en" sz="1200" b="1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PWM0-3</a:t>
            </a:r>
            <a:endParaRPr sz="1200"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9" name="Google Shape;309;p32"/>
          <p:cNvSpPr/>
          <p:nvPr/>
        </p:nvSpPr>
        <p:spPr>
          <a:xfrm>
            <a:off x="10347762" y="8465687"/>
            <a:ext cx="618000" cy="661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310" name="Google Shape;310;p32"/>
          <p:cNvSpPr txBox="1"/>
          <p:nvPr/>
        </p:nvSpPr>
        <p:spPr>
          <a:xfrm rot="-2384764">
            <a:off x="10880355" y="6729856"/>
            <a:ext cx="3180707" cy="73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rgbClr val="FF0000"/>
                </a:solidFill>
              </a:rPr>
              <a:t>What is the current in these ports?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48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/>
          <p:nvPr/>
        </p:nvSpPr>
        <p:spPr>
          <a:xfrm>
            <a:off x="5315672" y="259050"/>
            <a:ext cx="6600600" cy="101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5F616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6220147" y="334950"/>
            <a:ext cx="50991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HARP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Analog inputs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747" y="334950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28224" y="455190"/>
            <a:ext cx="1357225" cy="619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736CEC5-3719-34B0-CE48-64F933331827}"/>
              </a:ext>
            </a:extLst>
          </p:cNvPr>
          <p:cNvGrpSpPr/>
          <p:nvPr/>
        </p:nvGrpSpPr>
        <p:grpSpPr>
          <a:xfrm>
            <a:off x="2324202" y="2268463"/>
            <a:ext cx="17990089" cy="11576729"/>
            <a:chOff x="1923700" y="1631375"/>
            <a:chExt cx="3992310" cy="2569075"/>
          </a:xfrm>
        </p:grpSpPr>
        <p:pic>
          <p:nvPicPr>
            <p:cNvPr id="2050" name="Picture 2" descr="uxcell Carbon Film Potentiometer 10K Ohm Variable Resistors Single Turn  Rotary Shaft 5pcs: Amazon.com: Industrial &amp; Scientific">
              <a:extLst>
                <a:ext uri="{FF2B5EF4-FFF2-40B4-BE49-F238E27FC236}">
                  <a16:creationId xmlns:a16="http://schemas.microsoft.com/office/drawing/2014/main" id="{D7960F5F-D548-FA7D-24F2-2C69F91F0E1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080"/>
            <a:stretch/>
          </p:blipFill>
          <p:spPr bwMode="auto">
            <a:xfrm>
              <a:off x="4987357" y="2229332"/>
              <a:ext cx="928653" cy="11336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" name="Google Shape;194;p24"/>
            <p:cNvSpPr/>
            <p:nvPr/>
          </p:nvSpPr>
          <p:spPr>
            <a:xfrm>
              <a:off x="3972900" y="3239815"/>
              <a:ext cx="1284900" cy="802186"/>
            </a:xfrm>
            <a:custGeom>
              <a:avLst/>
              <a:gdLst/>
              <a:ahLst/>
              <a:cxnLst/>
              <a:rect l="l" t="t" r="r" b="b"/>
              <a:pathLst>
                <a:path w="99701" h="12433" extrusionOk="0">
                  <a:moveTo>
                    <a:pt x="0" y="5120"/>
                  </a:moveTo>
                  <a:lnTo>
                    <a:pt x="0" y="12433"/>
                  </a:lnTo>
                  <a:lnTo>
                    <a:pt x="99701" y="12433"/>
                  </a:lnTo>
                  <a:lnTo>
                    <a:pt x="99701" y="0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5" name="Google Shape;195;p24"/>
            <p:cNvSpPr/>
            <p:nvPr/>
          </p:nvSpPr>
          <p:spPr>
            <a:xfrm>
              <a:off x="3723076" y="3334407"/>
              <a:ext cx="1672672" cy="866043"/>
            </a:xfrm>
            <a:custGeom>
              <a:avLst/>
              <a:gdLst/>
              <a:ahLst/>
              <a:cxnLst/>
              <a:rect l="l" t="t" r="r" b="b"/>
              <a:pathLst>
                <a:path w="127727" h="18771" extrusionOk="0">
                  <a:moveTo>
                    <a:pt x="154" y="5196"/>
                  </a:moveTo>
                  <a:lnTo>
                    <a:pt x="0" y="18771"/>
                  </a:lnTo>
                  <a:lnTo>
                    <a:pt x="127727" y="18771"/>
                  </a:lnTo>
                  <a:lnTo>
                    <a:pt x="127727" y="0"/>
                  </a:lnTo>
                </a:path>
              </a:pathLst>
            </a:custGeom>
            <a:noFill/>
            <a:ln w="571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6" name="Google Shape;196;p24"/>
            <p:cNvSpPr/>
            <p:nvPr/>
          </p:nvSpPr>
          <p:spPr>
            <a:xfrm>
              <a:off x="3796150" y="3287110"/>
              <a:ext cx="1528653" cy="819796"/>
            </a:xfrm>
            <a:custGeom>
              <a:avLst/>
              <a:gdLst/>
              <a:ahLst/>
              <a:cxnLst/>
              <a:rect l="l" t="t" r="r" b="b"/>
              <a:pathLst>
                <a:path w="116331" h="15029" extrusionOk="0">
                  <a:moveTo>
                    <a:pt x="2" y="4869"/>
                  </a:moveTo>
                  <a:lnTo>
                    <a:pt x="0" y="15029"/>
                  </a:lnTo>
                  <a:lnTo>
                    <a:pt x="116331" y="15029"/>
                  </a:lnTo>
                  <a:lnTo>
                    <a:pt x="116331" y="0"/>
                  </a:lnTo>
                </a:path>
              </a:pathLst>
            </a:custGeom>
            <a:noFill/>
            <a:ln w="57150" cap="flat" cmpd="sng">
              <a:solidFill>
                <a:srgbClr val="F6871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97" name="Google Shape;197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923700" y="1631375"/>
              <a:ext cx="2551871" cy="23504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24"/>
            <p:cNvSpPr txBox="1"/>
            <p:nvPr/>
          </p:nvSpPr>
          <p:spPr>
            <a:xfrm>
              <a:off x="3342249" y="3906649"/>
              <a:ext cx="511927" cy="1502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"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rPr>
                <a:t>AD0 </a:t>
              </a:r>
              <a:endParaRPr sz="3200" b="1" dirty="0">
                <a:solidFill>
                  <a:srgbClr val="DAC000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3752193" y="3460531"/>
              <a:ext cx="90651" cy="421728"/>
            </a:xfrm>
            <a:prstGeom prst="rect">
              <a:avLst/>
            </a:prstGeom>
            <a:noFill/>
            <a:ln w="57150" cap="flat" cmpd="sng">
              <a:solidFill>
                <a:srgbClr val="DA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/>
          <p:nvPr/>
        </p:nvSpPr>
        <p:spPr>
          <a:xfrm>
            <a:off x="5315672" y="259050"/>
            <a:ext cx="6600600" cy="101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5F616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6220147" y="334950"/>
            <a:ext cx="50991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HARP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Analog inputs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747" y="334950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28224" y="455190"/>
            <a:ext cx="1357225" cy="619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77087ED-5FB9-D307-7646-2CF8B12F74DD}"/>
              </a:ext>
            </a:extLst>
          </p:cNvPr>
          <p:cNvGrpSpPr/>
          <p:nvPr/>
        </p:nvGrpSpPr>
        <p:grpSpPr>
          <a:xfrm>
            <a:off x="2324202" y="2268463"/>
            <a:ext cx="16055970" cy="10591348"/>
            <a:chOff x="2324202" y="2268463"/>
            <a:chExt cx="16055970" cy="10591348"/>
          </a:xfrm>
        </p:grpSpPr>
        <p:pic>
          <p:nvPicPr>
            <p:cNvPr id="3" name="Google Shape;225;p26">
              <a:extLst>
                <a:ext uri="{FF2B5EF4-FFF2-40B4-BE49-F238E27FC236}">
                  <a16:creationId xmlns:a16="http://schemas.microsoft.com/office/drawing/2014/main" id="{FFDAE5B4-2573-2C99-96FF-5624A55CF90B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4292954" y="3849582"/>
              <a:ext cx="4087218" cy="39971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226;p26">
              <a:extLst>
                <a:ext uri="{FF2B5EF4-FFF2-40B4-BE49-F238E27FC236}">
                  <a16:creationId xmlns:a16="http://schemas.microsoft.com/office/drawing/2014/main" id="{F7D0BDEA-8956-6E4A-3819-7DCD49E8A88F}"/>
                </a:ext>
              </a:extLst>
            </p:cNvPr>
            <p:cNvSpPr/>
            <p:nvPr/>
          </p:nvSpPr>
          <p:spPr>
            <a:xfrm>
              <a:off x="11618381" y="6736080"/>
              <a:ext cx="5922859" cy="5864952"/>
            </a:xfrm>
            <a:custGeom>
              <a:avLst/>
              <a:gdLst/>
              <a:ahLst/>
              <a:cxnLst/>
              <a:rect l="l" t="t" r="r" b="b"/>
              <a:pathLst>
                <a:path w="130219" h="68994" extrusionOk="0">
                  <a:moveTo>
                    <a:pt x="0" y="61681"/>
                  </a:moveTo>
                  <a:lnTo>
                    <a:pt x="0" y="68994"/>
                  </a:lnTo>
                  <a:lnTo>
                    <a:pt x="130219" y="68994"/>
                  </a:lnTo>
                  <a:lnTo>
                    <a:pt x="129245" y="0"/>
                  </a:lnTo>
                </a:path>
              </a:pathLst>
            </a:custGeom>
            <a:noFill/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197" name="Google Shape;197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324202" y="2268463"/>
              <a:ext cx="11499204" cy="105913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24"/>
            <p:cNvSpPr txBox="1"/>
            <p:nvPr/>
          </p:nvSpPr>
          <p:spPr>
            <a:xfrm>
              <a:off x="12624993" y="7977414"/>
              <a:ext cx="1153419" cy="6770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"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rPr>
                <a:t>DI3 </a:t>
              </a:r>
              <a:endParaRPr sz="3200" b="1" dirty="0">
                <a:solidFill>
                  <a:srgbClr val="DAC000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5" name="Google Shape;227;p26">
              <a:extLst>
                <a:ext uri="{FF2B5EF4-FFF2-40B4-BE49-F238E27FC236}">
                  <a16:creationId xmlns:a16="http://schemas.microsoft.com/office/drawing/2014/main" id="{ADD104FE-E60C-CF53-40A1-2FAE52E447FF}"/>
                </a:ext>
              </a:extLst>
            </p:cNvPr>
            <p:cNvSpPr/>
            <p:nvPr/>
          </p:nvSpPr>
          <p:spPr>
            <a:xfrm>
              <a:off x="12740638" y="6409740"/>
              <a:ext cx="2499361" cy="1437033"/>
            </a:xfrm>
            <a:custGeom>
              <a:avLst/>
              <a:gdLst/>
              <a:ahLst/>
              <a:cxnLst/>
              <a:rect l="l" t="t" r="r" b="b"/>
              <a:pathLst>
                <a:path w="89461" h="24620" extrusionOk="0">
                  <a:moveTo>
                    <a:pt x="32" y="24620"/>
                  </a:moveTo>
                  <a:lnTo>
                    <a:pt x="0" y="24542"/>
                  </a:lnTo>
                  <a:lnTo>
                    <a:pt x="89461" y="24542"/>
                  </a:lnTo>
                  <a:lnTo>
                    <a:pt x="89024" y="0"/>
                  </a:lnTo>
                </a:path>
              </a:pathLst>
            </a:custGeom>
            <a:noFill/>
            <a:ln w="57150" cap="flat" cmpd="sng">
              <a:solidFill>
                <a:srgbClr val="F6871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" name="Google Shape;228;p26">
              <a:extLst>
                <a:ext uri="{FF2B5EF4-FFF2-40B4-BE49-F238E27FC236}">
                  <a16:creationId xmlns:a16="http://schemas.microsoft.com/office/drawing/2014/main" id="{F094411B-B967-268C-6A43-E41A3C532821}"/>
                </a:ext>
              </a:extLst>
            </p:cNvPr>
            <p:cNvSpPr/>
            <p:nvPr/>
          </p:nvSpPr>
          <p:spPr>
            <a:xfrm>
              <a:off x="10860378" y="7603088"/>
              <a:ext cx="1880261" cy="428391"/>
            </a:xfrm>
            <a:prstGeom prst="rect">
              <a:avLst/>
            </a:prstGeom>
            <a:noFill/>
            <a:ln w="57150" cap="flat" cmpd="sng">
              <a:solidFill>
                <a:srgbClr val="DA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>
                <a:solidFill>
                  <a:srgbClr val="DA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483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/>
          <p:nvPr/>
        </p:nvSpPr>
        <p:spPr>
          <a:xfrm>
            <a:off x="5315672" y="259050"/>
            <a:ext cx="6600600" cy="101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5F616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6220147" y="334950"/>
            <a:ext cx="50991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HARP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Analog inputs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747" y="334950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28224" y="455190"/>
            <a:ext cx="1357225" cy="619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7122490-77F2-2E6D-5BCA-15BDB26CC9E3}"/>
              </a:ext>
            </a:extLst>
          </p:cNvPr>
          <p:cNvGrpSpPr/>
          <p:nvPr/>
        </p:nvGrpSpPr>
        <p:grpSpPr>
          <a:xfrm>
            <a:off x="2324202" y="2268463"/>
            <a:ext cx="15863069" cy="10591348"/>
            <a:chOff x="2324202" y="2268463"/>
            <a:chExt cx="15863069" cy="10591348"/>
          </a:xfrm>
        </p:grpSpPr>
        <p:pic>
          <p:nvPicPr>
            <p:cNvPr id="197" name="Google Shape;197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24202" y="2268463"/>
              <a:ext cx="11499204" cy="105913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24"/>
            <p:cNvSpPr txBox="1"/>
            <p:nvPr/>
          </p:nvSpPr>
          <p:spPr>
            <a:xfrm>
              <a:off x="12708571" y="9589172"/>
              <a:ext cx="1153419" cy="677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"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rPr>
                <a:t>DO0 </a:t>
              </a:r>
              <a:endParaRPr sz="3200" b="1" dirty="0">
                <a:solidFill>
                  <a:srgbClr val="DAC000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5" name="Google Shape;227;p26">
              <a:extLst>
                <a:ext uri="{FF2B5EF4-FFF2-40B4-BE49-F238E27FC236}">
                  <a16:creationId xmlns:a16="http://schemas.microsoft.com/office/drawing/2014/main" id="{ADD104FE-E60C-CF53-40A1-2FAE52E447FF}"/>
                </a:ext>
              </a:extLst>
            </p:cNvPr>
            <p:cNvSpPr/>
            <p:nvPr/>
          </p:nvSpPr>
          <p:spPr>
            <a:xfrm>
              <a:off x="12747154" y="8534400"/>
              <a:ext cx="4230206" cy="1884893"/>
            </a:xfrm>
            <a:custGeom>
              <a:avLst/>
              <a:gdLst/>
              <a:ahLst/>
              <a:cxnLst/>
              <a:rect l="l" t="t" r="r" b="b"/>
              <a:pathLst>
                <a:path w="89461" h="24620" extrusionOk="0">
                  <a:moveTo>
                    <a:pt x="32" y="24620"/>
                  </a:moveTo>
                  <a:lnTo>
                    <a:pt x="0" y="24542"/>
                  </a:lnTo>
                  <a:lnTo>
                    <a:pt x="89461" y="24542"/>
                  </a:lnTo>
                  <a:lnTo>
                    <a:pt x="89024" y="0"/>
                  </a:lnTo>
                </a:path>
              </a:pathLst>
            </a:custGeom>
            <a:noFill/>
            <a:ln w="57150" cap="flat" cmpd="sng">
              <a:solidFill>
                <a:srgbClr val="F6871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" name="Google Shape;228;p26">
              <a:extLst>
                <a:ext uri="{FF2B5EF4-FFF2-40B4-BE49-F238E27FC236}">
                  <a16:creationId xmlns:a16="http://schemas.microsoft.com/office/drawing/2014/main" id="{F094411B-B967-268C-6A43-E41A3C532821}"/>
                </a:ext>
              </a:extLst>
            </p:cNvPr>
            <p:cNvSpPr/>
            <p:nvPr/>
          </p:nvSpPr>
          <p:spPr>
            <a:xfrm>
              <a:off x="10866893" y="10176398"/>
              <a:ext cx="1880261" cy="428391"/>
            </a:xfrm>
            <a:prstGeom prst="rect">
              <a:avLst/>
            </a:prstGeom>
            <a:noFill/>
            <a:ln w="57150" cap="flat" cmpd="sng">
              <a:solidFill>
                <a:srgbClr val="DA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>
                <a:solidFill>
                  <a:srgbClr val="DAC000"/>
                </a:solidFill>
              </a:endParaRPr>
            </a:p>
          </p:txBody>
        </p:sp>
        <p:pic>
          <p:nvPicPr>
            <p:cNvPr id="2" name="Google Shape;275;p30">
              <a:extLst>
                <a:ext uri="{FF2B5EF4-FFF2-40B4-BE49-F238E27FC236}">
                  <a16:creationId xmlns:a16="http://schemas.microsoft.com/office/drawing/2014/main" id="{E54327BA-018A-B7C6-8CB1-9A57A2D22EC2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l="50916" r="22784" b="42599"/>
            <a:stretch/>
          </p:blipFill>
          <p:spPr>
            <a:xfrm flipH="1">
              <a:off x="15965568" y="3805642"/>
              <a:ext cx="2221703" cy="48491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BF24CE1-FB97-66AE-C69A-CB51543F17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10" t="40696" r="29476" b="40315"/>
            <a:stretch/>
          </p:blipFill>
          <p:spPr bwMode="auto">
            <a:xfrm>
              <a:off x="14382285" y="10157865"/>
              <a:ext cx="1115483" cy="522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DD02C9-84B4-C01D-F365-B11C441666E0}"/>
                </a:ext>
              </a:extLst>
            </p:cNvPr>
            <p:cNvSpPr/>
            <p:nvPr/>
          </p:nvSpPr>
          <p:spPr>
            <a:xfrm>
              <a:off x="17391971" y="8290560"/>
              <a:ext cx="450937" cy="4697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Google Shape;227;p26">
              <a:extLst>
                <a:ext uri="{FF2B5EF4-FFF2-40B4-BE49-F238E27FC236}">
                  <a16:creationId xmlns:a16="http://schemas.microsoft.com/office/drawing/2014/main" id="{B33F23BD-68CF-5838-AFF1-A4F8B818F103}"/>
                </a:ext>
              </a:extLst>
            </p:cNvPr>
            <p:cNvSpPr/>
            <p:nvPr/>
          </p:nvSpPr>
          <p:spPr>
            <a:xfrm>
              <a:off x="12747154" y="8290560"/>
              <a:ext cx="4851914" cy="2499726"/>
            </a:xfrm>
            <a:custGeom>
              <a:avLst/>
              <a:gdLst/>
              <a:ahLst/>
              <a:cxnLst/>
              <a:rect l="l" t="t" r="r" b="b"/>
              <a:pathLst>
                <a:path w="89461" h="24620" extrusionOk="0">
                  <a:moveTo>
                    <a:pt x="32" y="24620"/>
                  </a:moveTo>
                  <a:lnTo>
                    <a:pt x="0" y="24542"/>
                  </a:lnTo>
                  <a:lnTo>
                    <a:pt x="89461" y="24542"/>
                  </a:lnTo>
                  <a:lnTo>
                    <a:pt x="89024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379608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/>
          <p:nvPr/>
        </p:nvSpPr>
        <p:spPr>
          <a:xfrm>
            <a:off x="5315672" y="259050"/>
            <a:ext cx="6600600" cy="101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5F616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6220147" y="334950"/>
            <a:ext cx="50991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HARP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Analog inputs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747" y="334950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28224" y="455190"/>
            <a:ext cx="1357225" cy="619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5FD0F84-8D4B-F2A9-3050-3EAF082EACB8}"/>
              </a:ext>
            </a:extLst>
          </p:cNvPr>
          <p:cNvGrpSpPr/>
          <p:nvPr/>
        </p:nvGrpSpPr>
        <p:grpSpPr>
          <a:xfrm>
            <a:off x="2324202" y="2268463"/>
            <a:ext cx="15863069" cy="10591348"/>
            <a:chOff x="2324202" y="2268463"/>
            <a:chExt cx="15863069" cy="10591348"/>
          </a:xfrm>
        </p:grpSpPr>
        <p:pic>
          <p:nvPicPr>
            <p:cNvPr id="197" name="Google Shape;197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24202" y="2268463"/>
              <a:ext cx="11499204" cy="105913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24"/>
            <p:cNvSpPr txBox="1"/>
            <p:nvPr/>
          </p:nvSpPr>
          <p:spPr>
            <a:xfrm>
              <a:off x="12764938" y="4916964"/>
              <a:ext cx="1420511" cy="677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"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rPr>
                <a:t>LED0 </a:t>
              </a:r>
              <a:endParaRPr sz="3200" b="1" dirty="0">
                <a:solidFill>
                  <a:srgbClr val="DAC000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6" name="Google Shape;228;p26">
              <a:extLst>
                <a:ext uri="{FF2B5EF4-FFF2-40B4-BE49-F238E27FC236}">
                  <a16:creationId xmlns:a16="http://schemas.microsoft.com/office/drawing/2014/main" id="{F094411B-B967-268C-6A43-E41A3C532821}"/>
                </a:ext>
              </a:extLst>
            </p:cNvPr>
            <p:cNvSpPr/>
            <p:nvPr/>
          </p:nvSpPr>
          <p:spPr>
            <a:xfrm>
              <a:off x="10839920" y="4271375"/>
              <a:ext cx="1880261" cy="789140"/>
            </a:xfrm>
            <a:prstGeom prst="rect">
              <a:avLst/>
            </a:prstGeom>
            <a:noFill/>
            <a:ln w="57150" cap="flat" cmpd="sng">
              <a:solidFill>
                <a:srgbClr val="DA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>
                <a:solidFill>
                  <a:srgbClr val="DAC000"/>
                </a:solidFill>
              </a:endParaRPr>
            </a:p>
          </p:txBody>
        </p:sp>
        <p:pic>
          <p:nvPicPr>
            <p:cNvPr id="2" name="Google Shape;275;p30">
              <a:extLst>
                <a:ext uri="{FF2B5EF4-FFF2-40B4-BE49-F238E27FC236}">
                  <a16:creationId xmlns:a16="http://schemas.microsoft.com/office/drawing/2014/main" id="{E54327BA-018A-B7C6-8CB1-9A57A2D22EC2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l="50916" r="22784" b="42599"/>
            <a:stretch/>
          </p:blipFill>
          <p:spPr>
            <a:xfrm flipH="1">
              <a:off x="15965568" y="2551723"/>
              <a:ext cx="2221703" cy="48491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6176D91-5E5F-ADFF-9EF3-001F4C210979}"/>
                </a:ext>
              </a:extLst>
            </p:cNvPr>
            <p:cNvSpPr/>
            <p:nvPr/>
          </p:nvSpPr>
          <p:spPr>
            <a:xfrm>
              <a:off x="12708572" y="4471792"/>
              <a:ext cx="4231892" cy="4287197"/>
            </a:xfrm>
            <a:custGeom>
              <a:avLst/>
              <a:gdLst>
                <a:gd name="connsiteX0" fmla="*/ 4162926 w 4162926"/>
                <a:gd name="connsiteY0" fmla="*/ 3296653 h 4884821"/>
                <a:gd name="connsiteX1" fmla="*/ 4162926 w 4162926"/>
                <a:gd name="connsiteY1" fmla="*/ 4884821 h 4884821"/>
                <a:gd name="connsiteX2" fmla="*/ 2021305 w 4162926"/>
                <a:gd name="connsiteY2" fmla="*/ 4884821 h 4884821"/>
                <a:gd name="connsiteX3" fmla="*/ 2021305 w 4162926"/>
                <a:gd name="connsiteY3" fmla="*/ 0 h 4884821"/>
                <a:gd name="connsiteX4" fmla="*/ 0 w 4162926"/>
                <a:gd name="connsiteY4" fmla="*/ 0 h 4884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2926" h="4884821">
                  <a:moveTo>
                    <a:pt x="4162926" y="3296653"/>
                  </a:moveTo>
                  <a:lnTo>
                    <a:pt x="4162926" y="4884821"/>
                  </a:lnTo>
                  <a:lnTo>
                    <a:pt x="2021305" y="4884821"/>
                  </a:lnTo>
                  <a:lnTo>
                    <a:pt x="2021305" y="0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rgbClr val="F6871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580036-32CF-8C02-5158-9A68178D8212}"/>
                </a:ext>
              </a:extLst>
            </p:cNvPr>
            <p:cNvSpPr/>
            <p:nvPr/>
          </p:nvSpPr>
          <p:spPr>
            <a:xfrm>
              <a:off x="17317233" y="6989523"/>
              <a:ext cx="450937" cy="4697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D8F96D4-5030-8B19-23C9-40FE3F986C47}"/>
                </a:ext>
              </a:extLst>
            </p:cNvPr>
            <p:cNvSpPr/>
            <p:nvPr/>
          </p:nvSpPr>
          <p:spPr>
            <a:xfrm>
              <a:off x="12720181" y="4872625"/>
              <a:ext cx="4849923" cy="4110425"/>
            </a:xfrm>
            <a:custGeom>
              <a:avLst/>
              <a:gdLst>
                <a:gd name="connsiteX0" fmla="*/ 4162926 w 4162926"/>
                <a:gd name="connsiteY0" fmla="*/ 3296653 h 4884821"/>
                <a:gd name="connsiteX1" fmla="*/ 4162926 w 4162926"/>
                <a:gd name="connsiteY1" fmla="*/ 4884821 h 4884821"/>
                <a:gd name="connsiteX2" fmla="*/ 2021305 w 4162926"/>
                <a:gd name="connsiteY2" fmla="*/ 4884821 h 4884821"/>
                <a:gd name="connsiteX3" fmla="*/ 2021305 w 4162926"/>
                <a:gd name="connsiteY3" fmla="*/ 0 h 4884821"/>
                <a:gd name="connsiteX4" fmla="*/ 0 w 4162926"/>
                <a:gd name="connsiteY4" fmla="*/ 0 h 4884821"/>
                <a:gd name="connsiteX0" fmla="*/ 4156765 w 4162926"/>
                <a:gd name="connsiteY0" fmla="*/ 2584980 h 4884821"/>
                <a:gd name="connsiteX1" fmla="*/ 4162926 w 4162926"/>
                <a:gd name="connsiteY1" fmla="*/ 4884821 h 4884821"/>
                <a:gd name="connsiteX2" fmla="*/ 2021305 w 4162926"/>
                <a:gd name="connsiteY2" fmla="*/ 4884821 h 4884821"/>
                <a:gd name="connsiteX3" fmla="*/ 2021305 w 4162926"/>
                <a:gd name="connsiteY3" fmla="*/ 0 h 4884821"/>
                <a:gd name="connsiteX4" fmla="*/ 0 w 4162926"/>
                <a:gd name="connsiteY4" fmla="*/ 0 h 4884821"/>
                <a:gd name="connsiteX0" fmla="*/ 3407383 w 3413544"/>
                <a:gd name="connsiteY0" fmla="*/ 2584980 h 4884821"/>
                <a:gd name="connsiteX1" fmla="*/ 3413544 w 3413544"/>
                <a:gd name="connsiteY1" fmla="*/ 4884821 h 4884821"/>
                <a:gd name="connsiteX2" fmla="*/ 1271923 w 3413544"/>
                <a:gd name="connsiteY2" fmla="*/ 4884821 h 4884821"/>
                <a:gd name="connsiteX3" fmla="*/ 1271923 w 3413544"/>
                <a:gd name="connsiteY3" fmla="*/ 0 h 4884821"/>
                <a:gd name="connsiteX4" fmla="*/ 0 w 3413544"/>
                <a:gd name="connsiteY4" fmla="*/ 0 h 4884821"/>
                <a:gd name="connsiteX0" fmla="*/ 3411791 w 3413544"/>
                <a:gd name="connsiteY0" fmla="*/ 2436121 h 4884821"/>
                <a:gd name="connsiteX1" fmla="*/ 3413544 w 3413544"/>
                <a:gd name="connsiteY1" fmla="*/ 4884821 h 4884821"/>
                <a:gd name="connsiteX2" fmla="*/ 1271923 w 3413544"/>
                <a:gd name="connsiteY2" fmla="*/ 4884821 h 4884821"/>
                <a:gd name="connsiteX3" fmla="*/ 1271923 w 3413544"/>
                <a:gd name="connsiteY3" fmla="*/ 0 h 4884821"/>
                <a:gd name="connsiteX4" fmla="*/ 0 w 3413544"/>
                <a:gd name="connsiteY4" fmla="*/ 0 h 4884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544" h="4884821">
                  <a:moveTo>
                    <a:pt x="3411791" y="2436121"/>
                  </a:moveTo>
                  <a:cubicBezTo>
                    <a:pt x="3413845" y="3202735"/>
                    <a:pt x="3411490" y="4118207"/>
                    <a:pt x="3413544" y="4884821"/>
                  </a:cubicBezTo>
                  <a:lnTo>
                    <a:pt x="1271923" y="4884821"/>
                  </a:lnTo>
                  <a:lnTo>
                    <a:pt x="1271923" y="0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0270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/>
          <p:nvPr/>
        </p:nvSpPr>
        <p:spPr>
          <a:xfrm>
            <a:off x="5315672" y="259050"/>
            <a:ext cx="6600600" cy="101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5F616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6220147" y="334950"/>
            <a:ext cx="50991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HARP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Analog inputs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747" y="334950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28224" y="455190"/>
            <a:ext cx="1357225" cy="619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8D335F5-C6A6-513B-3BF2-EA354EF05F26}"/>
              </a:ext>
            </a:extLst>
          </p:cNvPr>
          <p:cNvGrpSpPr/>
          <p:nvPr/>
        </p:nvGrpSpPr>
        <p:grpSpPr>
          <a:xfrm>
            <a:off x="2324202" y="2268463"/>
            <a:ext cx="16068302" cy="10591348"/>
            <a:chOff x="2324202" y="2268463"/>
            <a:chExt cx="16068302" cy="1059134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92448FD-3614-513B-1985-756F1E92775B}"/>
                </a:ext>
              </a:extLst>
            </p:cNvPr>
            <p:cNvCxnSpPr/>
            <p:nvPr/>
          </p:nvCxnSpPr>
          <p:spPr>
            <a:xfrm>
              <a:off x="12741772" y="9191767"/>
              <a:ext cx="2197961" cy="0"/>
            </a:xfrm>
            <a:prstGeom prst="line">
              <a:avLst/>
            </a:prstGeom>
            <a:ln w="57150">
              <a:solidFill>
                <a:srgbClr val="F687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48DD65-C977-F05A-0912-513DAC29B019}"/>
                </a:ext>
              </a:extLst>
            </p:cNvPr>
            <p:cNvSpPr/>
            <p:nvPr/>
          </p:nvSpPr>
          <p:spPr>
            <a:xfrm>
              <a:off x="11539181" y="9014345"/>
              <a:ext cx="4113072" cy="3739487"/>
            </a:xfrm>
            <a:custGeom>
              <a:avLst/>
              <a:gdLst>
                <a:gd name="connsiteX0" fmla="*/ 0 w 3309582"/>
                <a:gd name="connsiteY0" fmla="*/ 5506872 h 5834418"/>
                <a:gd name="connsiteX1" fmla="*/ 0 w 3309582"/>
                <a:gd name="connsiteY1" fmla="*/ 5834418 h 5834418"/>
                <a:gd name="connsiteX2" fmla="*/ 2251881 w 3309582"/>
                <a:gd name="connsiteY2" fmla="*/ 5834418 h 5834418"/>
                <a:gd name="connsiteX3" fmla="*/ 2251881 w 3309582"/>
                <a:gd name="connsiteY3" fmla="*/ 0 h 5834418"/>
                <a:gd name="connsiteX4" fmla="*/ 3309582 w 3309582"/>
                <a:gd name="connsiteY4" fmla="*/ 0 h 5834418"/>
                <a:gd name="connsiteX5" fmla="*/ 3309582 w 3309582"/>
                <a:gd name="connsiteY5" fmla="*/ 27295 h 5834418"/>
                <a:gd name="connsiteX0" fmla="*/ 0 w 3309582"/>
                <a:gd name="connsiteY0" fmla="*/ 4441389 h 5834418"/>
                <a:gd name="connsiteX1" fmla="*/ 0 w 3309582"/>
                <a:gd name="connsiteY1" fmla="*/ 5834418 h 5834418"/>
                <a:gd name="connsiteX2" fmla="*/ 2251881 w 3309582"/>
                <a:gd name="connsiteY2" fmla="*/ 5834418 h 5834418"/>
                <a:gd name="connsiteX3" fmla="*/ 2251881 w 3309582"/>
                <a:gd name="connsiteY3" fmla="*/ 0 h 5834418"/>
                <a:gd name="connsiteX4" fmla="*/ 3309582 w 3309582"/>
                <a:gd name="connsiteY4" fmla="*/ 0 h 5834418"/>
                <a:gd name="connsiteX5" fmla="*/ 3309582 w 3309582"/>
                <a:gd name="connsiteY5" fmla="*/ 27295 h 5834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09582" h="5834418">
                  <a:moveTo>
                    <a:pt x="0" y="4441389"/>
                  </a:moveTo>
                  <a:lnTo>
                    <a:pt x="0" y="5834418"/>
                  </a:lnTo>
                  <a:lnTo>
                    <a:pt x="2251881" y="5834418"/>
                  </a:lnTo>
                  <a:lnTo>
                    <a:pt x="2251881" y="0"/>
                  </a:lnTo>
                  <a:lnTo>
                    <a:pt x="3309582" y="0"/>
                  </a:lnTo>
                  <a:lnTo>
                    <a:pt x="3309582" y="27295"/>
                  </a:ln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97" name="Google Shape;197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24202" y="2268463"/>
              <a:ext cx="11499204" cy="105913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24"/>
            <p:cNvSpPr txBox="1"/>
            <p:nvPr/>
          </p:nvSpPr>
          <p:spPr>
            <a:xfrm>
              <a:off x="12613718" y="8495245"/>
              <a:ext cx="1420511" cy="677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"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rPr>
                <a:t>DO2</a:t>
              </a:r>
              <a:endParaRPr sz="3200" b="1" dirty="0">
                <a:solidFill>
                  <a:srgbClr val="DAC000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B580036-32CF-8C02-5158-9A68178D8212}"/>
                </a:ext>
              </a:extLst>
            </p:cNvPr>
            <p:cNvSpPr/>
            <p:nvPr/>
          </p:nvSpPr>
          <p:spPr>
            <a:xfrm>
              <a:off x="17317233" y="6989523"/>
              <a:ext cx="450937" cy="4697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Google Shape;352;p34">
              <a:extLst>
                <a:ext uri="{FF2B5EF4-FFF2-40B4-BE49-F238E27FC236}">
                  <a16:creationId xmlns:a16="http://schemas.microsoft.com/office/drawing/2014/main" id="{EA8AD52A-D18D-CED0-3AD4-31BC021494F0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l="65945" b="-1321"/>
            <a:stretch/>
          </p:blipFill>
          <p:spPr>
            <a:xfrm>
              <a:off x="15884163" y="5351105"/>
              <a:ext cx="2508341" cy="49381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5126A5A-9F76-D251-537B-71F5E1487888}"/>
                </a:ext>
              </a:extLst>
            </p:cNvPr>
            <p:cNvSpPr/>
            <p:nvPr/>
          </p:nvSpPr>
          <p:spPr>
            <a:xfrm flipV="1">
              <a:off x="12690357" y="8857394"/>
              <a:ext cx="2772555" cy="730567"/>
            </a:xfrm>
            <a:custGeom>
              <a:avLst/>
              <a:gdLst>
                <a:gd name="connsiteX0" fmla="*/ 4162926 w 4162926"/>
                <a:gd name="connsiteY0" fmla="*/ 3296653 h 4884821"/>
                <a:gd name="connsiteX1" fmla="*/ 4162926 w 4162926"/>
                <a:gd name="connsiteY1" fmla="*/ 4884821 h 4884821"/>
                <a:gd name="connsiteX2" fmla="*/ 2021305 w 4162926"/>
                <a:gd name="connsiteY2" fmla="*/ 4884821 h 4884821"/>
                <a:gd name="connsiteX3" fmla="*/ 2021305 w 4162926"/>
                <a:gd name="connsiteY3" fmla="*/ 0 h 4884821"/>
                <a:gd name="connsiteX4" fmla="*/ 0 w 4162926"/>
                <a:gd name="connsiteY4" fmla="*/ 0 h 4884821"/>
                <a:gd name="connsiteX0" fmla="*/ 3739788 w 4162926"/>
                <a:gd name="connsiteY0" fmla="*/ 0 h 5190731"/>
                <a:gd name="connsiteX1" fmla="*/ 4162926 w 4162926"/>
                <a:gd name="connsiteY1" fmla="*/ 5190731 h 5190731"/>
                <a:gd name="connsiteX2" fmla="*/ 2021305 w 4162926"/>
                <a:gd name="connsiteY2" fmla="*/ 5190731 h 5190731"/>
                <a:gd name="connsiteX3" fmla="*/ 2021305 w 4162926"/>
                <a:gd name="connsiteY3" fmla="*/ 305910 h 5190731"/>
                <a:gd name="connsiteX4" fmla="*/ 0 w 4162926"/>
                <a:gd name="connsiteY4" fmla="*/ 305910 h 5190731"/>
                <a:gd name="connsiteX0" fmla="*/ 4162926 w 4162926"/>
                <a:gd name="connsiteY0" fmla="*/ 4884821 h 4884821"/>
                <a:gd name="connsiteX1" fmla="*/ 2021305 w 4162926"/>
                <a:gd name="connsiteY1" fmla="*/ 4884821 h 4884821"/>
                <a:gd name="connsiteX2" fmla="*/ 2021305 w 4162926"/>
                <a:gd name="connsiteY2" fmla="*/ 0 h 4884821"/>
                <a:gd name="connsiteX3" fmla="*/ 0 w 4162926"/>
                <a:gd name="connsiteY3" fmla="*/ 0 h 4884821"/>
                <a:gd name="connsiteX0" fmla="*/ 4750683 w 4750683"/>
                <a:gd name="connsiteY0" fmla="*/ 4910545 h 4910545"/>
                <a:gd name="connsiteX1" fmla="*/ 2021305 w 4750683"/>
                <a:gd name="connsiteY1" fmla="*/ 4884821 h 4910545"/>
                <a:gd name="connsiteX2" fmla="*/ 2021305 w 4750683"/>
                <a:gd name="connsiteY2" fmla="*/ 0 h 4910545"/>
                <a:gd name="connsiteX3" fmla="*/ 0 w 4750683"/>
                <a:gd name="connsiteY3" fmla="*/ 0 h 4910545"/>
                <a:gd name="connsiteX0" fmla="*/ 4733427 w 4733427"/>
                <a:gd name="connsiteY0" fmla="*/ 4874297 h 4884821"/>
                <a:gd name="connsiteX1" fmla="*/ 2021305 w 4733427"/>
                <a:gd name="connsiteY1" fmla="*/ 4884821 h 4884821"/>
                <a:gd name="connsiteX2" fmla="*/ 2021305 w 4733427"/>
                <a:gd name="connsiteY2" fmla="*/ 0 h 4884821"/>
                <a:gd name="connsiteX3" fmla="*/ 0 w 4733427"/>
                <a:gd name="connsiteY3" fmla="*/ 0 h 4884821"/>
                <a:gd name="connsiteX0" fmla="*/ 3689225 w 3689225"/>
                <a:gd name="connsiteY0" fmla="*/ 4874297 h 4884821"/>
                <a:gd name="connsiteX1" fmla="*/ 2021305 w 3689225"/>
                <a:gd name="connsiteY1" fmla="*/ 4884821 h 4884821"/>
                <a:gd name="connsiteX2" fmla="*/ 2021305 w 3689225"/>
                <a:gd name="connsiteY2" fmla="*/ 0 h 4884821"/>
                <a:gd name="connsiteX3" fmla="*/ 0 w 3689225"/>
                <a:gd name="connsiteY3" fmla="*/ 0 h 4884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89225" h="4884821">
                  <a:moveTo>
                    <a:pt x="3689225" y="4874297"/>
                  </a:moveTo>
                  <a:lnTo>
                    <a:pt x="2021305" y="4884821"/>
                  </a:lnTo>
                  <a:lnTo>
                    <a:pt x="2021305" y="0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oogle Shape;352;p34">
              <a:extLst>
                <a:ext uri="{FF2B5EF4-FFF2-40B4-BE49-F238E27FC236}">
                  <a16:creationId xmlns:a16="http://schemas.microsoft.com/office/drawing/2014/main" id="{A1302471-0446-8434-1454-6D119ADB8D67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l="-1893" t="67195" r="86060" b="15548"/>
            <a:stretch/>
          </p:blipFill>
          <p:spPr>
            <a:xfrm>
              <a:off x="14728136" y="8616247"/>
              <a:ext cx="1166211" cy="8410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Google Shape;228;p26">
              <a:extLst>
                <a:ext uri="{FF2B5EF4-FFF2-40B4-BE49-F238E27FC236}">
                  <a16:creationId xmlns:a16="http://schemas.microsoft.com/office/drawing/2014/main" id="{F094411B-B967-268C-6A43-E41A3C532821}"/>
                </a:ext>
              </a:extLst>
            </p:cNvPr>
            <p:cNvSpPr/>
            <p:nvPr/>
          </p:nvSpPr>
          <p:spPr>
            <a:xfrm>
              <a:off x="10861511" y="8946107"/>
              <a:ext cx="1880261" cy="464024"/>
            </a:xfrm>
            <a:prstGeom prst="rect">
              <a:avLst/>
            </a:prstGeom>
            <a:noFill/>
            <a:ln w="57150" cap="flat" cmpd="sng">
              <a:solidFill>
                <a:srgbClr val="DA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>
                <a:solidFill>
                  <a:srgbClr val="DAC000"/>
                </a:solidFill>
              </a:endParaRPr>
            </a:p>
          </p:txBody>
        </p:sp>
      </p:grpSp>
      <p:pic>
        <p:nvPicPr>
          <p:cNvPr id="4098" name="Picture 2" descr="Point Grey Research FL3-U3-20E4C-C USB3 Vision Camera">
            <a:extLst>
              <a:ext uri="{FF2B5EF4-FFF2-40B4-BE49-F238E27FC236}">
                <a16:creationId xmlns:a16="http://schemas.microsoft.com/office/drawing/2014/main" id="{40F2A4C6-D1C0-9EFC-1A4E-8910A34AC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63" y="5684838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65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/>
          <p:nvPr/>
        </p:nvSpPr>
        <p:spPr>
          <a:xfrm>
            <a:off x="5315672" y="259050"/>
            <a:ext cx="6600600" cy="101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5F616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6220147" y="334950"/>
            <a:ext cx="50991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HARP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Analog inputs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9747" y="334950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28224" y="455190"/>
            <a:ext cx="1357225" cy="619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BBDDC135-F8F0-1059-7B99-3FEB47270396}"/>
              </a:ext>
            </a:extLst>
          </p:cNvPr>
          <p:cNvGrpSpPr/>
          <p:nvPr/>
        </p:nvGrpSpPr>
        <p:grpSpPr>
          <a:xfrm>
            <a:off x="2324202" y="2268463"/>
            <a:ext cx="15731188" cy="10591348"/>
            <a:chOff x="2324202" y="2268463"/>
            <a:chExt cx="15731188" cy="1059134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65000F1-1ACA-5B03-A88D-0AFCBEE1A145}"/>
                </a:ext>
              </a:extLst>
            </p:cNvPr>
            <p:cNvSpPr/>
            <p:nvPr/>
          </p:nvSpPr>
          <p:spPr>
            <a:xfrm>
              <a:off x="12717709" y="8360557"/>
              <a:ext cx="4599744" cy="2363589"/>
            </a:xfrm>
            <a:custGeom>
              <a:avLst/>
              <a:gdLst>
                <a:gd name="connsiteX0" fmla="*/ 0 w 711200"/>
                <a:gd name="connsiteY0" fmla="*/ 589844 h 589844"/>
                <a:gd name="connsiteX1" fmla="*/ 0 w 711200"/>
                <a:gd name="connsiteY1" fmla="*/ 589844 h 589844"/>
                <a:gd name="connsiteX2" fmla="*/ 711200 w 711200"/>
                <a:gd name="connsiteY2" fmla="*/ 589844 h 589844"/>
                <a:gd name="connsiteX3" fmla="*/ 711200 w 711200"/>
                <a:gd name="connsiteY3" fmla="*/ 0 h 58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589844">
                  <a:moveTo>
                    <a:pt x="0" y="589844"/>
                  </a:moveTo>
                  <a:lnTo>
                    <a:pt x="0" y="589844"/>
                  </a:lnTo>
                  <a:lnTo>
                    <a:pt x="711200" y="589844"/>
                  </a:lnTo>
                  <a:lnTo>
                    <a:pt x="711200" y="0"/>
                  </a:lnTo>
                </a:path>
              </a:pathLst>
            </a:cu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7" name="Google Shape;197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24202" y="2268463"/>
              <a:ext cx="11499204" cy="105913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24"/>
            <p:cNvSpPr txBox="1"/>
            <p:nvPr/>
          </p:nvSpPr>
          <p:spPr>
            <a:xfrm>
              <a:off x="12629476" y="9620529"/>
              <a:ext cx="1420511" cy="677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algn="ctr"/>
              <a:r>
                <a:rPr lang="en"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rPr>
                <a:t>DO0</a:t>
              </a:r>
              <a:endParaRPr sz="3200" b="1" dirty="0">
                <a:solidFill>
                  <a:srgbClr val="DAC000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pic>
          <p:nvPicPr>
            <p:cNvPr id="4098" name="Picture 2" descr="Point Grey Research FL3-U3-20E4C-C USB3 Vision Camera">
              <a:extLst>
                <a:ext uri="{FF2B5EF4-FFF2-40B4-BE49-F238E27FC236}">
                  <a16:creationId xmlns:a16="http://schemas.microsoft.com/office/drawing/2014/main" id="{40F2A4C6-D1C0-9EFC-1A4E-8910A34ACB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22" t="6426" r="19878" b="10333"/>
            <a:stretch/>
          </p:blipFill>
          <p:spPr bwMode="auto">
            <a:xfrm>
              <a:off x="14907076" y="3403682"/>
              <a:ext cx="3148314" cy="2729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1CC732-AE3D-11FD-A27F-838DAAAA6EBB}"/>
                </a:ext>
              </a:extLst>
            </p:cNvPr>
            <p:cNvSpPr/>
            <p:nvPr/>
          </p:nvSpPr>
          <p:spPr>
            <a:xfrm>
              <a:off x="12717708" y="8430127"/>
              <a:ext cx="4511513" cy="1917032"/>
            </a:xfrm>
            <a:custGeom>
              <a:avLst/>
              <a:gdLst>
                <a:gd name="connsiteX0" fmla="*/ 0 w 711200"/>
                <a:gd name="connsiteY0" fmla="*/ 589844 h 589844"/>
                <a:gd name="connsiteX1" fmla="*/ 0 w 711200"/>
                <a:gd name="connsiteY1" fmla="*/ 589844 h 589844"/>
                <a:gd name="connsiteX2" fmla="*/ 711200 w 711200"/>
                <a:gd name="connsiteY2" fmla="*/ 589844 h 589844"/>
                <a:gd name="connsiteX3" fmla="*/ 711200 w 711200"/>
                <a:gd name="connsiteY3" fmla="*/ 0 h 58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1200" h="589844">
                  <a:moveTo>
                    <a:pt x="0" y="589844"/>
                  </a:moveTo>
                  <a:lnTo>
                    <a:pt x="0" y="589844"/>
                  </a:lnTo>
                  <a:lnTo>
                    <a:pt x="711200" y="589844"/>
                  </a:lnTo>
                  <a:lnTo>
                    <a:pt x="711200" y="0"/>
                  </a:ln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9F167BF-E8F5-5570-7F21-102153B09A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70173" t="35596" r="10253" b="52916"/>
            <a:stretch/>
          </p:blipFill>
          <p:spPr>
            <a:xfrm rot="16200000">
              <a:off x="16094899" y="6936831"/>
              <a:ext cx="2363588" cy="753239"/>
            </a:xfrm>
            <a:prstGeom prst="rect">
              <a:avLst/>
            </a:prstGeom>
          </p:spPr>
        </p:pic>
        <p:sp>
          <p:nvSpPr>
            <p:cNvPr id="6" name="Google Shape;228;p26">
              <a:extLst>
                <a:ext uri="{FF2B5EF4-FFF2-40B4-BE49-F238E27FC236}">
                  <a16:creationId xmlns:a16="http://schemas.microsoft.com/office/drawing/2014/main" id="{F094411B-B967-268C-6A43-E41A3C532821}"/>
                </a:ext>
              </a:extLst>
            </p:cNvPr>
            <p:cNvSpPr/>
            <p:nvPr/>
          </p:nvSpPr>
          <p:spPr>
            <a:xfrm>
              <a:off x="10837448" y="10109595"/>
              <a:ext cx="1880261" cy="464024"/>
            </a:xfrm>
            <a:prstGeom prst="rect">
              <a:avLst/>
            </a:prstGeom>
            <a:noFill/>
            <a:ln w="57150" cap="flat" cmpd="sng">
              <a:solidFill>
                <a:srgbClr val="DA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>
                <a:solidFill>
                  <a:srgbClr val="DA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156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/>
          <p:nvPr/>
        </p:nvSpPr>
        <p:spPr>
          <a:xfrm>
            <a:off x="6126162" y="5018087"/>
            <a:ext cx="6600600" cy="101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5F616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7030637" y="5093987"/>
            <a:ext cx="50991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HARP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Digital inputs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237" y="5093987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8714" y="5214227"/>
            <a:ext cx="1357225" cy="6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6664" y="6418162"/>
            <a:ext cx="2551871" cy="2350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57265" y="6191935"/>
            <a:ext cx="1357225" cy="132733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/>
          <p:nvPr/>
        </p:nvSpPr>
        <p:spPr>
          <a:xfrm>
            <a:off x="11433689" y="7124862"/>
            <a:ext cx="2205025" cy="1724850"/>
          </a:xfrm>
          <a:custGeom>
            <a:avLst/>
            <a:gdLst/>
            <a:ahLst/>
            <a:cxnLst/>
            <a:rect l="l" t="t" r="r" b="b"/>
            <a:pathLst>
              <a:path w="130219" h="68994" extrusionOk="0">
                <a:moveTo>
                  <a:pt x="0" y="61681"/>
                </a:moveTo>
                <a:lnTo>
                  <a:pt x="0" y="68994"/>
                </a:lnTo>
                <a:lnTo>
                  <a:pt x="130219" y="68994"/>
                </a:lnTo>
                <a:lnTo>
                  <a:pt x="129245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Google Shape;227;p26"/>
          <p:cNvSpPr/>
          <p:nvPr/>
        </p:nvSpPr>
        <p:spPr>
          <a:xfrm>
            <a:off x="11700113" y="7051737"/>
            <a:ext cx="1162455" cy="602546"/>
          </a:xfrm>
          <a:custGeom>
            <a:avLst/>
            <a:gdLst/>
            <a:ahLst/>
            <a:cxnLst/>
            <a:rect l="l" t="t" r="r" b="b"/>
            <a:pathLst>
              <a:path w="89461" h="24620" extrusionOk="0">
                <a:moveTo>
                  <a:pt x="32" y="24620"/>
                </a:moveTo>
                <a:lnTo>
                  <a:pt x="0" y="24542"/>
                </a:lnTo>
                <a:lnTo>
                  <a:pt x="89461" y="24542"/>
                </a:lnTo>
                <a:lnTo>
                  <a:pt x="89024" y="0"/>
                </a:lnTo>
              </a:path>
            </a:pathLst>
          </a:custGeom>
          <a:noFill/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Google Shape;228;p26"/>
          <p:cNvSpPr/>
          <p:nvPr/>
        </p:nvSpPr>
        <p:spPr>
          <a:xfrm>
            <a:off x="11300425" y="7555612"/>
            <a:ext cx="467100" cy="181200"/>
          </a:xfrm>
          <a:prstGeom prst="rect">
            <a:avLst/>
          </a:prstGeom>
          <a:noFill/>
          <a:ln w="28575" cap="flat" cmpd="sng">
            <a:solidFill>
              <a:srgbClr val="DA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solidFill>
                <a:srgbClr val="DAC000"/>
              </a:solidFill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11615837" y="7681887"/>
            <a:ext cx="57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 dirty="0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DI3 </a:t>
            </a:r>
            <a:endParaRPr sz="1200" b="1" dirty="0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75942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/>
          <p:nvPr/>
        </p:nvSpPr>
        <p:spPr>
          <a:xfrm>
            <a:off x="6126162" y="5018087"/>
            <a:ext cx="6600600" cy="101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5F616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7" name="Google Shape;277;p30"/>
          <p:cNvSpPr txBox="1"/>
          <p:nvPr/>
        </p:nvSpPr>
        <p:spPr>
          <a:xfrm>
            <a:off x="7030637" y="5093987"/>
            <a:ext cx="50991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HARP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Digital outptus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78" name="Google Shape;2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237" y="5093987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8714" y="5214227"/>
            <a:ext cx="1357225" cy="619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3E2A680-A615-8525-7BA6-C472B803D693}"/>
              </a:ext>
            </a:extLst>
          </p:cNvPr>
          <p:cNvGrpSpPr/>
          <p:nvPr/>
        </p:nvGrpSpPr>
        <p:grpSpPr>
          <a:xfrm>
            <a:off x="8497862" y="6700942"/>
            <a:ext cx="3600226" cy="2753122"/>
            <a:chOff x="2371700" y="1682855"/>
            <a:chExt cx="3600226" cy="275312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8E4161C-FA8A-206D-4F1E-194672840367}"/>
                </a:ext>
              </a:extLst>
            </p:cNvPr>
            <p:cNvGrpSpPr/>
            <p:nvPr/>
          </p:nvGrpSpPr>
          <p:grpSpPr>
            <a:xfrm>
              <a:off x="2371700" y="1682855"/>
              <a:ext cx="3600226" cy="2753122"/>
              <a:chOff x="2371700" y="1682855"/>
              <a:chExt cx="3600226" cy="2753122"/>
            </a:xfrm>
          </p:grpSpPr>
          <p:pic>
            <p:nvPicPr>
              <p:cNvPr id="21" name="Google Shape;275;p30">
                <a:extLst>
                  <a:ext uri="{FF2B5EF4-FFF2-40B4-BE49-F238E27FC236}">
                    <a16:creationId xmlns:a16="http://schemas.microsoft.com/office/drawing/2014/main" id="{4FAC17B4-4155-C0EB-7A21-B6E7F9768799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l="50916" r="22784" b="42599"/>
              <a:stretch/>
            </p:blipFill>
            <p:spPr>
              <a:xfrm flipH="1">
                <a:off x="5714559" y="3238361"/>
                <a:ext cx="253801" cy="5539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5" name="Google Shape;275;p30"/>
              <p:cNvPicPr preferRelativeResize="0"/>
              <p:nvPr/>
            </p:nvPicPr>
            <p:blipFill rotWithShape="1">
              <a:blip r:embed="rId5">
                <a:alphaModFix/>
              </a:blip>
              <a:srcRect l="50917" r="22784" b="42599"/>
              <a:stretch/>
            </p:blipFill>
            <p:spPr>
              <a:xfrm flipH="1">
                <a:off x="5718125" y="1874102"/>
                <a:ext cx="253801" cy="5539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0" name="Google Shape;280;p30"/>
              <p:cNvSpPr/>
              <p:nvPr/>
            </p:nvSpPr>
            <p:spPr>
              <a:xfrm>
                <a:off x="4655425" y="2384200"/>
                <a:ext cx="1249264" cy="262025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1" name="Google Shape;281;p30"/>
              <p:cNvSpPr/>
              <p:nvPr/>
            </p:nvSpPr>
            <p:spPr>
              <a:xfrm>
                <a:off x="4655425" y="2430183"/>
                <a:ext cx="1186035" cy="142945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pic>
            <p:nvPicPr>
              <p:cNvPr id="282" name="Google Shape;282;p3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371700" y="2085575"/>
                <a:ext cx="2551871" cy="23504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3" name="Google Shape;283;p30"/>
              <p:cNvSpPr txBox="1"/>
              <p:nvPr/>
            </p:nvSpPr>
            <p:spPr>
              <a:xfrm>
                <a:off x="4128999" y="1980212"/>
                <a:ext cx="768000" cy="338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" sz="10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LED1</a:t>
                </a:r>
                <a:endParaRPr sz="10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284" name="Google Shape;284;p30"/>
              <p:cNvSpPr/>
              <p:nvPr/>
            </p:nvSpPr>
            <p:spPr>
              <a:xfrm>
                <a:off x="4245113" y="2519150"/>
                <a:ext cx="441115" cy="265221"/>
              </a:xfrm>
              <a:prstGeom prst="rect">
                <a:avLst/>
              </a:prstGeom>
              <a:noFill/>
              <a:ln w="28575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pic>
            <p:nvPicPr>
              <p:cNvPr id="2" name="Google Shape;275;p30">
                <a:extLst>
                  <a:ext uri="{FF2B5EF4-FFF2-40B4-BE49-F238E27FC236}">
                    <a16:creationId xmlns:a16="http://schemas.microsoft.com/office/drawing/2014/main" id="{8E9D97C6-3E96-26A8-551A-70C6914FEDF6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l="50916" r="22784" b="42599"/>
              <a:stretch/>
            </p:blipFill>
            <p:spPr>
              <a:xfrm flipH="1">
                <a:off x="5376037" y="1682855"/>
                <a:ext cx="253801" cy="5539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" name="Google Shape;280;p30">
                <a:extLst>
                  <a:ext uri="{FF2B5EF4-FFF2-40B4-BE49-F238E27FC236}">
                    <a16:creationId xmlns:a16="http://schemas.microsoft.com/office/drawing/2014/main" id="{6A8AF5AA-E510-4807-7662-2E813FAAE80F}"/>
                  </a:ext>
                </a:extLst>
              </p:cNvPr>
              <p:cNvSpPr/>
              <p:nvPr/>
            </p:nvSpPr>
            <p:spPr>
              <a:xfrm>
                <a:off x="4686230" y="2186407"/>
                <a:ext cx="868264" cy="262024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" name="Google Shape;281;p30">
                <a:extLst>
                  <a:ext uri="{FF2B5EF4-FFF2-40B4-BE49-F238E27FC236}">
                    <a16:creationId xmlns:a16="http://schemas.microsoft.com/office/drawing/2014/main" id="{6E960322-8A80-5250-D76B-4FE1025109AE}"/>
                  </a:ext>
                </a:extLst>
              </p:cNvPr>
              <p:cNvSpPr/>
              <p:nvPr/>
            </p:nvSpPr>
            <p:spPr>
              <a:xfrm>
                <a:off x="4686231" y="2239497"/>
                <a:ext cx="805034" cy="135836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" name="Google Shape;284;p30">
                <a:extLst>
                  <a:ext uri="{FF2B5EF4-FFF2-40B4-BE49-F238E27FC236}">
                    <a16:creationId xmlns:a16="http://schemas.microsoft.com/office/drawing/2014/main" id="{381D3B15-A4CC-8AAB-F828-F3F2730E51AC}"/>
                  </a:ext>
                </a:extLst>
              </p:cNvPr>
              <p:cNvSpPr/>
              <p:nvPr/>
            </p:nvSpPr>
            <p:spPr>
              <a:xfrm>
                <a:off x="4245113" y="2253881"/>
                <a:ext cx="441115" cy="265221"/>
              </a:xfrm>
              <a:prstGeom prst="rect">
                <a:avLst/>
              </a:prstGeom>
              <a:noFill/>
              <a:ln w="28575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" name="Google Shape;283;p30">
                <a:extLst>
                  <a:ext uri="{FF2B5EF4-FFF2-40B4-BE49-F238E27FC236}">
                    <a16:creationId xmlns:a16="http://schemas.microsoft.com/office/drawing/2014/main" id="{CF6F9702-5E2E-98E5-A1E5-B86D257C1F06}"/>
                  </a:ext>
                </a:extLst>
              </p:cNvPr>
              <p:cNvSpPr txBox="1"/>
              <p:nvPr/>
            </p:nvSpPr>
            <p:spPr>
              <a:xfrm>
                <a:off x="4625588" y="2577644"/>
                <a:ext cx="768000" cy="338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" sz="10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LED0</a:t>
                </a:r>
                <a:endParaRPr sz="10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10" name="Google Shape;117;p19">
                <a:extLst>
                  <a:ext uri="{FF2B5EF4-FFF2-40B4-BE49-F238E27FC236}">
                    <a16:creationId xmlns:a16="http://schemas.microsoft.com/office/drawing/2014/main" id="{273E3803-89D6-39CA-0314-39959AB31951}"/>
                  </a:ext>
                </a:extLst>
              </p:cNvPr>
              <p:cNvSpPr txBox="1"/>
              <p:nvPr/>
            </p:nvSpPr>
            <p:spPr>
              <a:xfrm>
                <a:off x="4619537" y="3914274"/>
                <a:ext cx="569037" cy="338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" sz="10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DO0</a:t>
                </a:r>
              </a:p>
            </p:txBody>
          </p:sp>
          <p:pic>
            <p:nvPicPr>
              <p:cNvPr id="13" name="Google Shape;275;p30">
                <a:extLst>
                  <a:ext uri="{FF2B5EF4-FFF2-40B4-BE49-F238E27FC236}">
                    <a16:creationId xmlns:a16="http://schemas.microsoft.com/office/drawing/2014/main" id="{D99DED71-92EE-C189-AF54-9F1572DE2436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l="50916" r="22784" b="42599"/>
              <a:stretch/>
            </p:blipFill>
            <p:spPr>
              <a:xfrm flipH="1">
                <a:off x="5376036" y="3147097"/>
                <a:ext cx="253801" cy="5539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Google Shape;117;p19">
                <a:extLst>
                  <a:ext uri="{FF2B5EF4-FFF2-40B4-BE49-F238E27FC236}">
                    <a16:creationId xmlns:a16="http://schemas.microsoft.com/office/drawing/2014/main" id="{F0324B4C-5A53-EC14-429D-A32C398154CD}"/>
                  </a:ext>
                </a:extLst>
              </p:cNvPr>
              <p:cNvSpPr txBox="1"/>
              <p:nvPr/>
            </p:nvSpPr>
            <p:spPr>
              <a:xfrm>
                <a:off x="4620886" y="3427016"/>
                <a:ext cx="708232" cy="338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-US" sz="10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PWM1</a:t>
                </a:r>
              </a:p>
            </p:txBody>
          </p:sp>
          <p:sp>
            <p:nvSpPr>
              <p:cNvPr id="17" name="Google Shape;280;p30">
                <a:extLst>
                  <a:ext uri="{FF2B5EF4-FFF2-40B4-BE49-F238E27FC236}">
                    <a16:creationId xmlns:a16="http://schemas.microsoft.com/office/drawing/2014/main" id="{72C7ABED-1076-EB0A-8DC2-146362EFDEF1}"/>
                  </a:ext>
                </a:extLst>
              </p:cNvPr>
              <p:cNvSpPr/>
              <p:nvPr/>
            </p:nvSpPr>
            <p:spPr>
              <a:xfrm>
                <a:off x="4686230" y="3620433"/>
                <a:ext cx="868264" cy="99167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" name="Google Shape;281;p30">
                <a:extLst>
                  <a:ext uri="{FF2B5EF4-FFF2-40B4-BE49-F238E27FC236}">
                    <a16:creationId xmlns:a16="http://schemas.microsoft.com/office/drawing/2014/main" id="{CE42D31B-CFBA-4D1A-4FC0-1CFBD644539D}"/>
                  </a:ext>
                </a:extLst>
              </p:cNvPr>
              <p:cNvSpPr/>
              <p:nvPr/>
            </p:nvSpPr>
            <p:spPr>
              <a:xfrm>
                <a:off x="4686230" y="3677372"/>
                <a:ext cx="805035" cy="122612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33D918CC-2BE0-227E-5E30-5BA605D7A4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010" t="40696" r="29476" b="40315"/>
              <a:stretch/>
            </p:blipFill>
            <p:spPr bwMode="auto">
              <a:xfrm>
                <a:off x="4981136" y="3752066"/>
                <a:ext cx="215222" cy="100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Google Shape;280;p30">
                <a:extLst>
                  <a:ext uri="{FF2B5EF4-FFF2-40B4-BE49-F238E27FC236}">
                    <a16:creationId xmlns:a16="http://schemas.microsoft.com/office/drawing/2014/main" id="{56690B1C-F391-9D79-59AF-ECEBA60403B5}"/>
                  </a:ext>
                </a:extLst>
              </p:cNvPr>
              <p:cNvSpPr/>
              <p:nvPr/>
            </p:nvSpPr>
            <p:spPr>
              <a:xfrm>
                <a:off x="4686228" y="3745150"/>
                <a:ext cx="1208733" cy="226848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" name="Google Shape;281;p30">
                <a:extLst>
                  <a:ext uri="{FF2B5EF4-FFF2-40B4-BE49-F238E27FC236}">
                    <a16:creationId xmlns:a16="http://schemas.microsoft.com/office/drawing/2014/main" id="{371C2484-754E-4BBD-F87C-68472DB2ADD8}"/>
                  </a:ext>
                </a:extLst>
              </p:cNvPr>
              <p:cNvSpPr/>
              <p:nvPr/>
            </p:nvSpPr>
            <p:spPr>
              <a:xfrm>
                <a:off x="4686229" y="3792314"/>
                <a:ext cx="1145503" cy="103614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" name="Google Shape;118;p19">
                <a:extLst>
                  <a:ext uri="{FF2B5EF4-FFF2-40B4-BE49-F238E27FC236}">
                    <a16:creationId xmlns:a16="http://schemas.microsoft.com/office/drawing/2014/main" id="{7331C072-3BF3-78CA-93B1-FE76DBC30FD2}"/>
                  </a:ext>
                </a:extLst>
              </p:cNvPr>
              <p:cNvSpPr/>
              <p:nvPr/>
            </p:nvSpPr>
            <p:spPr>
              <a:xfrm>
                <a:off x="4270474" y="3840232"/>
                <a:ext cx="415753" cy="88487"/>
              </a:xfrm>
              <a:prstGeom prst="rect">
                <a:avLst/>
              </a:prstGeom>
              <a:noFill/>
              <a:ln w="28575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" name="Google Shape;118;p19">
                <a:extLst>
                  <a:ext uri="{FF2B5EF4-FFF2-40B4-BE49-F238E27FC236}">
                    <a16:creationId xmlns:a16="http://schemas.microsoft.com/office/drawing/2014/main" id="{450E9165-6EAD-7D5C-D5D2-76EA3E735AB6}"/>
                  </a:ext>
                </a:extLst>
              </p:cNvPr>
              <p:cNvSpPr/>
              <p:nvPr/>
            </p:nvSpPr>
            <p:spPr>
              <a:xfrm>
                <a:off x="4270474" y="3745021"/>
                <a:ext cx="415753" cy="95212"/>
              </a:xfrm>
              <a:prstGeom prst="rect">
                <a:avLst/>
              </a:prstGeom>
              <a:noFill/>
              <a:ln w="28575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525F91C-2CC5-080E-B0EA-B03AE6ECE8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10" t="40696" r="29476" b="40315"/>
            <a:stretch/>
          </p:blipFill>
          <p:spPr bwMode="auto">
            <a:xfrm>
              <a:off x="5285977" y="3840232"/>
              <a:ext cx="215222" cy="100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1770AB04-59DF-4269-6DDC-4E7FCF53646B}"/>
              </a:ext>
            </a:extLst>
          </p:cNvPr>
          <p:cNvSpPr/>
          <p:nvPr/>
        </p:nvSpPr>
        <p:spPr>
          <a:xfrm>
            <a:off x="9916691" y="8874091"/>
            <a:ext cx="45719" cy="45719"/>
          </a:xfrm>
          <a:prstGeom prst="ellipse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10301</TotalTime>
  <Words>75</Words>
  <Application>Microsoft Office PowerPoint</Application>
  <PresentationFormat>Custom</PresentationFormat>
  <Paragraphs>53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Comfortaa</vt:lpstr>
      <vt:lpstr>Arial</vt:lpstr>
      <vt:lpstr>Simple Light</vt:lpstr>
      <vt:lpstr>Bonsai Reactive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HugoMarques</dc:creator>
  <cp:lastModifiedBy>Hugo Marques</cp:lastModifiedBy>
  <cp:revision>3</cp:revision>
  <dcterms:modified xsi:type="dcterms:W3CDTF">2024-07-03T14:36:54Z</dcterms:modified>
</cp:coreProperties>
</file>