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58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26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13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279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8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98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19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17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276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75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609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EE6E-90C3-4976-90DD-276B6723FAA0}" type="datetimeFigureOut">
              <a:rPr lang="de-CH" smtClean="0"/>
              <a:t>21.07.2017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6F7E-3FF8-47FA-845C-22A630F5684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2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907994" y="1196978"/>
            <a:ext cx="7462839" cy="9366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H" sz="4400" dirty="0" err="1"/>
              <a:t>Keystore</a:t>
            </a:r>
            <a:r>
              <a:rPr lang="fr-CH" sz="4400" dirty="0"/>
              <a:t> management</a:t>
            </a:r>
            <a:endParaRPr lang="en-US" sz="4400" dirty="0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3968569" y="2390295"/>
            <a:ext cx="1584176" cy="792088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2100" dirty="0">
                <a:latin typeface="Arial" charset="0"/>
              </a:rPr>
              <a:t>User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1600" dirty="0">
                <a:latin typeface="Arial" charset="0"/>
              </a:rPr>
              <a:t>(</a:t>
            </a:r>
            <a:r>
              <a:rPr lang="fr-CH" sz="1600" dirty="0" err="1">
                <a:latin typeface="Arial" charset="0"/>
              </a:rPr>
              <a:t>role</a:t>
            </a:r>
            <a:r>
              <a:rPr lang="fr-CH" sz="1600" dirty="0">
                <a:latin typeface="Arial" charset="0"/>
              </a:rPr>
              <a:t>)</a:t>
            </a:r>
            <a:endParaRPr lang="en-US" sz="1600" dirty="0"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664585" y="2390295"/>
            <a:ext cx="1584176" cy="792088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2100" dirty="0">
                <a:latin typeface="Arial" charset="0"/>
              </a:rPr>
              <a:t>Business area</a:t>
            </a:r>
            <a:endParaRPr lang="en-US" sz="2100" dirty="0"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2312385" y="4182111"/>
            <a:ext cx="1584176" cy="792088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2100" dirty="0" err="1" smtClean="0">
                <a:latin typeface="Arial" charset="0"/>
              </a:rPr>
              <a:t>Cipher</a:t>
            </a:r>
            <a:r>
              <a:rPr lang="fr-CH" sz="2100" dirty="0" smtClean="0">
                <a:latin typeface="Arial" charset="0"/>
              </a:rPr>
              <a:t> </a:t>
            </a:r>
            <a:r>
              <a:rPr lang="fr-CH" sz="2100" dirty="0">
                <a:latin typeface="Arial" charset="0"/>
              </a:rPr>
              <a:t>key</a:t>
            </a:r>
            <a:endParaRPr lang="en-US" sz="2100" dirty="0">
              <a:latin typeface="Arial" charset="0"/>
            </a:endParaRPr>
          </a:p>
        </p:txBody>
      </p:sp>
      <p:cxnSp>
        <p:nvCxnSpPr>
          <p:cNvPr id="8" name="Connecteur droit avec flèche 7"/>
          <p:cNvCxnSpPr>
            <a:stCxn id="7" idx="0"/>
            <a:endCxn id="6" idx="2"/>
          </p:cNvCxnSpPr>
          <p:nvPr/>
        </p:nvCxnSpPr>
        <p:spPr bwMode="auto">
          <a:xfrm flipH="1" flipV="1">
            <a:off x="1456673" y="3182383"/>
            <a:ext cx="1647800" cy="999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onnecteur droit avec flèche 8"/>
          <p:cNvCxnSpPr>
            <a:stCxn id="5" idx="1"/>
            <a:endCxn id="6" idx="3"/>
          </p:cNvCxnSpPr>
          <p:nvPr/>
        </p:nvCxnSpPr>
        <p:spPr bwMode="auto">
          <a:xfrm flipH="1">
            <a:off x="2248761" y="2786339"/>
            <a:ext cx="1719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onnecteur droit avec flèche 9"/>
          <p:cNvCxnSpPr>
            <a:stCxn id="7" idx="0"/>
            <a:endCxn id="5" idx="2"/>
          </p:cNvCxnSpPr>
          <p:nvPr/>
        </p:nvCxnSpPr>
        <p:spPr bwMode="auto">
          <a:xfrm flipV="1">
            <a:off x="3104473" y="3182383"/>
            <a:ext cx="1656184" cy="999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ZoneTexte 10"/>
          <p:cNvSpPr txBox="1"/>
          <p:nvPr/>
        </p:nvSpPr>
        <p:spPr>
          <a:xfrm>
            <a:off x="592579" y="318238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Group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005305" y="318238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User</a:t>
            </a:r>
            <a:endParaRPr lang="en-US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43723" y="4974201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err="1"/>
              <a:t>Cypher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059348" y="25369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err="1"/>
              <a:t>Belongs</a:t>
            </a:r>
            <a:r>
              <a:rPr lang="fr-CH" sz="1200" dirty="0"/>
              <a:t> to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258783" y="25369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1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527422" y="281396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0..n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110595" y="3696730"/>
            <a:ext cx="90922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1200" dirty="0" err="1"/>
              <a:t>Belongs</a:t>
            </a:r>
            <a:r>
              <a:rPr lang="fr-CH" sz="1200" dirty="0"/>
              <a:t> to</a:t>
            </a:r>
            <a:endParaRPr lang="en-US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685691" y="31516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1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309322" y="389408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0..n</a:t>
            </a:r>
            <a:endParaRPr lang="en-US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162719" y="3692754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1200" dirty="0"/>
              <a:t>Is </a:t>
            </a:r>
            <a:r>
              <a:rPr lang="fr-CH" sz="1200" dirty="0" err="1"/>
              <a:t>used</a:t>
            </a:r>
            <a:r>
              <a:rPr lang="fr-CH" sz="1200" dirty="0"/>
              <a:t> by</a:t>
            </a:r>
            <a:endParaRPr lang="en-US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207364" y="3182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1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518770" y="39051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0..n</a:t>
            </a:r>
            <a:endParaRPr lang="en-US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840777" y="2391837"/>
            <a:ext cx="27287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/>
              <a:t>Rules</a:t>
            </a:r>
            <a:r>
              <a:rPr lang="fr-CH" sz="1200" dirty="0"/>
              <a:t>:</a:t>
            </a:r>
          </a:p>
          <a:p>
            <a:r>
              <a:rPr lang="fr-CH" sz="1200" dirty="0"/>
              <a:t>Business areas have 0 to n </a:t>
            </a:r>
            <a:r>
              <a:rPr lang="fr-CH" sz="1200" dirty="0" err="1"/>
              <a:t>users</a:t>
            </a:r>
            <a:endParaRPr lang="fr-CH" sz="1200" dirty="0"/>
          </a:p>
          <a:p>
            <a:r>
              <a:rPr lang="fr-CH" sz="1200" dirty="0"/>
              <a:t>Business areas </a:t>
            </a:r>
            <a:r>
              <a:rPr lang="fr-CH" sz="1200" dirty="0" err="1"/>
              <a:t>own</a:t>
            </a:r>
            <a:r>
              <a:rPr lang="fr-CH" sz="1200" dirty="0"/>
              <a:t> 0 to n keys</a:t>
            </a:r>
          </a:p>
          <a:p>
            <a:r>
              <a:rPr lang="fr-CH" sz="1200" dirty="0"/>
              <a:t>A key </a:t>
            </a:r>
            <a:r>
              <a:rPr lang="fr-CH" sz="1200" dirty="0" err="1"/>
              <a:t>is</a:t>
            </a:r>
            <a:r>
              <a:rPr lang="fr-CH" sz="1200" dirty="0"/>
              <a:t> </a:t>
            </a:r>
            <a:r>
              <a:rPr lang="fr-CH" sz="1200" dirty="0" err="1"/>
              <a:t>assigned</a:t>
            </a:r>
            <a:r>
              <a:rPr lang="fr-CH" sz="1200" dirty="0"/>
              <a:t> to 1 user</a:t>
            </a:r>
          </a:p>
          <a:p>
            <a:r>
              <a:rPr lang="fr-CH" sz="1200" dirty="0"/>
              <a:t>A user uses 0 to n keys</a:t>
            </a:r>
          </a:p>
          <a:p>
            <a:r>
              <a:rPr lang="fr-CH" sz="1200" dirty="0"/>
              <a:t>The </a:t>
            </a:r>
            <a:r>
              <a:rPr lang="fr-CH" sz="1200" dirty="0" err="1"/>
              <a:t>Administrator</a:t>
            </a:r>
            <a:r>
              <a:rPr lang="fr-CH" sz="1200" dirty="0"/>
              <a:t> </a:t>
            </a:r>
            <a:r>
              <a:rPr lang="fr-CH" sz="1200" dirty="0" err="1"/>
              <a:t>role</a:t>
            </a:r>
            <a:r>
              <a:rPr lang="fr-CH" sz="1200" dirty="0"/>
              <a:t> uses 0 key</a:t>
            </a:r>
          </a:p>
          <a:p>
            <a:r>
              <a:rPr lang="fr-CH" sz="1200" dirty="0"/>
              <a:t>It </a:t>
            </a:r>
            <a:r>
              <a:rPr lang="fr-CH" sz="1200" dirty="0" err="1"/>
              <a:t>creates</a:t>
            </a:r>
            <a:r>
              <a:rPr lang="fr-CH" sz="1200" dirty="0"/>
              <a:t> groups and </a:t>
            </a:r>
            <a:r>
              <a:rPr lang="fr-CH" sz="1200" dirty="0" err="1"/>
              <a:t>users</a:t>
            </a:r>
            <a:endParaRPr lang="fr-CH" sz="1200" dirty="0"/>
          </a:p>
          <a:p>
            <a:r>
              <a:rPr lang="fr-CH" sz="1200" dirty="0"/>
              <a:t>The </a:t>
            </a:r>
            <a:r>
              <a:rPr lang="fr-CH" sz="1200" dirty="0" err="1"/>
              <a:t>KeyAdmin</a:t>
            </a:r>
            <a:r>
              <a:rPr lang="fr-CH" sz="1200" dirty="0"/>
              <a:t> </a:t>
            </a:r>
            <a:r>
              <a:rPr lang="fr-CH" sz="1200" dirty="0" err="1"/>
              <a:t>role</a:t>
            </a:r>
            <a:r>
              <a:rPr lang="fr-CH" sz="1200" dirty="0"/>
              <a:t> uses 0 key</a:t>
            </a:r>
          </a:p>
          <a:p>
            <a:r>
              <a:rPr lang="fr-CH" sz="1200" dirty="0"/>
              <a:t>It </a:t>
            </a:r>
            <a:r>
              <a:rPr lang="fr-CH" sz="1200" dirty="0" err="1"/>
              <a:t>creates</a:t>
            </a:r>
            <a:r>
              <a:rPr lang="fr-CH" sz="1200" dirty="0"/>
              <a:t> keys</a:t>
            </a:r>
          </a:p>
          <a:p>
            <a:r>
              <a:rPr lang="fr-CH" sz="1200" dirty="0"/>
              <a:t>The </a:t>
            </a:r>
            <a:r>
              <a:rPr lang="fr-CH" sz="1200" dirty="0" err="1"/>
              <a:t>StatAdmin</a:t>
            </a:r>
            <a:r>
              <a:rPr lang="fr-CH" sz="1200" dirty="0"/>
              <a:t> </a:t>
            </a:r>
            <a:r>
              <a:rPr lang="fr-CH" sz="1200" dirty="0" err="1"/>
              <a:t>role</a:t>
            </a:r>
            <a:r>
              <a:rPr lang="fr-CH" sz="1200" dirty="0"/>
              <a:t> uses 0 key</a:t>
            </a:r>
          </a:p>
          <a:p>
            <a:r>
              <a:rPr lang="fr-CH" sz="1200" dirty="0"/>
              <a:t>It assignes keys to </a:t>
            </a:r>
            <a:r>
              <a:rPr lang="fr-CH" sz="1200" dirty="0" err="1"/>
              <a:t>users</a:t>
            </a:r>
            <a:endParaRPr lang="fr-CH" sz="1200" dirty="0"/>
          </a:p>
          <a:p>
            <a:r>
              <a:rPr lang="fr-CH" sz="1200" dirty="0"/>
              <a:t>The </a:t>
            </a:r>
            <a:r>
              <a:rPr lang="fr-CH" sz="1200" dirty="0" err="1"/>
              <a:t>StatWorker</a:t>
            </a:r>
            <a:r>
              <a:rPr lang="fr-CH" sz="1200" dirty="0"/>
              <a:t> </a:t>
            </a:r>
            <a:r>
              <a:rPr lang="fr-CH" sz="1200" dirty="0" err="1"/>
              <a:t>role</a:t>
            </a:r>
            <a:r>
              <a:rPr lang="fr-CH" sz="1200" dirty="0"/>
              <a:t> uses keys </a:t>
            </a:r>
            <a:r>
              <a:rPr lang="fr-CH" sz="1200" dirty="0" err="1"/>
              <a:t>he</a:t>
            </a:r>
            <a:r>
              <a:rPr lang="fr-CH" sz="1200" dirty="0"/>
              <a:t> </a:t>
            </a:r>
            <a:r>
              <a:rPr lang="fr-CH" sz="1200" dirty="0" err="1"/>
              <a:t>was</a:t>
            </a:r>
            <a:r>
              <a:rPr lang="fr-CH" sz="1200" dirty="0"/>
              <a:t> </a:t>
            </a:r>
            <a:r>
              <a:rPr lang="fr-CH" sz="1200" dirty="0" err="1"/>
              <a:t>assigned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152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295400" y="1196975"/>
            <a:ext cx="7462838" cy="936625"/>
          </a:xfrm>
        </p:spPr>
        <p:txBody>
          <a:bodyPr/>
          <a:lstStyle/>
          <a:p>
            <a:r>
              <a:rPr lang="fr-CH" dirty="0" smtClean="0"/>
              <a:t>Gestion du </a:t>
            </a:r>
            <a:r>
              <a:rPr lang="fr-CH" dirty="0" err="1" smtClean="0"/>
              <a:t>keystore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4355976" y="2224281"/>
            <a:ext cx="1584176" cy="792088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Utilisateur </a:t>
            </a:r>
            <a:r>
              <a:rPr kumimoji="0" lang="fr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(rôle)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1051992" y="2224281"/>
            <a:ext cx="1584176" cy="792088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Secteur statistique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2699792" y="4016097"/>
            <a:ext cx="1584176" cy="792088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Clef de</a:t>
            </a:r>
            <a:r>
              <a:rPr kumimoji="0" lang="fr-CH" sz="2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chiffrement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eur droit avec flèche 7"/>
          <p:cNvCxnSpPr>
            <a:stCxn id="7" idx="0"/>
            <a:endCxn id="6" idx="2"/>
          </p:cNvCxnSpPr>
          <p:nvPr/>
        </p:nvCxnSpPr>
        <p:spPr bwMode="auto">
          <a:xfrm flipH="1" flipV="1">
            <a:off x="1844080" y="3016369"/>
            <a:ext cx="1647800" cy="999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onnecteur droit avec flèche 8"/>
          <p:cNvCxnSpPr>
            <a:stCxn id="5" idx="1"/>
            <a:endCxn id="6" idx="3"/>
          </p:cNvCxnSpPr>
          <p:nvPr/>
        </p:nvCxnSpPr>
        <p:spPr bwMode="auto">
          <a:xfrm flipH="1">
            <a:off x="2636168" y="2620325"/>
            <a:ext cx="1719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onnecteur droit avec flèche 9"/>
          <p:cNvCxnSpPr>
            <a:stCxn id="7" idx="0"/>
            <a:endCxn id="5" idx="2"/>
          </p:cNvCxnSpPr>
          <p:nvPr/>
        </p:nvCxnSpPr>
        <p:spPr bwMode="auto">
          <a:xfrm flipV="1">
            <a:off x="3491880" y="3016369"/>
            <a:ext cx="1656184" cy="999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ZoneTexte 10"/>
          <p:cNvSpPr txBox="1"/>
          <p:nvPr/>
        </p:nvSpPr>
        <p:spPr>
          <a:xfrm>
            <a:off x="979984" y="301636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Group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392711" y="301636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User</a:t>
            </a:r>
            <a:endParaRPr lang="en-US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31127" y="4808185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err="1" smtClean="0"/>
              <a:t>Cypher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344161" y="237094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Appartient à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646190" y="23709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1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914830" y="264794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0..n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497999" y="3530714"/>
            <a:ext cx="10118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1200" dirty="0" smtClean="0"/>
              <a:t>Appartient à</a:t>
            </a:r>
            <a:endParaRPr lang="en-US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3097" y="29856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1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696729" y="372806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0..n</a:t>
            </a:r>
            <a:endParaRPr lang="en-US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550123" y="3526739"/>
            <a:ext cx="1191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1200" dirty="0" smtClean="0"/>
              <a:t>Est utilisée par</a:t>
            </a:r>
            <a:endParaRPr lang="en-US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594771" y="30163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1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906178" y="373909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0..n</a:t>
            </a:r>
            <a:endParaRPr lang="en-US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6228184" y="2225823"/>
            <a:ext cx="2728784" cy="258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Règles :</a:t>
            </a:r>
          </a:p>
          <a:p>
            <a:r>
              <a:rPr lang="fr-CH" sz="1200" dirty="0" smtClean="0"/>
              <a:t>Le secteur possède 0 à n utilisateurs</a:t>
            </a:r>
          </a:p>
          <a:p>
            <a:r>
              <a:rPr lang="fr-CH" sz="1200" dirty="0" smtClean="0"/>
              <a:t>Le secteur possède 0 à n clefs</a:t>
            </a:r>
          </a:p>
          <a:p>
            <a:r>
              <a:rPr lang="fr-CH" sz="1200" dirty="0" smtClean="0"/>
              <a:t>Une clef est assignée à 1 utilisateur</a:t>
            </a:r>
          </a:p>
          <a:p>
            <a:r>
              <a:rPr lang="fr-CH" sz="1200" dirty="0" smtClean="0"/>
              <a:t>Un utilisateur utilise 0 à n clefs</a:t>
            </a:r>
          </a:p>
          <a:p>
            <a:r>
              <a:rPr lang="fr-CH" sz="1200" dirty="0" smtClean="0"/>
              <a:t>Le rôle Administrateur utilise 0 clef</a:t>
            </a:r>
          </a:p>
          <a:p>
            <a:r>
              <a:rPr lang="fr-CH" sz="1200" dirty="0" smtClean="0"/>
              <a:t>Il crée les groupes et les utilisateurs</a:t>
            </a:r>
          </a:p>
          <a:p>
            <a:r>
              <a:rPr lang="fr-CH" sz="1200" dirty="0" smtClean="0"/>
              <a:t>Le rôle </a:t>
            </a:r>
            <a:r>
              <a:rPr lang="fr-CH" sz="1200" dirty="0" err="1" smtClean="0"/>
              <a:t>KeyAdmin</a:t>
            </a:r>
            <a:r>
              <a:rPr lang="fr-CH" sz="1200" dirty="0" smtClean="0"/>
              <a:t> utilise 0 clef</a:t>
            </a:r>
          </a:p>
          <a:p>
            <a:r>
              <a:rPr lang="fr-CH" sz="1200" dirty="0" smtClean="0"/>
              <a:t>Il crée les clefs </a:t>
            </a:r>
          </a:p>
          <a:p>
            <a:r>
              <a:rPr lang="fr-CH" sz="1200" dirty="0" smtClean="0"/>
              <a:t>Le rôle </a:t>
            </a:r>
            <a:r>
              <a:rPr lang="fr-CH" sz="1200" dirty="0" err="1" smtClean="0"/>
              <a:t>StatAdmin</a:t>
            </a:r>
            <a:r>
              <a:rPr lang="fr-CH" sz="1200" dirty="0" smtClean="0"/>
              <a:t> utilise 0 clef</a:t>
            </a:r>
          </a:p>
          <a:p>
            <a:r>
              <a:rPr lang="fr-CH" sz="1200" dirty="0" smtClean="0"/>
              <a:t>Il assigne les clefs</a:t>
            </a:r>
          </a:p>
          <a:p>
            <a:r>
              <a:rPr lang="fr-CH" sz="1200" dirty="0" smtClean="0"/>
              <a:t>Le rôle </a:t>
            </a:r>
            <a:r>
              <a:rPr lang="fr-CH" sz="1200" dirty="0" err="1" smtClean="0"/>
              <a:t>StatWorker</a:t>
            </a:r>
            <a:r>
              <a:rPr lang="fr-CH" sz="1200" dirty="0" smtClean="0"/>
              <a:t> utilise les clefs qui lui sont assignées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016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Keystore</a:t>
            </a:r>
            <a:r>
              <a:rPr lang="fr-CH" dirty="0" smtClean="0"/>
              <a:t> management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4355976" y="2224281"/>
            <a:ext cx="1584176" cy="792088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(rôle)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1051992" y="2224281"/>
            <a:ext cx="1584176" cy="792088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2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Statistical</a:t>
            </a:r>
            <a:r>
              <a:rPr kumimoji="0" lang="fr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r-CH" sz="2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Sector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2699791" y="4016097"/>
            <a:ext cx="1944217" cy="792088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2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Cryptographic</a:t>
            </a:r>
            <a:endParaRPr kumimoji="0" lang="fr-CH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dirty="0" smtClean="0"/>
              <a:t>Key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 bwMode="auto">
          <a:xfrm flipH="1" flipV="1">
            <a:off x="1844080" y="3016369"/>
            <a:ext cx="1827820" cy="999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onnecteur droit avec flèche 9"/>
          <p:cNvCxnSpPr>
            <a:stCxn id="4" idx="1"/>
            <a:endCxn id="5" idx="3"/>
          </p:cNvCxnSpPr>
          <p:nvPr/>
        </p:nvCxnSpPr>
        <p:spPr bwMode="auto">
          <a:xfrm flipH="1">
            <a:off x="2636168" y="2620325"/>
            <a:ext cx="1719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6" idx="0"/>
            <a:endCxn id="4" idx="2"/>
          </p:cNvCxnSpPr>
          <p:nvPr/>
        </p:nvCxnSpPr>
        <p:spPr bwMode="auto">
          <a:xfrm flipV="1">
            <a:off x="3671900" y="3016369"/>
            <a:ext cx="1476164" cy="999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979984" y="301636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Group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392711" y="301636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User</a:t>
            </a:r>
            <a:endParaRPr lang="en-US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731127" y="480818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Key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44161" y="2370946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err="1" smtClean="0"/>
              <a:t>Belongs</a:t>
            </a:r>
            <a:r>
              <a:rPr lang="fr-CH" sz="1200" dirty="0" smtClean="0"/>
              <a:t> to</a:t>
            </a:r>
            <a:endParaRPr lang="en-US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46190" y="23709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1</a:t>
            </a:r>
            <a:endParaRPr lang="en-US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4830" y="264794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0..n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582657" y="3530714"/>
            <a:ext cx="90922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1200" dirty="0" err="1" smtClean="0"/>
              <a:t>Belongs</a:t>
            </a:r>
            <a:r>
              <a:rPr lang="fr-CH" sz="1200" dirty="0" smtClean="0"/>
              <a:t> to</a:t>
            </a:r>
            <a:endParaRPr lang="en-US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073097" y="29856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1</a:t>
            </a:r>
            <a:endParaRPr lang="en-US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81387" y="372806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0..n</a:t>
            </a:r>
            <a:endParaRPr lang="en-US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758829" y="3526739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1200" dirty="0" smtClean="0"/>
              <a:t>Is </a:t>
            </a:r>
            <a:r>
              <a:rPr lang="fr-CH" sz="1200" dirty="0" err="1" smtClean="0"/>
              <a:t>used</a:t>
            </a:r>
            <a:r>
              <a:rPr lang="fr-CH" sz="1200" dirty="0" smtClean="0"/>
              <a:t> by</a:t>
            </a:r>
            <a:endParaRPr lang="en-US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594771" y="30163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1</a:t>
            </a:r>
            <a:endParaRPr lang="en-US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114884" y="373909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0..n</a:t>
            </a:r>
            <a:endParaRPr lang="en-US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287454" y="2225823"/>
            <a:ext cx="26770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err="1" smtClean="0"/>
              <a:t>Rules</a:t>
            </a:r>
            <a:r>
              <a:rPr lang="fr-CH" sz="1200" b="1" dirty="0" smtClean="0"/>
              <a:t>:</a:t>
            </a:r>
          </a:p>
          <a:p>
            <a:r>
              <a:rPr lang="fr-CH" sz="1200" dirty="0" smtClean="0"/>
              <a:t>A </a:t>
            </a:r>
            <a:r>
              <a:rPr lang="fr-CH" sz="1200" dirty="0" err="1" smtClean="0"/>
              <a:t>sector</a:t>
            </a:r>
            <a:r>
              <a:rPr lang="fr-CH" sz="1200" dirty="0" smtClean="0"/>
              <a:t> has 0 to n </a:t>
            </a:r>
            <a:r>
              <a:rPr lang="fr-CH" sz="1200" dirty="0" err="1" smtClean="0"/>
              <a:t>users</a:t>
            </a:r>
            <a:endParaRPr lang="fr-CH" sz="1200" dirty="0" smtClean="0"/>
          </a:p>
          <a:p>
            <a:r>
              <a:rPr lang="fr-CH" sz="1200" dirty="0"/>
              <a:t>A </a:t>
            </a:r>
            <a:r>
              <a:rPr lang="fr-CH" sz="1200" dirty="0" err="1"/>
              <a:t>sector</a:t>
            </a:r>
            <a:r>
              <a:rPr lang="fr-CH" sz="1200" dirty="0"/>
              <a:t> has 0 to n </a:t>
            </a:r>
            <a:r>
              <a:rPr lang="fr-CH" sz="1200" dirty="0" smtClean="0"/>
              <a:t>keys</a:t>
            </a:r>
            <a:endParaRPr lang="fr-CH" sz="1200" dirty="0"/>
          </a:p>
          <a:p>
            <a:r>
              <a:rPr lang="fr-CH" sz="1200" dirty="0" smtClean="0"/>
              <a:t>A key </a:t>
            </a:r>
            <a:r>
              <a:rPr lang="fr-CH" sz="1200" dirty="0" err="1" smtClean="0"/>
              <a:t>is</a:t>
            </a:r>
            <a:r>
              <a:rPr lang="fr-CH" sz="1200" dirty="0" smtClean="0"/>
              <a:t> </a:t>
            </a:r>
            <a:r>
              <a:rPr lang="fr-CH" sz="1200" dirty="0" err="1" smtClean="0"/>
              <a:t>assigned</a:t>
            </a:r>
            <a:r>
              <a:rPr lang="fr-CH" sz="1200" dirty="0" smtClean="0"/>
              <a:t> to 1 user</a:t>
            </a:r>
          </a:p>
          <a:p>
            <a:r>
              <a:rPr lang="fr-CH" sz="1200" dirty="0" smtClean="0"/>
              <a:t>A user uses 0 to n keys</a:t>
            </a:r>
          </a:p>
          <a:p>
            <a:r>
              <a:rPr lang="fr-CH" sz="1200" dirty="0" smtClean="0"/>
              <a:t>The </a:t>
            </a:r>
            <a:r>
              <a:rPr lang="fr-CH" sz="1200" dirty="0" err="1" smtClean="0"/>
              <a:t>Administrator</a:t>
            </a:r>
            <a:r>
              <a:rPr lang="fr-CH" sz="1200" dirty="0" smtClean="0"/>
              <a:t> </a:t>
            </a:r>
            <a:r>
              <a:rPr lang="fr-CH" sz="1200" dirty="0" err="1" smtClean="0"/>
              <a:t>role</a:t>
            </a:r>
            <a:r>
              <a:rPr lang="fr-CH" sz="1200" dirty="0" smtClean="0"/>
              <a:t> uses 0 key</a:t>
            </a:r>
          </a:p>
          <a:p>
            <a:r>
              <a:rPr lang="fr-CH" sz="1200" dirty="0" smtClean="0"/>
              <a:t>He </a:t>
            </a:r>
            <a:r>
              <a:rPr lang="fr-CH" sz="1200" dirty="0" err="1" smtClean="0"/>
              <a:t>creates</a:t>
            </a:r>
            <a:r>
              <a:rPr lang="fr-CH" sz="1200" dirty="0" smtClean="0"/>
              <a:t> </a:t>
            </a:r>
            <a:r>
              <a:rPr lang="fr-CH" sz="1200" dirty="0" err="1" smtClean="0"/>
              <a:t>users</a:t>
            </a:r>
            <a:r>
              <a:rPr lang="fr-CH" sz="1200" dirty="0" smtClean="0"/>
              <a:t> &amp; groups</a:t>
            </a:r>
          </a:p>
          <a:p>
            <a:r>
              <a:rPr lang="fr-CH" sz="1200" dirty="0"/>
              <a:t>The </a:t>
            </a:r>
            <a:r>
              <a:rPr lang="fr-CH" sz="1200" dirty="0" err="1" smtClean="0"/>
              <a:t>KeyAdmin</a:t>
            </a:r>
            <a:r>
              <a:rPr lang="fr-CH" sz="1200" dirty="0" smtClean="0"/>
              <a:t> </a:t>
            </a:r>
            <a:r>
              <a:rPr lang="fr-CH" sz="1200" dirty="0" err="1" smtClean="0"/>
              <a:t>role</a:t>
            </a:r>
            <a:r>
              <a:rPr lang="fr-CH" sz="1200" dirty="0" smtClean="0"/>
              <a:t> </a:t>
            </a:r>
            <a:r>
              <a:rPr lang="fr-CH" sz="1200" dirty="0"/>
              <a:t>uses 0 key</a:t>
            </a:r>
          </a:p>
          <a:p>
            <a:r>
              <a:rPr lang="fr-CH" sz="1200" dirty="0" smtClean="0"/>
              <a:t>He </a:t>
            </a:r>
            <a:r>
              <a:rPr lang="fr-CH" sz="1200" dirty="0" err="1" smtClean="0"/>
              <a:t>creates</a:t>
            </a:r>
            <a:r>
              <a:rPr lang="fr-CH" sz="1200" dirty="0" smtClean="0"/>
              <a:t> keys</a:t>
            </a:r>
          </a:p>
          <a:p>
            <a:r>
              <a:rPr lang="fr-CH" sz="1200" dirty="0"/>
              <a:t>The </a:t>
            </a:r>
            <a:r>
              <a:rPr lang="fr-CH" sz="1200" dirty="0" err="1" smtClean="0"/>
              <a:t>StatAdmin</a:t>
            </a:r>
            <a:r>
              <a:rPr lang="fr-CH" sz="1200" dirty="0" smtClean="0"/>
              <a:t> </a:t>
            </a:r>
            <a:r>
              <a:rPr lang="fr-CH" sz="1200" dirty="0" err="1"/>
              <a:t>role</a:t>
            </a:r>
            <a:r>
              <a:rPr lang="fr-CH" sz="1200" dirty="0"/>
              <a:t> uses 0 key</a:t>
            </a:r>
          </a:p>
          <a:p>
            <a:r>
              <a:rPr lang="fr-CH" sz="1200" dirty="0"/>
              <a:t>He </a:t>
            </a:r>
            <a:r>
              <a:rPr lang="fr-CH" sz="1200" dirty="0" err="1" smtClean="0"/>
              <a:t>assigns</a:t>
            </a:r>
            <a:r>
              <a:rPr lang="fr-CH" sz="1200" dirty="0" smtClean="0"/>
              <a:t> keys</a:t>
            </a:r>
            <a:endParaRPr lang="fr-CH" sz="1200" dirty="0"/>
          </a:p>
          <a:p>
            <a:r>
              <a:rPr lang="fr-CH" sz="1200" dirty="0"/>
              <a:t>The </a:t>
            </a:r>
            <a:r>
              <a:rPr lang="fr-CH" sz="1200" dirty="0" err="1" smtClean="0"/>
              <a:t>StatWorker</a:t>
            </a:r>
            <a:r>
              <a:rPr lang="fr-CH" sz="1200" dirty="0" smtClean="0"/>
              <a:t> </a:t>
            </a:r>
            <a:r>
              <a:rPr lang="fr-CH" sz="1200" dirty="0" err="1"/>
              <a:t>role</a:t>
            </a:r>
            <a:r>
              <a:rPr lang="fr-CH" sz="1200" dirty="0"/>
              <a:t> uses </a:t>
            </a:r>
            <a:r>
              <a:rPr lang="fr-CH" sz="1200" dirty="0" smtClean="0"/>
              <a:t>the keys</a:t>
            </a:r>
            <a:endParaRPr lang="fr-CH" sz="1200" dirty="0"/>
          </a:p>
          <a:p>
            <a:r>
              <a:rPr lang="fr-CH" sz="1200" dirty="0" err="1" smtClean="0"/>
              <a:t>Assigned</a:t>
            </a:r>
            <a:r>
              <a:rPr lang="fr-CH" sz="1200" dirty="0" smtClean="0"/>
              <a:t> to </a:t>
            </a:r>
            <a:r>
              <a:rPr lang="fr-CH" sz="1200" dirty="0" err="1" smtClean="0"/>
              <a:t>him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51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79D34A-ABBB-4FFC-B078-8119326AD03B}" vid="{40FD8388-BE10-4F84-BEC3-846E376F68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308</Words>
  <Application>Microsoft Office PowerPoint</Application>
  <PresentationFormat>Affichage à l'écran (4:3)</PresentationFormat>
  <Paragraphs>88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Arial</vt:lpstr>
      <vt:lpstr>Thème Office</vt:lpstr>
      <vt:lpstr>Présentation PowerPoint</vt:lpstr>
      <vt:lpstr>Gestion du keystore</vt:lpstr>
      <vt:lpstr>Keystore management</vt:lpstr>
    </vt:vector>
  </TitlesOfParts>
  <Company>Bundesverwaltung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Champreux Frédéric BFS</dc:creator>
  <cp:lastModifiedBy>Champreux Frédéric BFS</cp:lastModifiedBy>
  <cp:revision>3</cp:revision>
  <dcterms:created xsi:type="dcterms:W3CDTF">2017-06-21T14:13:06Z</dcterms:created>
  <dcterms:modified xsi:type="dcterms:W3CDTF">2017-07-21T08:55:14Z</dcterms:modified>
</cp:coreProperties>
</file>