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06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555E6-A89B-46EB-8F3A-66C0E1A7E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7BA003-2445-4DE0-9BA5-91E7426E2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5F9594-269F-4766-A057-4AC37262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738F-F677-4108-A914-8806406F0A5C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F0C517-F8C5-463D-A947-614B2A92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D66119-8FCE-48A6-BFCA-3CFAD645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AA23-BE5C-490C-8B27-CC0C8B682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50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3569A-8BEF-47CD-AA66-50ADCF59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AC2DB8-9882-4250-9648-5226752E3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2BBF25-760B-4F3B-A6B4-986C7257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738F-F677-4108-A914-8806406F0A5C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C9073D-8F59-4C83-B258-6775924F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20BA14-1A18-48DB-941B-D274CD1E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AA23-BE5C-490C-8B27-CC0C8B682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50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08E7FC-9C2F-42F5-8F0D-9BA0D89D9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A91D07-334A-4CC6-9A10-70A7ECDE7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DE06A-75F2-4C57-A32C-9590E764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738F-F677-4108-A914-8806406F0A5C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4B0471-7171-4D47-A432-C2B73588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FAB207-37DD-4924-A19B-667CF19F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AA23-BE5C-490C-8B27-CC0C8B682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03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6FDF12-F7DA-474E-84BD-0B990799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976AD2-40DC-4B1A-8FA9-819A138E7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6F5C86-9367-4E7D-8725-741C50CD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738F-F677-4108-A914-8806406F0A5C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5C8FC-24BB-44C7-A83C-70AB6B1A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6DEC74-9261-44DB-965A-EC3D3D8D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AA23-BE5C-490C-8B27-CC0C8B682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41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BAC89-F364-4E82-A528-75F065EB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998F79-6A59-4409-ABF9-0F252755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A59D29-69F9-45D5-80D6-E2157767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738F-F677-4108-A914-8806406F0A5C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74996E-8E38-4912-8F78-0F26986B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C64A67-D3C3-477A-8CD7-18A2CD2D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AA23-BE5C-490C-8B27-CC0C8B682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97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A21B8-EFEB-41A5-98E1-30DAFA93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5C2A11-9567-443A-B086-1BDE34BEF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2C979B-E1DB-47BE-B4E8-BFDEE32E7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C87ADE-D723-4370-AA10-70D435BF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738F-F677-4108-A914-8806406F0A5C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76339D-79CF-4FD5-9C52-27159FA5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479D9C-A78B-4768-A951-BCB21EA8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AA23-BE5C-490C-8B27-CC0C8B682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46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BD8585-E7E9-4E4C-9FBD-7C6888345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FC4B63-7C2D-4D3C-BE83-0F8A84811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E3F5DD-3114-4C60-ABA7-B5B7F23A3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AE7F0E-FA16-4856-90C0-0B86F5AD4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9A6B40-C74A-4978-BBFA-CFC57847D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5D89E8-A3E4-4812-BDBC-169BBFA0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738F-F677-4108-A914-8806406F0A5C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21D47C6-BA9D-4E1F-929D-3FE613E0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CF6F80-E734-4136-97FB-E97805F4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AA23-BE5C-490C-8B27-CC0C8B682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71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A5DBA9-55F4-48F5-AFF3-636032F6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50D060-AE3D-4467-B34C-E96F1A39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738F-F677-4108-A914-8806406F0A5C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A908E6-C2E5-4C9E-961B-8188CF23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4F2618-54CB-414F-822D-E38C82DF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AA23-BE5C-490C-8B27-CC0C8B682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28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4E7FEE-7021-43DD-92FA-45DD1F86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738F-F677-4108-A914-8806406F0A5C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893F82-85DE-412C-A4C9-AD1CA266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F634FA-67A8-44F3-884A-8C3CACA7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AA23-BE5C-490C-8B27-CC0C8B682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34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182A7-B054-4816-993B-34FE2B57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9D0ECA-BF54-4177-82C3-AF6DA18ED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777335-C5EA-4BC4-B119-47D36C2D3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101F18-1987-472B-9C84-9AA16748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738F-F677-4108-A914-8806406F0A5C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567B72-1A2F-4BCB-82AB-3C0BD346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5B2A87-9954-4D35-B988-32AB971D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AA23-BE5C-490C-8B27-CC0C8B682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8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FF4CC-914B-4BC1-A280-414B0F056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F60622-95C2-4C8C-96C1-D32F70FD0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618DA9-B2D3-42BA-9272-C6AEE623E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9CFB6B-0CED-4A5C-97AF-FA8E7140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738F-F677-4108-A914-8806406F0A5C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D5C727-1C68-4CFE-AA9D-6F0B1BFB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B950BC-FAA9-41FF-AB7C-054A01E0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AA23-BE5C-490C-8B27-CC0C8B682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20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204441-6935-47A8-AC5E-B83EF5C0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AE6024-B8E2-4696-9C9A-E44799CBF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CD5DAB-50AE-4288-9FBF-0A4906099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D738F-F677-4108-A914-8806406F0A5C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05C95F-5702-4BFC-9C23-50F443078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2DAB52-9598-4DA8-ABC3-CC46B0E49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4AA23-BE5C-490C-8B27-CC0C8B682B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5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2FF3E5B-AADF-46AE-B479-3358FC02C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16" y="-322384"/>
            <a:ext cx="7180384" cy="718038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CDBD87-4D59-4ABE-AF9D-FBB561D6A0DA}"/>
              </a:ext>
            </a:extLst>
          </p:cNvPr>
          <p:cNvSpPr txBox="1"/>
          <p:nvPr/>
        </p:nvSpPr>
        <p:spPr>
          <a:xfrm>
            <a:off x="3771900" y="2898476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r>
              <a:rPr lang="fr-FR" sz="1600" baseline="-25000" dirty="0"/>
              <a:t>1,</a:t>
            </a:r>
            <a:r>
              <a:rPr lang="el-GR" dirty="0"/>
              <a:t>σ</a:t>
            </a:r>
            <a:r>
              <a:rPr lang="fr-FR" sz="1600" baseline="-25000" dirty="0"/>
              <a:t>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74B3873-302F-48FF-9C1B-F277DE54538E}"/>
              </a:ext>
            </a:extLst>
          </p:cNvPr>
          <p:cNvSpPr txBox="1"/>
          <p:nvPr/>
        </p:nvSpPr>
        <p:spPr>
          <a:xfrm>
            <a:off x="4548554" y="483522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r>
              <a:rPr lang="fr-FR" sz="1600" baseline="-25000" dirty="0"/>
              <a:t>2,</a:t>
            </a:r>
            <a:r>
              <a:rPr lang="el-GR" dirty="0"/>
              <a:t>σ</a:t>
            </a:r>
            <a:r>
              <a:rPr lang="fr-FR" sz="1600" baseline="-25000" dirty="0"/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8D2092-84D7-4E7D-916D-6ED5FD50D54E}"/>
              </a:ext>
            </a:extLst>
          </p:cNvPr>
          <p:cNvSpPr txBox="1"/>
          <p:nvPr/>
        </p:nvSpPr>
        <p:spPr>
          <a:xfrm>
            <a:off x="6096000" y="1415507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r>
              <a:rPr lang="fr-FR" sz="1600" baseline="-25000" dirty="0"/>
              <a:t>3,</a:t>
            </a:r>
            <a:r>
              <a:rPr lang="el-GR" dirty="0"/>
              <a:t>σ</a:t>
            </a:r>
            <a:r>
              <a:rPr lang="fr-FR" sz="1600" baseline="-25000" dirty="0"/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EF3E089-51D8-4E35-AE27-E42546E2CAA8}"/>
              </a:ext>
            </a:extLst>
          </p:cNvPr>
          <p:cNvSpPr txBox="1"/>
          <p:nvPr/>
        </p:nvSpPr>
        <p:spPr>
          <a:xfrm>
            <a:off x="7230207" y="3487588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r>
              <a:rPr lang="fr-FR" sz="1600" baseline="-25000" dirty="0"/>
              <a:t>4,</a:t>
            </a:r>
            <a:r>
              <a:rPr lang="el-GR" dirty="0"/>
              <a:t>σ</a:t>
            </a:r>
            <a:r>
              <a:rPr lang="fr-FR" sz="1600" baseline="-25000" dirty="0"/>
              <a:t>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C98E3B5-556C-4903-BBB1-A8E5FB3B6D45}"/>
              </a:ext>
            </a:extLst>
          </p:cNvPr>
          <p:cNvSpPr txBox="1"/>
          <p:nvPr/>
        </p:nvSpPr>
        <p:spPr>
          <a:xfrm>
            <a:off x="8188570" y="1465303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r>
              <a:rPr lang="fr-FR" sz="1600" baseline="-25000" dirty="0"/>
              <a:t>5,</a:t>
            </a:r>
            <a:r>
              <a:rPr lang="el-GR" dirty="0"/>
              <a:t>σ</a:t>
            </a:r>
            <a:r>
              <a:rPr lang="fr-FR" sz="1600" baseline="-25000" dirty="0"/>
              <a:t>5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D3140CE-18A8-414D-A4B4-BC632A04AC5C}"/>
              </a:ext>
            </a:extLst>
          </p:cNvPr>
          <p:cNvCxnSpPr/>
          <p:nvPr/>
        </p:nvCxnSpPr>
        <p:spPr>
          <a:xfrm>
            <a:off x="3610708" y="5758962"/>
            <a:ext cx="0" cy="1230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28521BD-208E-480E-BE16-B59275210BF3}"/>
              </a:ext>
            </a:extLst>
          </p:cNvPr>
          <p:cNvCxnSpPr/>
          <p:nvPr/>
        </p:nvCxnSpPr>
        <p:spPr>
          <a:xfrm>
            <a:off x="4761179" y="5758962"/>
            <a:ext cx="0" cy="1230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08C5F74-600D-41A2-85A9-ED1C2E8F38E8}"/>
              </a:ext>
            </a:extLst>
          </p:cNvPr>
          <p:cNvCxnSpPr/>
          <p:nvPr/>
        </p:nvCxnSpPr>
        <p:spPr>
          <a:xfrm>
            <a:off x="5738332" y="5758962"/>
            <a:ext cx="0" cy="1230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603E94A-BE91-46E9-8BBA-5B8E07019AAF}"/>
              </a:ext>
            </a:extLst>
          </p:cNvPr>
          <p:cNvCxnSpPr/>
          <p:nvPr/>
        </p:nvCxnSpPr>
        <p:spPr>
          <a:xfrm>
            <a:off x="7097979" y="5758962"/>
            <a:ext cx="0" cy="1230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A39BAED-A89D-4A7A-853A-379A2C42DA7B}"/>
              </a:ext>
            </a:extLst>
          </p:cNvPr>
          <p:cNvCxnSpPr/>
          <p:nvPr/>
        </p:nvCxnSpPr>
        <p:spPr>
          <a:xfrm>
            <a:off x="8078120" y="5758962"/>
            <a:ext cx="0" cy="1230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0767958-4912-41FC-8698-0E487B286B60}"/>
              </a:ext>
            </a:extLst>
          </p:cNvPr>
          <p:cNvCxnSpPr/>
          <p:nvPr/>
        </p:nvCxnSpPr>
        <p:spPr>
          <a:xfrm>
            <a:off x="9231579" y="5767352"/>
            <a:ext cx="0" cy="1230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92DDA14F-C09B-4EB0-9F26-EC074DD25D98}"/>
              </a:ext>
            </a:extLst>
          </p:cNvPr>
          <p:cNvSpPr txBox="1"/>
          <p:nvPr/>
        </p:nvSpPr>
        <p:spPr>
          <a:xfrm>
            <a:off x="3465147" y="5818152"/>
            <a:ext cx="1248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i="1" dirty="0"/>
              <a:t>ϒ</a:t>
            </a:r>
            <a:r>
              <a:rPr lang="fr-FR" sz="1400" i="1" baseline="-25000" dirty="0"/>
              <a:t>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ABE80C0-7BCF-4869-B44D-9770D2F95405}"/>
              </a:ext>
            </a:extLst>
          </p:cNvPr>
          <p:cNvSpPr txBox="1"/>
          <p:nvPr/>
        </p:nvSpPr>
        <p:spPr>
          <a:xfrm>
            <a:off x="4576626" y="5825624"/>
            <a:ext cx="1248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i="1" dirty="0"/>
              <a:t>ϒ</a:t>
            </a:r>
            <a:r>
              <a:rPr lang="fr-FR" sz="1400" i="1" baseline="-25000" dirty="0"/>
              <a:t>2</a:t>
            </a:r>
            <a:endParaRPr lang="fr-FR" sz="1200" i="1" baseline="-250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7485DDE-40F2-4C05-A48E-2FFF2518E0FA}"/>
              </a:ext>
            </a:extLst>
          </p:cNvPr>
          <p:cNvSpPr txBox="1"/>
          <p:nvPr/>
        </p:nvSpPr>
        <p:spPr>
          <a:xfrm>
            <a:off x="5615354" y="5818152"/>
            <a:ext cx="1248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i="1" dirty="0"/>
              <a:t>ϒ</a:t>
            </a:r>
            <a:r>
              <a:rPr lang="fr-FR" sz="1200" i="1" baseline="-25000" dirty="0"/>
              <a:t>3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D5FF961-2200-423D-9C63-D97E23761722}"/>
              </a:ext>
            </a:extLst>
          </p:cNvPr>
          <p:cNvSpPr txBox="1"/>
          <p:nvPr/>
        </p:nvSpPr>
        <p:spPr>
          <a:xfrm>
            <a:off x="6975604" y="5818151"/>
            <a:ext cx="1248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i="1" dirty="0"/>
              <a:t>ϒ</a:t>
            </a:r>
            <a:r>
              <a:rPr lang="fr-FR" sz="1200" i="1" baseline="-25000" dirty="0"/>
              <a:t>4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E7DD343-5435-4AA3-992C-63DCD9A64960}"/>
              </a:ext>
            </a:extLst>
          </p:cNvPr>
          <p:cNvSpPr txBox="1"/>
          <p:nvPr/>
        </p:nvSpPr>
        <p:spPr>
          <a:xfrm>
            <a:off x="7947958" y="5819131"/>
            <a:ext cx="1248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i="1" dirty="0"/>
              <a:t>ϒ</a:t>
            </a:r>
            <a:r>
              <a:rPr lang="fr-FR" sz="1200" i="1" baseline="-25000" dirty="0"/>
              <a:t>5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4B325A7-DA32-4ED7-9214-AF606013E339}"/>
              </a:ext>
            </a:extLst>
          </p:cNvPr>
          <p:cNvSpPr txBox="1"/>
          <p:nvPr/>
        </p:nvSpPr>
        <p:spPr>
          <a:xfrm>
            <a:off x="9100656" y="5827169"/>
            <a:ext cx="1248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i="1" dirty="0"/>
              <a:t>ϒ</a:t>
            </a:r>
            <a:r>
              <a:rPr lang="fr-FR" sz="1200" i="1" baseline="-25000" dirty="0"/>
              <a:t>6</a:t>
            </a:r>
          </a:p>
        </p:txBody>
      </p:sp>
      <p:sp>
        <p:nvSpPr>
          <p:cNvPr id="26" name="Accolade fermante 25">
            <a:extLst>
              <a:ext uri="{FF2B5EF4-FFF2-40B4-BE49-F238E27FC236}">
                <a16:creationId xmlns:a16="http://schemas.microsoft.com/office/drawing/2014/main" id="{BBAE0A55-FCB3-4009-8ABA-46F996906B06}"/>
              </a:ext>
            </a:extLst>
          </p:cNvPr>
          <p:cNvSpPr/>
          <p:nvPr/>
        </p:nvSpPr>
        <p:spPr>
          <a:xfrm rot="5400000">
            <a:off x="4156464" y="5825881"/>
            <a:ext cx="145561" cy="10638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ccolade fermante 26">
            <a:extLst>
              <a:ext uri="{FF2B5EF4-FFF2-40B4-BE49-F238E27FC236}">
                <a16:creationId xmlns:a16="http://schemas.microsoft.com/office/drawing/2014/main" id="{09E52180-2E5C-4666-9089-7704425FBE09}"/>
              </a:ext>
            </a:extLst>
          </p:cNvPr>
          <p:cNvSpPr/>
          <p:nvPr/>
        </p:nvSpPr>
        <p:spPr>
          <a:xfrm rot="5400000">
            <a:off x="5209213" y="5918140"/>
            <a:ext cx="145561" cy="9126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Accolade fermante 27">
            <a:extLst>
              <a:ext uri="{FF2B5EF4-FFF2-40B4-BE49-F238E27FC236}">
                <a16:creationId xmlns:a16="http://schemas.microsoft.com/office/drawing/2014/main" id="{D7CFF5C7-D345-4264-8678-61F91C4F0DA7}"/>
              </a:ext>
            </a:extLst>
          </p:cNvPr>
          <p:cNvSpPr/>
          <p:nvPr/>
        </p:nvSpPr>
        <p:spPr>
          <a:xfrm rot="5400000">
            <a:off x="6357299" y="5706581"/>
            <a:ext cx="145561" cy="13357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Accolade fermante 28">
            <a:extLst>
              <a:ext uri="{FF2B5EF4-FFF2-40B4-BE49-F238E27FC236}">
                <a16:creationId xmlns:a16="http://schemas.microsoft.com/office/drawing/2014/main" id="{426DC3DA-8D1E-46A7-9A0C-4AC5A63FD4E7}"/>
              </a:ext>
            </a:extLst>
          </p:cNvPr>
          <p:cNvSpPr/>
          <p:nvPr/>
        </p:nvSpPr>
        <p:spPr>
          <a:xfrm rot="5400000">
            <a:off x="7532395" y="5896162"/>
            <a:ext cx="156849" cy="934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Accolade fermante 29">
            <a:extLst>
              <a:ext uri="{FF2B5EF4-FFF2-40B4-BE49-F238E27FC236}">
                <a16:creationId xmlns:a16="http://schemas.microsoft.com/office/drawing/2014/main" id="{7DE61762-CC6C-47F6-A1D3-5B3F3C5BF5FE}"/>
              </a:ext>
            </a:extLst>
          </p:cNvPr>
          <p:cNvSpPr/>
          <p:nvPr/>
        </p:nvSpPr>
        <p:spPr>
          <a:xfrm rot="5400000">
            <a:off x="8597484" y="5807793"/>
            <a:ext cx="145560" cy="11226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D2FEAE1-8BE8-4052-B37D-088C4E2D1353}"/>
              </a:ext>
            </a:extLst>
          </p:cNvPr>
          <p:cNvSpPr txBox="1"/>
          <p:nvPr/>
        </p:nvSpPr>
        <p:spPr>
          <a:xfrm>
            <a:off x="4105679" y="6420425"/>
            <a:ext cx="50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I</a:t>
            </a:r>
            <a:r>
              <a:rPr lang="fr-FR" sz="1600" baseline="-25000" dirty="0"/>
              <a:t>1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BFE135D-0D97-4B69-8D84-0266B9F5FDBE}"/>
              </a:ext>
            </a:extLst>
          </p:cNvPr>
          <p:cNvSpPr txBox="1"/>
          <p:nvPr/>
        </p:nvSpPr>
        <p:spPr>
          <a:xfrm>
            <a:off x="5096731" y="6420425"/>
            <a:ext cx="50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I</a:t>
            </a:r>
            <a:r>
              <a:rPr lang="fr-FR" sz="1600" baseline="-25000" dirty="0"/>
              <a:t>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FB32802-639B-4AE4-9AB5-BAE7FC9C0EB2}"/>
              </a:ext>
            </a:extLst>
          </p:cNvPr>
          <p:cNvSpPr txBox="1"/>
          <p:nvPr/>
        </p:nvSpPr>
        <p:spPr>
          <a:xfrm>
            <a:off x="7443782" y="6420425"/>
            <a:ext cx="50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I</a:t>
            </a:r>
            <a:r>
              <a:rPr lang="fr-FR" sz="1600" baseline="-25000" dirty="0"/>
              <a:t>4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3DD3D1B-7308-4D34-985E-70108582B02D}"/>
              </a:ext>
            </a:extLst>
          </p:cNvPr>
          <p:cNvSpPr txBox="1"/>
          <p:nvPr/>
        </p:nvSpPr>
        <p:spPr>
          <a:xfrm>
            <a:off x="8553056" y="6430596"/>
            <a:ext cx="50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I</a:t>
            </a:r>
            <a:r>
              <a:rPr lang="fr-FR" sz="1600" baseline="-25000" dirty="0"/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78410F-A8F6-4854-8055-5D1DA7287F74}"/>
              </a:ext>
            </a:extLst>
          </p:cNvPr>
          <p:cNvSpPr/>
          <p:nvPr/>
        </p:nvSpPr>
        <p:spPr>
          <a:xfrm>
            <a:off x="3559794" y="6047644"/>
            <a:ext cx="474784" cy="237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F4346A7-9DA7-49C8-97A1-B385A718DDA6}"/>
              </a:ext>
            </a:extLst>
          </p:cNvPr>
          <p:cNvSpPr/>
          <p:nvPr/>
        </p:nvSpPr>
        <p:spPr>
          <a:xfrm>
            <a:off x="4284861" y="6054894"/>
            <a:ext cx="474784" cy="199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E53959-66C8-478A-A9DD-BDA4EC49E918}"/>
              </a:ext>
            </a:extLst>
          </p:cNvPr>
          <p:cNvSpPr/>
          <p:nvPr/>
        </p:nvSpPr>
        <p:spPr>
          <a:xfrm>
            <a:off x="5648943" y="6057824"/>
            <a:ext cx="474784" cy="237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D309F7-336C-4522-A5BA-5DCB4338841B}"/>
              </a:ext>
            </a:extLst>
          </p:cNvPr>
          <p:cNvSpPr/>
          <p:nvPr/>
        </p:nvSpPr>
        <p:spPr>
          <a:xfrm>
            <a:off x="6720254" y="6048975"/>
            <a:ext cx="474784" cy="237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E4A2F7-C317-4A70-93FF-40296E15C897}"/>
              </a:ext>
            </a:extLst>
          </p:cNvPr>
          <p:cNvSpPr/>
          <p:nvPr/>
        </p:nvSpPr>
        <p:spPr>
          <a:xfrm>
            <a:off x="7957525" y="6057824"/>
            <a:ext cx="474784" cy="237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EEDF25-2260-47C6-B7C7-DF37CEEF6C41}"/>
              </a:ext>
            </a:extLst>
          </p:cNvPr>
          <p:cNvSpPr/>
          <p:nvPr/>
        </p:nvSpPr>
        <p:spPr>
          <a:xfrm>
            <a:off x="8808224" y="6066616"/>
            <a:ext cx="474784" cy="237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9AD91E-6083-42AA-B53F-E4490899EEAE}"/>
              </a:ext>
            </a:extLst>
          </p:cNvPr>
          <p:cNvSpPr/>
          <p:nvPr/>
        </p:nvSpPr>
        <p:spPr>
          <a:xfrm>
            <a:off x="9050163" y="6040183"/>
            <a:ext cx="224500" cy="237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523FB7-5473-4DE9-9971-F0D5F3845C2B}"/>
              </a:ext>
            </a:extLst>
          </p:cNvPr>
          <p:cNvSpPr/>
          <p:nvPr/>
        </p:nvSpPr>
        <p:spPr>
          <a:xfrm>
            <a:off x="4814491" y="6030554"/>
            <a:ext cx="474784" cy="199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F4D7A9-8C15-40D3-92DD-57AA82017071}"/>
              </a:ext>
            </a:extLst>
          </p:cNvPr>
          <p:cNvSpPr/>
          <p:nvPr/>
        </p:nvSpPr>
        <p:spPr>
          <a:xfrm>
            <a:off x="4522253" y="6109375"/>
            <a:ext cx="377872" cy="151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4A262C-0F66-441A-AC24-83C6E922CC42}"/>
              </a:ext>
            </a:extLst>
          </p:cNvPr>
          <p:cNvSpPr/>
          <p:nvPr/>
        </p:nvSpPr>
        <p:spPr>
          <a:xfrm>
            <a:off x="4276069" y="6054894"/>
            <a:ext cx="474784" cy="199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37C6BED-6B00-4797-8A49-238737BA2D2A}"/>
              </a:ext>
            </a:extLst>
          </p:cNvPr>
          <p:cNvSpPr/>
          <p:nvPr/>
        </p:nvSpPr>
        <p:spPr>
          <a:xfrm>
            <a:off x="7575500" y="5987833"/>
            <a:ext cx="474784" cy="199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9A4A1D9-7467-441A-A52E-4B27AA7BC716}"/>
              </a:ext>
            </a:extLst>
          </p:cNvPr>
          <p:cNvSpPr txBox="1"/>
          <p:nvPr/>
        </p:nvSpPr>
        <p:spPr>
          <a:xfrm>
            <a:off x="9618526" y="5650090"/>
            <a:ext cx="500746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aseline="-25000" dirty="0"/>
              <a:t>t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1BDC5F40-F50A-4A5E-A274-FE15E4B7B8A7}"/>
              </a:ext>
            </a:extLst>
          </p:cNvPr>
          <p:cNvCxnSpPr/>
          <p:nvPr/>
        </p:nvCxnSpPr>
        <p:spPr>
          <a:xfrm>
            <a:off x="8638085" y="5813388"/>
            <a:ext cx="10504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32FF4BB5-32A4-4429-9E11-17AAA003888D}"/>
              </a:ext>
            </a:extLst>
          </p:cNvPr>
          <p:cNvSpPr txBox="1"/>
          <p:nvPr/>
        </p:nvSpPr>
        <p:spPr>
          <a:xfrm>
            <a:off x="3196564" y="-99272"/>
            <a:ext cx="500746" cy="3795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800" baseline="-25000" dirty="0"/>
              <a:t>X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58FF86-D120-4E5D-B886-A6DE65E3B554}"/>
              </a:ext>
            </a:extLst>
          </p:cNvPr>
          <p:cNvSpPr/>
          <p:nvPr/>
        </p:nvSpPr>
        <p:spPr>
          <a:xfrm>
            <a:off x="2498482" y="3029398"/>
            <a:ext cx="474784" cy="237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EB63A0-0647-43CF-9F8E-9AB5DFE1B576}"/>
              </a:ext>
            </a:extLst>
          </p:cNvPr>
          <p:cNvSpPr/>
          <p:nvPr/>
        </p:nvSpPr>
        <p:spPr>
          <a:xfrm>
            <a:off x="6133106" y="6461435"/>
            <a:ext cx="587148" cy="237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CF047BD-7ABB-4DC5-8A11-18523DD2083D}"/>
              </a:ext>
            </a:extLst>
          </p:cNvPr>
          <p:cNvSpPr txBox="1"/>
          <p:nvPr/>
        </p:nvSpPr>
        <p:spPr>
          <a:xfrm>
            <a:off x="6308397" y="6430596"/>
            <a:ext cx="50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I</a:t>
            </a:r>
            <a:r>
              <a:rPr lang="fr-FR" sz="1600" baseline="-25000" dirty="0"/>
              <a:t>3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2F36BB-DAD4-4FAF-B2F0-48C4B32684E5}"/>
              </a:ext>
            </a:extLst>
          </p:cNvPr>
          <p:cNvCxnSpPr>
            <a:cxnSpLocks/>
          </p:cNvCxnSpPr>
          <p:nvPr/>
        </p:nvCxnSpPr>
        <p:spPr>
          <a:xfrm flipV="1">
            <a:off x="3481870" y="173318"/>
            <a:ext cx="0" cy="8174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8942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44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Aline Canard</dc:creator>
  <cp:lastModifiedBy>Aline Canard</cp:lastModifiedBy>
  <cp:revision>6</cp:revision>
  <dcterms:created xsi:type="dcterms:W3CDTF">2019-03-10T16:16:56Z</dcterms:created>
  <dcterms:modified xsi:type="dcterms:W3CDTF">2019-03-10T16:35:55Z</dcterms:modified>
</cp:coreProperties>
</file>