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 autoAdjust="0"/>
    <p:restoredTop sz="94660" autoAdjust="0"/>
  </p:normalViewPr>
  <p:slideViewPr>
    <p:cSldViewPr>
      <p:cViewPr varScale="1">
        <p:scale>
          <a:sx n="72" d="100"/>
          <a:sy n="72" d="100"/>
        </p:scale>
        <p:origin x="1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A82D8-D5D3-47A9-BAAC-00F3F79F0FBE}" type="datetimeFigureOut">
              <a:rPr lang="es-ES" smtClean="0"/>
              <a:t>23/04/2013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62DA-1BD5-4AD8-9F2C-F251772B9F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39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E01F4-D4C9-45F0-8D76-B5747E6E139E}" type="slidenum">
              <a:rPr lang="es-ES"/>
              <a:pPr/>
              <a:t>1</a:t>
            </a:fld>
            <a:endParaRPr lang="es-E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69802-84F0-4055-A0ED-3E3C7385CBC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7F9D9-CC62-41B5-BF7A-9981E4AED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09BE60-5370-460B-BCEA-AB603AF1A2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E361C-F740-4873-BADD-5D6B7E0944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24C365-A1FD-4A2E-A72B-37553DA276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1D7BF8-18B8-4317-BBC9-E7CDB35DF2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9DF3-0174-4AFB-9656-B83E1963CF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EA13BE-AE90-4B6D-905E-48506E7B35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AB2009-7C9C-48DD-9046-B2DA1D5815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79F75-A486-4143-AF2D-8EEC65F585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4CB944-FD97-4FEE-A9A3-D6BDACF3D1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77C3B8-C90E-401E-B7F1-0A83E22DBED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file:///\\SIRIUS\wwwroot\Excel2007\07\Libro07Paso01.xlsx!Hoja1!F2C1:F9C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s-ES_tradnl" dirty="0"/>
              <a:t>Parque móvil en América</a:t>
            </a:r>
            <a:endParaRPr lang="es-E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s-ES_tradnl" dirty="0"/>
              <a:t>                  Datos a </a:t>
            </a:r>
            <a:r>
              <a:rPr lang="es-ES_tradnl" dirty="0" smtClean="0"/>
              <a:t>2013</a:t>
            </a:r>
            <a:endParaRPr lang="es-E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22392"/>
              </p:ext>
            </p:extLst>
          </p:nvPr>
        </p:nvGraphicFramePr>
        <p:xfrm>
          <a:off x="1357290" y="2571744"/>
          <a:ext cx="6690759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4084260" imgH="1569769" progId="Excel.Sheet.8">
                  <p:link updateAutomatic="1"/>
                </p:oleObj>
              </mc:Choice>
              <mc:Fallback>
                <p:oleObj name="Worksheet" r:id="rId4" imgW="4084260" imgH="1569769" progId="Excel.Sheet.8">
                  <p:link updateAutomatic="1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571744"/>
                        <a:ext cx="6690759" cy="257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</TotalTime>
  <Words>9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Verdana</vt:lpstr>
      <vt:lpstr>Wingdings 2</vt:lpstr>
      <vt:lpstr>Solsticio</vt:lpstr>
      <vt:lpstr>\\SIRIUS\wwwroot\Excel2007\07\Libro07Paso01.xlsx!Hoja1!F2C1:F9C4</vt:lpstr>
      <vt:lpstr>Parque móvil en América</vt:lpstr>
    </vt:vector>
  </TitlesOfParts>
  <Company>Anaya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 móvil en América</dc:title>
  <dc:creator>Francisco Charte Ojeda</dc:creator>
  <cp:lastModifiedBy>Francisco Charte Ojeda</cp:lastModifiedBy>
  <cp:revision>5</cp:revision>
  <dcterms:created xsi:type="dcterms:W3CDTF">2006-12-10T11:17:58Z</dcterms:created>
  <dcterms:modified xsi:type="dcterms:W3CDTF">2013-04-23T17:16:10Z</dcterms:modified>
</cp:coreProperties>
</file>