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3FF1-63FF-4A14-9118-8234E229BAA4}" type="datetimeFigureOut">
              <a:rPr lang="es-ES" smtClean="0"/>
              <a:t>24/03/2016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s-ES" b="1" kern="1600" baseline="0">
                <a:latin typeface="Arial"/>
              </a:rPr>
              <a:t>Dame tus datos, toma tu informe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s-ES" b="1" i="1" baseline="0">
                <a:latin typeface="Arial"/>
              </a:rPr>
              <a:t>Word y Excel</a:t>
            </a:r>
          </a:p>
          <a:p>
            <a:pPr marR="0" lvl="1" rtl="0"/>
            <a:r>
              <a:rPr lang="es-ES" b="1" baseline="0">
                <a:latin typeface="Arial"/>
              </a:rPr>
              <a:t>Exportar texto y tablas</a:t>
            </a:r>
          </a:p>
          <a:p>
            <a:pPr marR="0" lvl="1" rtl="0"/>
            <a:r>
              <a:rPr lang="es-ES" b="1" baseline="0">
                <a:latin typeface="Arial"/>
              </a:rPr>
              <a:t>Exportar datos de formularios</a:t>
            </a:r>
          </a:p>
          <a:p>
            <a:pPr marR="0" lvl="1" rtl="0"/>
            <a:r>
              <a:rPr lang="es-ES" b="1" baseline="0">
                <a:latin typeface="Arial"/>
              </a:rPr>
              <a:t>Importar datos de Excel</a:t>
            </a:r>
          </a:p>
          <a:p>
            <a:pPr marR="0" lvl="0" rtl="0"/>
            <a:r>
              <a:rPr lang="en-GB" b="1" i="1" baseline="0">
                <a:latin typeface="Arial"/>
              </a:rPr>
              <a:t>Word y Access</a:t>
            </a:r>
          </a:p>
          <a:p>
            <a:pPr marR="0" lvl="0" rtl="0"/>
            <a:r>
              <a:rPr lang="en-US" b="1" i="1" baseline="0">
                <a:latin typeface="Arial"/>
              </a:rPr>
              <a:t>Word y PowerPoint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s-ES" b="1" kern="1600" baseline="0">
                <a:latin typeface="Arial"/>
              </a:rPr>
              <a:t>La oportunidad de nuestra vida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s-ES" b="1" i="1" baseline="0">
                <a:latin typeface="Arial"/>
              </a:rPr>
              <a:t>Escribir con estilo </a:t>
            </a:r>
          </a:p>
          <a:p>
            <a:pPr marR="0" lvl="0" rtl="0"/>
            <a:r>
              <a:rPr lang="es-ES" b="1" i="1" baseline="0" dirty="0">
                <a:latin typeface="Arial"/>
              </a:rPr>
              <a:t>Documentos maestros</a:t>
            </a:r>
          </a:p>
          <a:p>
            <a:pPr marR="0" lvl="0" rtl="0"/>
            <a:endParaRPr lang="es-ES" b="1" i="1" baseline="0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Presentación en pantalla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Dame tus datos, toma tu informe</vt:lpstr>
      <vt:lpstr>La oportunidad de nuestra vida</vt:lpstr>
    </vt:vector>
  </TitlesOfParts>
  <Company>Anaya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Dame tus datos, toma tu informe</dc:title>
  <dc:creator>Francisco Charte Ojeda</dc:creator>
  <cp:lastModifiedBy>Francisco Charte Ojeda</cp:lastModifiedBy>
  <cp:revision>2</cp:revision>
  <dcterms:created xsi:type="dcterms:W3CDTF">2006-12-31T17:36:12Z</dcterms:created>
  <dcterms:modified xsi:type="dcterms:W3CDTF">2016-03-24T19:30:29Z</dcterms:modified>
</cp:coreProperties>
</file>