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72" r:id="rId3"/>
    <p:sldId id="260" r:id="rId4"/>
    <p:sldId id="275" r:id="rId5"/>
    <p:sldId id="268" r:id="rId6"/>
    <p:sldId id="270" r:id="rId7"/>
    <p:sldId id="269" r:id="rId8"/>
    <p:sldId id="273" r:id="rId9"/>
    <p:sldId id="274" r:id="rId10"/>
    <p:sldId id="267" r:id="rId11"/>
    <p:sldId id="276" r:id="rId12"/>
    <p:sldId id="277" r:id="rId13"/>
    <p:sldId id="284" r:id="rId14"/>
    <p:sldId id="266" r:id="rId15"/>
    <p:sldId id="278" r:id="rId16"/>
    <p:sldId id="280" r:id="rId17"/>
    <p:sldId id="281" r:id="rId18"/>
    <p:sldId id="279" r:id="rId19"/>
    <p:sldId id="282" r:id="rId20"/>
    <p:sldId id="283" r:id="rId21"/>
    <p:sldId id="2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 snapToObjects="1">
      <p:cViewPr>
        <p:scale>
          <a:sx n="86" d="100"/>
          <a:sy n="86" d="100"/>
        </p:scale>
        <p:origin x="1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5E2D-9A16-0747-B1B2-0BD63E7423D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3AFB700-27F9-3341-B558-554EF59E7EC9}">
      <dgm:prSet/>
      <dgm:spPr/>
      <dgm:t>
        <a:bodyPr/>
        <a:lstStyle/>
        <a:p>
          <a:r>
            <a:rPr lang="en-NO" b="0" i="0"/>
            <a:t>Recursively enumerable</a:t>
          </a:r>
          <a:endParaRPr lang="en-NO"/>
        </a:p>
      </dgm:t>
    </dgm:pt>
    <dgm:pt modelId="{745498CF-7085-3347-B21A-64C1FB21C513}" type="parTrans" cxnId="{C9A74203-F89E-3047-B263-83BC3F219939}">
      <dgm:prSet/>
      <dgm:spPr/>
      <dgm:t>
        <a:bodyPr/>
        <a:lstStyle/>
        <a:p>
          <a:endParaRPr lang="en-GB"/>
        </a:p>
      </dgm:t>
    </dgm:pt>
    <dgm:pt modelId="{91E31860-7EF3-6942-AA69-D2E6CA6A67EB}" type="sibTrans" cxnId="{C9A74203-F89E-3047-B263-83BC3F219939}">
      <dgm:prSet/>
      <dgm:spPr/>
      <dgm:t>
        <a:bodyPr/>
        <a:lstStyle/>
        <a:p>
          <a:endParaRPr lang="en-GB"/>
        </a:p>
      </dgm:t>
    </dgm:pt>
    <dgm:pt modelId="{2A51A832-5AD6-EE49-B2F4-2379A239DD75}">
      <dgm:prSet/>
      <dgm:spPr/>
      <dgm:t>
        <a:bodyPr/>
        <a:lstStyle/>
        <a:p>
          <a:r>
            <a:rPr lang="en-NO" b="0" i="0" dirty="0"/>
            <a:t>Context sensitive</a:t>
          </a:r>
          <a:endParaRPr lang="en-NO" dirty="0"/>
        </a:p>
      </dgm:t>
    </dgm:pt>
    <dgm:pt modelId="{A08BD9BD-636C-764B-9800-EC830F7F8A02}" type="parTrans" cxnId="{82A18F0E-ACB8-3B4A-8C5C-F8E14DFCECED}">
      <dgm:prSet/>
      <dgm:spPr/>
      <dgm:t>
        <a:bodyPr/>
        <a:lstStyle/>
        <a:p>
          <a:endParaRPr lang="en-GB"/>
        </a:p>
      </dgm:t>
    </dgm:pt>
    <dgm:pt modelId="{DD47D284-4CF2-DB46-A1DE-03B53EC55897}" type="sibTrans" cxnId="{82A18F0E-ACB8-3B4A-8C5C-F8E14DFCECED}">
      <dgm:prSet/>
      <dgm:spPr/>
      <dgm:t>
        <a:bodyPr/>
        <a:lstStyle/>
        <a:p>
          <a:endParaRPr lang="en-GB"/>
        </a:p>
      </dgm:t>
    </dgm:pt>
    <dgm:pt modelId="{6AD35EB0-445F-694F-8E94-45ACA9AEF4BC}">
      <dgm:prSet/>
      <dgm:spPr/>
      <dgm:t>
        <a:bodyPr/>
        <a:lstStyle/>
        <a:p>
          <a:r>
            <a:rPr lang="en-NO" b="0" i="0" dirty="0"/>
            <a:t>Context-free</a:t>
          </a:r>
          <a:endParaRPr lang="en-NO" dirty="0"/>
        </a:p>
      </dgm:t>
    </dgm:pt>
    <dgm:pt modelId="{9DC3A352-DC0E-B04F-8ADC-49B3DEBC655C}" type="parTrans" cxnId="{E9581F72-0896-6848-8EDC-1E0D6ED6398B}">
      <dgm:prSet/>
      <dgm:spPr/>
      <dgm:t>
        <a:bodyPr/>
        <a:lstStyle/>
        <a:p>
          <a:endParaRPr lang="en-GB"/>
        </a:p>
      </dgm:t>
    </dgm:pt>
    <dgm:pt modelId="{EA69BF4D-7E95-C743-AA6B-65CA1CB483F5}" type="sibTrans" cxnId="{E9581F72-0896-6848-8EDC-1E0D6ED6398B}">
      <dgm:prSet/>
      <dgm:spPr/>
      <dgm:t>
        <a:bodyPr/>
        <a:lstStyle/>
        <a:p>
          <a:endParaRPr lang="en-GB"/>
        </a:p>
      </dgm:t>
    </dgm:pt>
    <dgm:pt modelId="{DD425589-4764-CD47-B2C4-8E96F86FB2F9}">
      <dgm:prSet/>
      <dgm:spPr/>
      <dgm:t>
        <a:bodyPr/>
        <a:lstStyle/>
        <a:p>
          <a:r>
            <a:rPr lang="en-NO" b="0" i="0"/>
            <a:t>Regular (Regex)</a:t>
          </a:r>
          <a:endParaRPr lang="en-NO" dirty="0"/>
        </a:p>
      </dgm:t>
    </dgm:pt>
    <dgm:pt modelId="{3E9284A4-BB8C-AB4A-81E1-BB6BFE825CC0}" type="parTrans" cxnId="{C6ED90B1-6FC1-D146-8A7F-674EA4D2C6B0}">
      <dgm:prSet/>
      <dgm:spPr/>
      <dgm:t>
        <a:bodyPr/>
        <a:lstStyle/>
        <a:p>
          <a:endParaRPr lang="en-GB"/>
        </a:p>
      </dgm:t>
    </dgm:pt>
    <dgm:pt modelId="{F9A77DAC-7779-0247-92D5-6C93C4877DFF}" type="sibTrans" cxnId="{C6ED90B1-6FC1-D146-8A7F-674EA4D2C6B0}">
      <dgm:prSet/>
      <dgm:spPr/>
      <dgm:t>
        <a:bodyPr/>
        <a:lstStyle/>
        <a:p>
          <a:endParaRPr lang="en-GB"/>
        </a:p>
      </dgm:t>
    </dgm:pt>
    <dgm:pt modelId="{1563AD41-E48E-D44A-83A4-0B8587E1628E}" type="pres">
      <dgm:prSet presAssocID="{4C1F5E2D-9A16-0747-B1B2-0BD63E7423D1}" presName="composite" presStyleCnt="0">
        <dgm:presLayoutVars>
          <dgm:chMax val="5"/>
          <dgm:dir/>
          <dgm:resizeHandles val="exact"/>
        </dgm:presLayoutVars>
      </dgm:prSet>
      <dgm:spPr/>
    </dgm:pt>
    <dgm:pt modelId="{917DE50D-C1D7-554A-B7FF-E06731D59168}" type="pres">
      <dgm:prSet presAssocID="{DD425589-4764-CD47-B2C4-8E96F86FB2F9}" presName="circle1" presStyleLbl="lnNode1" presStyleIdx="0" presStyleCnt="4"/>
      <dgm:spPr/>
    </dgm:pt>
    <dgm:pt modelId="{223D6504-83A4-1E49-A4C5-543D8BEEEEB5}" type="pres">
      <dgm:prSet presAssocID="{DD425589-4764-CD47-B2C4-8E96F86FB2F9}" presName="text1" presStyleLbl="revTx" presStyleIdx="0" presStyleCnt="4">
        <dgm:presLayoutVars>
          <dgm:bulletEnabled val="1"/>
        </dgm:presLayoutVars>
      </dgm:prSet>
      <dgm:spPr/>
    </dgm:pt>
    <dgm:pt modelId="{D39DBC57-EA47-494D-95B6-17228FD3536A}" type="pres">
      <dgm:prSet presAssocID="{DD425589-4764-CD47-B2C4-8E96F86FB2F9}" presName="line1" presStyleLbl="callout" presStyleIdx="0" presStyleCnt="8"/>
      <dgm:spPr/>
    </dgm:pt>
    <dgm:pt modelId="{AC8ED56D-B071-314B-9BF2-0E3775FB6BBA}" type="pres">
      <dgm:prSet presAssocID="{DD425589-4764-CD47-B2C4-8E96F86FB2F9}" presName="d1" presStyleLbl="callout" presStyleIdx="1" presStyleCnt="8"/>
      <dgm:spPr/>
    </dgm:pt>
    <dgm:pt modelId="{28387D86-E731-F743-BD22-C26B6EB29E9B}" type="pres">
      <dgm:prSet presAssocID="{6AD35EB0-445F-694F-8E94-45ACA9AEF4BC}" presName="circle2" presStyleLbl="lnNode1" presStyleIdx="1" presStyleCnt="4"/>
      <dgm:spPr/>
    </dgm:pt>
    <dgm:pt modelId="{E66A3EE5-9517-224B-89D1-D80219B3EA0D}" type="pres">
      <dgm:prSet presAssocID="{6AD35EB0-445F-694F-8E94-45ACA9AEF4BC}" presName="text2" presStyleLbl="revTx" presStyleIdx="1" presStyleCnt="4">
        <dgm:presLayoutVars>
          <dgm:bulletEnabled val="1"/>
        </dgm:presLayoutVars>
      </dgm:prSet>
      <dgm:spPr/>
    </dgm:pt>
    <dgm:pt modelId="{F112092A-2F15-8145-86F3-41A45AC9E486}" type="pres">
      <dgm:prSet presAssocID="{6AD35EB0-445F-694F-8E94-45ACA9AEF4BC}" presName="line2" presStyleLbl="callout" presStyleIdx="2" presStyleCnt="8"/>
      <dgm:spPr/>
    </dgm:pt>
    <dgm:pt modelId="{1FD1A86E-6B10-924E-92E1-E65B00D7E3B4}" type="pres">
      <dgm:prSet presAssocID="{6AD35EB0-445F-694F-8E94-45ACA9AEF4BC}" presName="d2" presStyleLbl="callout" presStyleIdx="3" presStyleCnt="8"/>
      <dgm:spPr/>
    </dgm:pt>
    <dgm:pt modelId="{3451807D-902A-6D4C-B4D1-5603474E5FEF}" type="pres">
      <dgm:prSet presAssocID="{2A51A832-5AD6-EE49-B2F4-2379A239DD75}" presName="circle3" presStyleLbl="lnNode1" presStyleIdx="2" presStyleCnt="4"/>
      <dgm:spPr/>
    </dgm:pt>
    <dgm:pt modelId="{5FBC3B84-F10D-0546-BF55-6A553A6699B9}" type="pres">
      <dgm:prSet presAssocID="{2A51A832-5AD6-EE49-B2F4-2379A239DD75}" presName="text3" presStyleLbl="revTx" presStyleIdx="2" presStyleCnt="4">
        <dgm:presLayoutVars>
          <dgm:bulletEnabled val="1"/>
        </dgm:presLayoutVars>
      </dgm:prSet>
      <dgm:spPr/>
    </dgm:pt>
    <dgm:pt modelId="{A964BD61-8EF7-A145-9A8A-D523C3BB85C2}" type="pres">
      <dgm:prSet presAssocID="{2A51A832-5AD6-EE49-B2F4-2379A239DD75}" presName="line3" presStyleLbl="callout" presStyleIdx="4" presStyleCnt="8"/>
      <dgm:spPr/>
    </dgm:pt>
    <dgm:pt modelId="{2DE63C00-5902-2349-AB15-9E47177664C9}" type="pres">
      <dgm:prSet presAssocID="{2A51A832-5AD6-EE49-B2F4-2379A239DD75}" presName="d3" presStyleLbl="callout" presStyleIdx="5" presStyleCnt="8"/>
      <dgm:spPr/>
    </dgm:pt>
    <dgm:pt modelId="{621D739D-2A27-1B4E-9259-A30130D1FC02}" type="pres">
      <dgm:prSet presAssocID="{43AFB700-27F9-3341-B558-554EF59E7EC9}" presName="circle4" presStyleLbl="lnNode1" presStyleIdx="3" presStyleCnt="4"/>
      <dgm:spPr/>
    </dgm:pt>
    <dgm:pt modelId="{E17309E2-DA90-324B-996C-0A6F98D31EC1}" type="pres">
      <dgm:prSet presAssocID="{43AFB700-27F9-3341-B558-554EF59E7EC9}" presName="text4" presStyleLbl="revTx" presStyleIdx="3" presStyleCnt="4">
        <dgm:presLayoutVars>
          <dgm:bulletEnabled val="1"/>
        </dgm:presLayoutVars>
      </dgm:prSet>
      <dgm:spPr/>
    </dgm:pt>
    <dgm:pt modelId="{C9EF98D9-C9D0-FF4D-8AB3-7DB95E7A77CE}" type="pres">
      <dgm:prSet presAssocID="{43AFB700-27F9-3341-B558-554EF59E7EC9}" presName="line4" presStyleLbl="callout" presStyleIdx="6" presStyleCnt="8"/>
      <dgm:spPr/>
    </dgm:pt>
    <dgm:pt modelId="{8CB4296E-8394-684D-83B7-D4D6BCCA483A}" type="pres">
      <dgm:prSet presAssocID="{43AFB700-27F9-3341-B558-554EF59E7EC9}" presName="d4" presStyleLbl="callout" presStyleIdx="7" presStyleCnt="8"/>
      <dgm:spPr/>
    </dgm:pt>
  </dgm:ptLst>
  <dgm:cxnLst>
    <dgm:cxn modelId="{C9A74203-F89E-3047-B263-83BC3F219939}" srcId="{4C1F5E2D-9A16-0747-B1B2-0BD63E7423D1}" destId="{43AFB700-27F9-3341-B558-554EF59E7EC9}" srcOrd="3" destOrd="0" parTransId="{745498CF-7085-3347-B21A-64C1FB21C513}" sibTransId="{91E31860-7EF3-6942-AA69-D2E6CA6A67EB}"/>
    <dgm:cxn modelId="{82A18F0E-ACB8-3B4A-8C5C-F8E14DFCECED}" srcId="{4C1F5E2D-9A16-0747-B1B2-0BD63E7423D1}" destId="{2A51A832-5AD6-EE49-B2F4-2379A239DD75}" srcOrd="2" destOrd="0" parTransId="{A08BD9BD-636C-764B-9800-EC830F7F8A02}" sibTransId="{DD47D284-4CF2-DB46-A1DE-03B53EC55897}"/>
    <dgm:cxn modelId="{0ACFEC19-448D-A64B-BE25-FF4D998D45B3}" type="presOf" srcId="{4C1F5E2D-9A16-0747-B1B2-0BD63E7423D1}" destId="{1563AD41-E48E-D44A-83A4-0B8587E1628E}" srcOrd="0" destOrd="0" presId="urn:microsoft.com/office/officeart/2005/8/layout/target1"/>
    <dgm:cxn modelId="{D919114B-B18C-E248-AD54-31D90DD07B05}" type="presOf" srcId="{2A51A832-5AD6-EE49-B2F4-2379A239DD75}" destId="{5FBC3B84-F10D-0546-BF55-6A553A6699B9}" srcOrd="0" destOrd="0" presId="urn:microsoft.com/office/officeart/2005/8/layout/target1"/>
    <dgm:cxn modelId="{E9581F72-0896-6848-8EDC-1E0D6ED6398B}" srcId="{4C1F5E2D-9A16-0747-B1B2-0BD63E7423D1}" destId="{6AD35EB0-445F-694F-8E94-45ACA9AEF4BC}" srcOrd="1" destOrd="0" parTransId="{9DC3A352-DC0E-B04F-8ADC-49B3DEBC655C}" sibTransId="{EA69BF4D-7E95-C743-AA6B-65CA1CB483F5}"/>
    <dgm:cxn modelId="{58B61CA1-925C-2449-95C4-A899F1E09CD8}" type="presOf" srcId="{DD425589-4764-CD47-B2C4-8E96F86FB2F9}" destId="{223D6504-83A4-1E49-A4C5-543D8BEEEEB5}" srcOrd="0" destOrd="0" presId="urn:microsoft.com/office/officeart/2005/8/layout/target1"/>
    <dgm:cxn modelId="{C6ED90B1-6FC1-D146-8A7F-674EA4D2C6B0}" srcId="{4C1F5E2D-9A16-0747-B1B2-0BD63E7423D1}" destId="{DD425589-4764-CD47-B2C4-8E96F86FB2F9}" srcOrd="0" destOrd="0" parTransId="{3E9284A4-BB8C-AB4A-81E1-BB6BFE825CC0}" sibTransId="{F9A77DAC-7779-0247-92D5-6C93C4877DFF}"/>
    <dgm:cxn modelId="{429D5FE6-4879-6E4D-B556-760EE3F578F4}" type="presOf" srcId="{43AFB700-27F9-3341-B558-554EF59E7EC9}" destId="{E17309E2-DA90-324B-996C-0A6F98D31EC1}" srcOrd="0" destOrd="0" presId="urn:microsoft.com/office/officeart/2005/8/layout/target1"/>
    <dgm:cxn modelId="{C62702EE-17EE-ED40-94B6-E4B50590E505}" type="presOf" srcId="{6AD35EB0-445F-694F-8E94-45ACA9AEF4BC}" destId="{E66A3EE5-9517-224B-89D1-D80219B3EA0D}" srcOrd="0" destOrd="0" presId="urn:microsoft.com/office/officeart/2005/8/layout/target1"/>
    <dgm:cxn modelId="{83E2651D-2A3B-1A40-93EC-CA91583B09D4}" type="presParOf" srcId="{1563AD41-E48E-D44A-83A4-0B8587E1628E}" destId="{917DE50D-C1D7-554A-B7FF-E06731D59168}" srcOrd="0" destOrd="0" presId="urn:microsoft.com/office/officeart/2005/8/layout/target1"/>
    <dgm:cxn modelId="{73E72E39-EA6F-8A42-B31C-2002EABAFBC9}" type="presParOf" srcId="{1563AD41-E48E-D44A-83A4-0B8587E1628E}" destId="{223D6504-83A4-1E49-A4C5-543D8BEEEEB5}" srcOrd="1" destOrd="0" presId="urn:microsoft.com/office/officeart/2005/8/layout/target1"/>
    <dgm:cxn modelId="{75E8773A-735E-D848-B3CD-CAB51612F391}" type="presParOf" srcId="{1563AD41-E48E-D44A-83A4-0B8587E1628E}" destId="{D39DBC57-EA47-494D-95B6-17228FD3536A}" srcOrd="2" destOrd="0" presId="urn:microsoft.com/office/officeart/2005/8/layout/target1"/>
    <dgm:cxn modelId="{387E6075-8EA2-5F4B-8F17-6AF8157073CD}" type="presParOf" srcId="{1563AD41-E48E-D44A-83A4-0B8587E1628E}" destId="{AC8ED56D-B071-314B-9BF2-0E3775FB6BBA}" srcOrd="3" destOrd="0" presId="urn:microsoft.com/office/officeart/2005/8/layout/target1"/>
    <dgm:cxn modelId="{E78A8A9E-C322-544A-9CA8-E10C963681DE}" type="presParOf" srcId="{1563AD41-E48E-D44A-83A4-0B8587E1628E}" destId="{28387D86-E731-F743-BD22-C26B6EB29E9B}" srcOrd="4" destOrd="0" presId="urn:microsoft.com/office/officeart/2005/8/layout/target1"/>
    <dgm:cxn modelId="{A45D6DC7-7031-EC4B-8FF7-12CB5BF6B3B1}" type="presParOf" srcId="{1563AD41-E48E-D44A-83A4-0B8587E1628E}" destId="{E66A3EE5-9517-224B-89D1-D80219B3EA0D}" srcOrd="5" destOrd="0" presId="urn:microsoft.com/office/officeart/2005/8/layout/target1"/>
    <dgm:cxn modelId="{FBB010F8-DD5A-D545-857C-73503804A91E}" type="presParOf" srcId="{1563AD41-E48E-D44A-83A4-0B8587E1628E}" destId="{F112092A-2F15-8145-86F3-41A45AC9E486}" srcOrd="6" destOrd="0" presId="urn:microsoft.com/office/officeart/2005/8/layout/target1"/>
    <dgm:cxn modelId="{CD4E308E-192E-1347-8923-150415FCDF50}" type="presParOf" srcId="{1563AD41-E48E-D44A-83A4-0B8587E1628E}" destId="{1FD1A86E-6B10-924E-92E1-E65B00D7E3B4}" srcOrd="7" destOrd="0" presId="urn:microsoft.com/office/officeart/2005/8/layout/target1"/>
    <dgm:cxn modelId="{D3843CB6-0096-FE49-91B5-3AF771776A75}" type="presParOf" srcId="{1563AD41-E48E-D44A-83A4-0B8587E1628E}" destId="{3451807D-902A-6D4C-B4D1-5603474E5FEF}" srcOrd="8" destOrd="0" presId="urn:microsoft.com/office/officeart/2005/8/layout/target1"/>
    <dgm:cxn modelId="{9D2F0C6F-314E-B948-A7C8-A0BCF9A61931}" type="presParOf" srcId="{1563AD41-E48E-D44A-83A4-0B8587E1628E}" destId="{5FBC3B84-F10D-0546-BF55-6A553A6699B9}" srcOrd="9" destOrd="0" presId="urn:microsoft.com/office/officeart/2005/8/layout/target1"/>
    <dgm:cxn modelId="{5AFABE15-2172-C04C-A621-8D95FD38F994}" type="presParOf" srcId="{1563AD41-E48E-D44A-83A4-0B8587E1628E}" destId="{A964BD61-8EF7-A145-9A8A-D523C3BB85C2}" srcOrd="10" destOrd="0" presId="urn:microsoft.com/office/officeart/2005/8/layout/target1"/>
    <dgm:cxn modelId="{B33CAF5F-62A3-8F4F-B916-8B4966BBDBE8}" type="presParOf" srcId="{1563AD41-E48E-D44A-83A4-0B8587E1628E}" destId="{2DE63C00-5902-2349-AB15-9E47177664C9}" srcOrd="11" destOrd="0" presId="urn:microsoft.com/office/officeart/2005/8/layout/target1"/>
    <dgm:cxn modelId="{97D9B032-3A5C-E54C-8270-1B038063719E}" type="presParOf" srcId="{1563AD41-E48E-D44A-83A4-0B8587E1628E}" destId="{621D739D-2A27-1B4E-9259-A30130D1FC02}" srcOrd="12" destOrd="0" presId="urn:microsoft.com/office/officeart/2005/8/layout/target1"/>
    <dgm:cxn modelId="{121B1B22-FE90-3343-83E2-D85B92460C8E}" type="presParOf" srcId="{1563AD41-E48E-D44A-83A4-0B8587E1628E}" destId="{E17309E2-DA90-324B-996C-0A6F98D31EC1}" srcOrd="13" destOrd="0" presId="urn:microsoft.com/office/officeart/2005/8/layout/target1"/>
    <dgm:cxn modelId="{04F63613-6BFF-894E-8E9C-7544DFC3DFAA}" type="presParOf" srcId="{1563AD41-E48E-D44A-83A4-0B8587E1628E}" destId="{C9EF98D9-C9D0-FF4D-8AB3-7DB95E7A77CE}" srcOrd="14" destOrd="0" presId="urn:microsoft.com/office/officeart/2005/8/layout/target1"/>
    <dgm:cxn modelId="{7B6AAAAA-06A4-C74E-BE6C-BE73EAEFC9AA}" type="presParOf" srcId="{1563AD41-E48E-D44A-83A4-0B8587E1628E}" destId="{8CB4296E-8394-684D-83B7-D4D6BCCA483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74341-E635-5042-9184-B601C6C6E5D7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767812-81FA-9A46-9F66-317CCD08EE8D}">
      <dgm:prSet/>
      <dgm:spPr/>
      <dgm:t>
        <a:bodyPr/>
        <a:lstStyle/>
        <a:p>
          <a:r>
            <a:rPr lang="en-NO" b="0" i="0" dirty="0"/>
            <a:t>NL</a:t>
          </a:r>
          <a:endParaRPr lang="en-NO" dirty="0"/>
        </a:p>
      </dgm:t>
    </dgm:pt>
    <dgm:pt modelId="{6C4EF78C-BBED-C447-8C20-48FA14A3311B}" type="parTrans" cxnId="{5E5229A6-BE28-2446-B21D-CF176624B2B3}">
      <dgm:prSet/>
      <dgm:spPr/>
      <dgm:t>
        <a:bodyPr/>
        <a:lstStyle/>
        <a:p>
          <a:endParaRPr lang="en-GB"/>
        </a:p>
      </dgm:t>
    </dgm:pt>
    <dgm:pt modelId="{1091F0D3-5B69-D142-AD97-BDC65E6906E5}" type="sibTrans" cxnId="{5E5229A6-BE28-2446-B21D-CF176624B2B3}">
      <dgm:prSet/>
      <dgm:spPr/>
      <dgm:t>
        <a:bodyPr/>
        <a:lstStyle/>
        <a:p>
          <a:endParaRPr lang="en-GB"/>
        </a:p>
      </dgm:t>
    </dgm:pt>
    <dgm:pt modelId="{65D28F87-1DC3-4042-841A-B82CB2F1DEF2}">
      <dgm:prSet/>
      <dgm:spPr/>
      <dgm:t>
        <a:bodyPr/>
        <a:lstStyle/>
        <a:p>
          <a:r>
            <a:rPr lang="en-NO" b="0" i="0" dirty="0"/>
            <a:t>P</a:t>
          </a:r>
          <a:endParaRPr lang="en-NO" dirty="0"/>
        </a:p>
      </dgm:t>
    </dgm:pt>
    <dgm:pt modelId="{2116CAE3-C4E2-F143-8090-A8DB7ED0DFEE}" type="parTrans" cxnId="{B2C8DE80-0515-3D49-8AE2-87FB1C63DEB6}">
      <dgm:prSet/>
      <dgm:spPr/>
      <dgm:t>
        <a:bodyPr/>
        <a:lstStyle/>
        <a:p>
          <a:endParaRPr lang="en-GB"/>
        </a:p>
      </dgm:t>
    </dgm:pt>
    <dgm:pt modelId="{76B4606F-7266-2841-955A-9122EE2DADC0}" type="sibTrans" cxnId="{B2C8DE80-0515-3D49-8AE2-87FB1C63DEB6}">
      <dgm:prSet/>
      <dgm:spPr/>
      <dgm:t>
        <a:bodyPr/>
        <a:lstStyle/>
        <a:p>
          <a:endParaRPr lang="en-GB"/>
        </a:p>
      </dgm:t>
    </dgm:pt>
    <dgm:pt modelId="{27F5486B-0AA7-914E-B406-DC8886773839}">
      <dgm:prSet/>
      <dgm:spPr/>
      <dgm:t>
        <a:bodyPr/>
        <a:lstStyle/>
        <a:p>
          <a:r>
            <a:rPr lang="en-NO" b="0" i="0" dirty="0"/>
            <a:t>NP</a:t>
          </a:r>
          <a:endParaRPr lang="en-NO" dirty="0"/>
        </a:p>
      </dgm:t>
    </dgm:pt>
    <dgm:pt modelId="{6EA477B5-FF30-C244-B0A7-73EF2720D381}" type="parTrans" cxnId="{48E9989B-001B-D847-A23C-B22197BE21FC}">
      <dgm:prSet/>
      <dgm:spPr/>
      <dgm:t>
        <a:bodyPr/>
        <a:lstStyle/>
        <a:p>
          <a:endParaRPr lang="en-GB"/>
        </a:p>
      </dgm:t>
    </dgm:pt>
    <dgm:pt modelId="{BD6D1968-7018-4A41-A5E6-F493A22489DD}" type="sibTrans" cxnId="{48E9989B-001B-D847-A23C-B22197BE21FC}">
      <dgm:prSet/>
      <dgm:spPr/>
      <dgm:t>
        <a:bodyPr/>
        <a:lstStyle/>
        <a:p>
          <a:endParaRPr lang="en-GB"/>
        </a:p>
      </dgm:t>
    </dgm:pt>
    <dgm:pt modelId="{5FBC33A9-A710-9E46-99B6-9F3A4D1FC385}">
      <dgm:prSet/>
      <dgm:spPr/>
      <dgm:t>
        <a:bodyPr/>
        <a:lstStyle/>
        <a:p>
          <a:r>
            <a:rPr lang="en-NO" b="0" i="0" dirty="0"/>
            <a:t>PSPACE</a:t>
          </a:r>
          <a:endParaRPr lang="en-NO" dirty="0"/>
        </a:p>
      </dgm:t>
    </dgm:pt>
    <dgm:pt modelId="{5342D46E-39C2-1A41-844F-FC1D9AEFA580}" type="parTrans" cxnId="{3B01191E-8A67-7546-AC59-B0C453600C90}">
      <dgm:prSet/>
      <dgm:spPr/>
      <dgm:t>
        <a:bodyPr/>
        <a:lstStyle/>
        <a:p>
          <a:endParaRPr lang="en-GB"/>
        </a:p>
      </dgm:t>
    </dgm:pt>
    <dgm:pt modelId="{9AE0A3F6-EBDE-8342-BDD3-82993E22E1B4}" type="sibTrans" cxnId="{3B01191E-8A67-7546-AC59-B0C453600C90}">
      <dgm:prSet/>
      <dgm:spPr/>
      <dgm:t>
        <a:bodyPr/>
        <a:lstStyle/>
        <a:p>
          <a:endParaRPr lang="en-GB"/>
        </a:p>
      </dgm:t>
    </dgm:pt>
    <dgm:pt modelId="{D29435A1-27CC-3340-A76D-00106706373D}">
      <dgm:prSet/>
      <dgm:spPr/>
      <dgm:t>
        <a:bodyPr/>
        <a:lstStyle/>
        <a:p>
          <a:r>
            <a:rPr lang="en-NO" b="0" i="0"/>
            <a:t>EXPTIME</a:t>
          </a:r>
          <a:endParaRPr lang="en-NO"/>
        </a:p>
      </dgm:t>
    </dgm:pt>
    <dgm:pt modelId="{02F36234-8F3E-5A4D-AF65-E025E8D6499B}" type="parTrans" cxnId="{2B11356A-1DD4-E943-9075-5FC971F50A25}">
      <dgm:prSet/>
      <dgm:spPr/>
      <dgm:t>
        <a:bodyPr/>
        <a:lstStyle/>
        <a:p>
          <a:endParaRPr lang="en-GB"/>
        </a:p>
      </dgm:t>
    </dgm:pt>
    <dgm:pt modelId="{873DACE8-A6BB-DC4F-8617-C6D115FC2A1B}" type="sibTrans" cxnId="{2B11356A-1DD4-E943-9075-5FC971F50A25}">
      <dgm:prSet/>
      <dgm:spPr/>
      <dgm:t>
        <a:bodyPr/>
        <a:lstStyle/>
        <a:p>
          <a:endParaRPr lang="en-GB"/>
        </a:p>
      </dgm:t>
    </dgm:pt>
    <dgm:pt modelId="{D72E981A-38A1-0F4E-94D4-C724F77B3F14}">
      <dgm:prSet/>
      <dgm:spPr/>
      <dgm:t>
        <a:bodyPr/>
        <a:lstStyle/>
        <a:p>
          <a:r>
            <a:rPr lang="en-NO" b="0" i="0"/>
            <a:t>EXPSPACE</a:t>
          </a:r>
          <a:endParaRPr lang="en-NO"/>
        </a:p>
      </dgm:t>
    </dgm:pt>
    <dgm:pt modelId="{E88E48FA-97D3-7249-92AC-4BD27F63E480}" type="parTrans" cxnId="{3329BD60-F75E-AF4A-94CE-67C6E5676B17}">
      <dgm:prSet/>
      <dgm:spPr/>
      <dgm:t>
        <a:bodyPr/>
        <a:lstStyle/>
        <a:p>
          <a:endParaRPr lang="en-GB"/>
        </a:p>
      </dgm:t>
    </dgm:pt>
    <dgm:pt modelId="{1595E3B8-FFB1-4A41-B4CE-FF583F952526}" type="sibTrans" cxnId="{3329BD60-F75E-AF4A-94CE-67C6E5676B17}">
      <dgm:prSet/>
      <dgm:spPr/>
      <dgm:t>
        <a:bodyPr/>
        <a:lstStyle/>
        <a:p>
          <a:endParaRPr lang="en-GB"/>
        </a:p>
      </dgm:t>
    </dgm:pt>
    <dgm:pt modelId="{3AA7BA11-FBF4-2F48-8959-3941D8BDCBD7}" type="pres">
      <dgm:prSet presAssocID="{71074341-E635-5042-9184-B601C6C6E5D7}" presName="Name0" presStyleCnt="0">
        <dgm:presLayoutVars>
          <dgm:chMax val="7"/>
          <dgm:resizeHandles val="exact"/>
        </dgm:presLayoutVars>
      </dgm:prSet>
      <dgm:spPr/>
    </dgm:pt>
    <dgm:pt modelId="{B1F371D5-DA9F-B54D-9522-1ED4BDFCC488}" type="pres">
      <dgm:prSet presAssocID="{71074341-E635-5042-9184-B601C6C6E5D7}" presName="comp1" presStyleCnt="0"/>
      <dgm:spPr/>
    </dgm:pt>
    <dgm:pt modelId="{614B317D-A8CC-BB47-A9F0-4DF1D8568BFD}" type="pres">
      <dgm:prSet presAssocID="{71074341-E635-5042-9184-B601C6C6E5D7}" presName="circle1" presStyleLbl="node1" presStyleIdx="0" presStyleCnt="6"/>
      <dgm:spPr/>
    </dgm:pt>
    <dgm:pt modelId="{41E53F6D-9743-4746-86C5-438CE25C64F0}" type="pres">
      <dgm:prSet presAssocID="{71074341-E635-5042-9184-B601C6C6E5D7}" presName="c1text" presStyleLbl="node1" presStyleIdx="0" presStyleCnt="6">
        <dgm:presLayoutVars>
          <dgm:bulletEnabled val="1"/>
        </dgm:presLayoutVars>
      </dgm:prSet>
      <dgm:spPr/>
    </dgm:pt>
    <dgm:pt modelId="{8884C388-B567-2249-A37E-47DDBD5CB493}" type="pres">
      <dgm:prSet presAssocID="{71074341-E635-5042-9184-B601C6C6E5D7}" presName="comp2" presStyleCnt="0"/>
      <dgm:spPr/>
    </dgm:pt>
    <dgm:pt modelId="{BC76B905-EF78-0247-85C1-E6D11D3DDF10}" type="pres">
      <dgm:prSet presAssocID="{71074341-E635-5042-9184-B601C6C6E5D7}" presName="circle2" presStyleLbl="node1" presStyleIdx="1" presStyleCnt="6"/>
      <dgm:spPr/>
    </dgm:pt>
    <dgm:pt modelId="{B6A18512-3F42-7449-907E-14428E16A2C5}" type="pres">
      <dgm:prSet presAssocID="{71074341-E635-5042-9184-B601C6C6E5D7}" presName="c2text" presStyleLbl="node1" presStyleIdx="1" presStyleCnt="6">
        <dgm:presLayoutVars>
          <dgm:bulletEnabled val="1"/>
        </dgm:presLayoutVars>
      </dgm:prSet>
      <dgm:spPr/>
    </dgm:pt>
    <dgm:pt modelId="{66BD1903-E27B-C84B-AD1E-4A6C2D06EEE7}" type="pres">
      <dgm:prSet presAssocID="{71074341-E635-5042-9184-B601C6C6E5D7}" presName="comp3" presStyleCnt="0"/>
      <dgm:spPr/>
    </dgm:pt>
    <dgm:pt modelId="{1B0AACF9-11B1-C44E-BA02-FBD3C45F0094}" type="pres">
      <dgm:prSet presAssocID="{71074341-E635-5042-9184-B601C6C6E5D7}" presName="circle3" presStyleLbl="node1" presStyleIdx="2" presStyleCnt="6"/>
      <dgm:spPr/>
    </dgm:pt>
    <dgm:pt modelId="{D77E1AB9-25EF-CF47-AC23-BFDE6C2BA120}" type="pres">
      <dgm:prSet presAssocID="{71074341-E635-5042-9184-B601C6C6E5D7}" presName="c3text" presStyleLbl="node1" presStyleIdx="2" presStyleCnt="6">
        <dgm:presLayoutVars>
          <dgm:bulletEnabled val="1"/>
        </dgm:presLayoutVars>
      </dgm:prSet>
      <dgm:spPr/>
    </dgm:pt>
    <dgm:pt modelId="{B1497DF2-DAEA-1646-8E16-084548D168FC}" type="pres">
      <dgm:prSet presAssocID="{71074341-E635-5042-9184-B601C6C6E5D7}" presName="comp4" presStyleCnt="0"/>
      <dgm:spPr/>
    </dgm:pt>
    <dgm:pt modelId="{6CAC97EB-9251-1443-AAA8-094A91EC80D1}" type="pres">
      <dgm:prSet presAssocID="{71074341-E635-5042-9184-B601C6C6E5D7}" presName="circle4" presStyleLbl="node1" presStyleIdx="3" presStyleCnt="6"/>
      <dgm:spPr/>
    </dgm:pt>
    <dgm:pt modelId="{EFF3C101-1119-F846-81BF-4FD9E5D64978}" type="pres">
      <dgm:prSet presAssocID="{71074341-E635-5042-9184-B601C6C6E5D7}" presName="c4text" presStyleLbl="node1" presStyleIdx="3" presStyleCnt="6">
        <dgm:presLayoutVars>
          <dgm:bulletEnabled val="1"/>
        </dgm:presLayoutVars>
      </dgm:prSet>
      <dgm:spPr/>
    </dgm:pt>
    <dgm:pt modelId="{6BF1902F-4A5E-864A-9C62-4294A483E4C2}" type="pres">
      <dgm:prSet presAssocID="{71074341-E635-5042-9184-B601C6C6E5D7}" presName="comp5" presStyleCnt="0"/>
      <dgm:spPr/>
    </dgm:pt>
    <dgm:pt modelId="{2F7509F4-8649-C845-8018-F8F97EF04D04}" type="pres">
      <dgm:prSet presAssocID="{71074341-E635-5042-9184-B601C6C6E5D7}" presName="circle5" presStyleLbl="node1" presStyleIdx="4" presStyleCnt="6"/>
      <dgm:spPr/>
    </dgm:pt>
    <dgm:pt modelId="{022A35A8-C2A6-734F-AFBB-8DD799D7C7A5}" type="pres">
      <dgm:prSet presAssocID="{71074341-E635-5042-9184-B601C6C6E5D7}" presName="c5text" presStyleLbl="node1" presStyleIdx="4" presStyleCnt="6">
        <dgm:presLayoutVars>
          <dgm:bulletEnabled val="1"/>
        </dgm:presLayoutVars>
      </dgm:prSet>
      <dgm:spPr/>
    </dgm:pt>
    <dgm:pt modelId="{E3C44C7F-6766-994B-9AE7-4F9BA245053A}" type="pres">
      <dgm:prSet presAssocID="{71074341-E635-5042-9184-B601C6C6E5D7}" presName="comp6" presStyleCnt="0"/>
      <dgm:spPr/>
    </dgm:pt>
    <dgm:pt modelId="{F1FDB8C1-D93B-614D-8BE3-B7C322160D3B}" type="pres">
      <dgm:prSet presAssocID="{71074341-E635-5042-9184-B601C6C6E5D7}" presName="circle6" presStyleLbl="node1" presStyleIdx="5" presStyleCnt="6"/>
      <dgm:spPr/>
    </dgm:pt>
    <dgm:pt modelId="{ABE0D6ED-1048-6E4A-923D-81969F631BC2}" type="pres">
      <dgm:prSet presAssocID="{71074341-E635-5042-9184-B601C6C6E5D7}" presName="c6text" presStyleLbl="node1" presStyleIdx="5" presStyleCnt="6">
        <dgm:presLayoutVars>
          <dgm:bulletEnabled val="1"/>
        </dgm:presLayoutVars>
      </dgm:prSet>
      <dgm:spPr/>
    </dgm:pt>
  </dgm:ptLst>
  <dgm:cxnLst>
    <dgm:cxn modelId="{F2EEFD08-F6BB-E84C-A435-3BF69672B493}" type="presOf" srcId="{5FBC33A9-A710-9E46-99B6-9F3A4D1FC385}" destId="{1B0AACF9-11B1-C44E-BA02-FBD3C45F0094}" srcOrd="0" destOrd="0" presId="urn:microsoft.com/office/officeart/2005/8/layout/venn2"/>
    <dgm:cxn modelId="{3B01191E-8A67-7546-AC59-B0C453600C90}" srcId="{71074341-E635-5042-9184-B601C6C6E5D7}" destId="{5FBC33A9-A710-9E46-99B6-9F3A4D1FC385}" srcOrd="2" destOrd="0" parTransId="{5342D46E-39C2-1A41-844F-FC1D9AEFA580}" sibTransId="{9AE0A3F6-EBDE-8342-BDD3-82993E22E1B4}"/>
    <dgm:cxn modelId="{A71DAB48-1EA1-9946-BEE2-3A428FD1B5E9}" type="presOf" srcId="{C6767812-81FA-9A46-9F66-317CCD08EE8D}" destId="{F1FDB8C1-D93B-614D-8BE3-B7C322160D3B}" srcOrd="0" destOrd="0" presId="urn:microsoft.com/office/officeart/2005/8/layout/venn2"/>
    <dgm:cxn modelId="{3E093359-74EB-7641-B817-2039965A8D4A}" type="presOf" srcId="{D72E981A-38A1-0F4E-94D4-C724F77B3F14}" destId="{41E53F6D-9743-4746-86C5-438CE25C64F0}" srcOrd="1" destOrd="0" presId="urn:microsoft.com/office/officeart/2005/8/layout/venn2"/>
    <dgm:cxn modelId="{3329BD60-F75E-AF4A-94CE-67C6E5676B17}" srcId="{71074341-E635-5042-9184-B601C6C6E5D7}" destId="{D72E981A-38A1-0F4E-94D4-C724F77B3F14}" srcOrd="0" destOrd="0" parTransId="{E88E48FA-97D3-7249-92AC-4BD27F63E480}" sibTransId="{1595E3B8-FFB1-4A41-B4CE-FF583F952526}"/>
    <dgm:cxn modelId="{2B11356A-1DD4-E943-9075-5FC971F50A25}" srcId="{71074341-E635-5042-9184-B601C6C6E5D7}" destId="{D29435A1-27CC-3340-A76D-00106706373D}" srcOrd="1" destOrd="0" parTransId="{02F36234-8F3E-5A4D-AF65-E025E8D6499B}" sibTransId="{873DACE8-A6BB-DC4F-8617-C6D115FC2A1B}"/>
    <dgm:cxn modelId="{81392C70-D725-0E40-9792-2C935BE6D3DE}" type="presOf" srcId="{27F5486B-0AA7-914E-B406-DC8886773839}" destId="{EFF3C101-1119-F846-81BF-4FD9E5D64978}" srcOrd="1" destOrd="0" presId="urn:microsoft.com/office/officeart/2005/8/layout/venn2"/>
    <dgm:cxn modelId="{02A9D772-FD9A-FD4D-AE0F-8EEBD37AD561}" type="presOf" srcId="{65D28F87-1DC3-4042-841A-B82CB2F1DEF2}" destId="{2F7509F4-8649-C845-8018-F8F97EF04D04}" srcOrd="0" destOrd="0" presId="urn:microsoft.com/office/officeart/2005/8/layout/venn2"/>
    <dgm:cxn modelId="{B2C8DE80-0515-3D49-8AE2-87FB1C63DEB6}" srcId="{71074341-E635-5042-9184-B601C6C6E5D7}" destId="{65D28F87-1DC3-4042-841A-B82CB2F1DEF2}" srcOrd="4" destOrd="0" parTransId="{2116CAE3-C4E2-F143-8090-A8DB7ED0DFEE}" sibTransId="{76B4606F-7266-2841-955A-9122EE2DADC0}"/>
    <dgm:cxn modelId="{0F1AE780-88AB-8C4E-9DF1-E43A7CCDC352}" type="presOf" srcId="{C6767812-81FA-9A46-9F66-317CCD08EE8D}" destId="{ABE0D6ED-1048-6E4A-923D-81969F631BC2}" srcOrd="1" destOrd="0" presId="urn:microsoft.com/office/officeart/2005/8/layout/venn2"/>
    <dgm:cxn modelId="{31690482-4F4E-C342-AA90-0AB6BD3BE92D}" type="presOf" srcId="{D72E981A-38A1-0F4E-94D4-C724F77B3F14}" destId="{614B317D-A8CC-BB47-A9F0-4DF1D8568BFD}" srcOrd="0" destOrd="0" presId="urn:microsoft.com/office/officeart/2005/8/layout/venn2"/>
    <dgm:cxn modelId="{1FA38282-2D0D-CA40-9647-653F235C500A}" type="presOf" srcId="{5FBC33A9-A710-9E46-99B6-9F3A4D1FC385}" destId="{D77E1AB9-25EF-CF47-AC23-BFDE6C2BA120}" srcOrd="1" destOrd="0" presId="urn:microsoft.com/office/officeart/2005/8/layout/venn2"/>
    <dgm:cxn modelId="{48E9989B-001B-D847-A23C-B22197BE21FC}" srcId="{71074341-E635-5042-9184-B601C6C6E5D7}" destId="{27F5486B-0AA7-914E-B406-DC8886773839}" srcOrd="3" destOrd="0" parTransId="{6EA477B5-FF30-C244-B0A7-73EF2720D381}" sibTransId="{BD6D1968-7018-4A41-A5E6-F493A22489DD}"/>
    <dgm:cxn modelId="{5E5229A6-BE28-2446-B21D-CF176624B2B3}" srcId="{71074341-E635-5042-9184-B601C6C6E5D7}" destId="{C6767812-81FA-9A46-9F66-317CCD08EE8D}" srcOrd="5" destOrd="0" parTransId="{6C4EF78C-BBED-C447-8C20-48FA14A3311B}" sibTransId="{1091F0D3-5B69-D142-AD97-BDC65E6906E5}"/>
    <dgm:cxn modelId="{6147EDB8-98A9-E447-94A1-254A45E5DF7E}" type="presOf" srcId="{65D28F87-1DC3-4042-841A-B82CB2F1DEF2}" destId="{022A35A8-C2A6-734F-AFBB-8DD799D7C7A5}" srcOrd="1" destOrd="0" presId="urn:microsoft.com/office/officeart/2005/8/layout/venn2"/>
    <dgm:cxn modelId="{986264C1-2D4D-2D48-8CFF-C83E4B578528}" type="presOf" srcId="{D29435A1-27CC-3340-A76D-00106706373D}" destId="{BC76B905-EF78-0247-85C1-E6D11D3DDF10}" srcOrd="0" destOrd="0" presId="urn:microsoft.com/office/officeart/2005/8/layout/venn2"/>
    <dgm:cxn modelId="{9D42D6CF-2AC0-B44B-8139-A6613442B015}" type="presOf" srcId="{27F5486B-0AA7-914E-B406-DC8886773839}" destId="{6CAC97EB-9251-1443-AAA8-094A91EC80D1}" srcOrd="0" destOrd="0" presId="urn:microsoft.com/office/officeart/2005/8/layout/venn2"/>
    <dgm:cxn modelId="{DF29FDD6-6D5E-C84E-AE64-58F68925E81E}" type="presOf" srcId="{71074341-E635-5042-9184-B601C6C6E5D7}" destId="{3AA7BA11-FBF4-2F48-8959-3941D8BDCBD7}" srcOrd="0" destOrd="0" presId="urn:microsoft.com/office/officeart/2005/8/layout/venn2"/>
    <dgm:cxn modelId="{D8E83CE1-A814-2B4F-8CAA-5CE128C65C15}" type="presOf" srcId="{D29435A1-27CC-3340-A76D-00106706373D}" destId="{B6A18512-3F42-7449-907E-14428E16A2C5}" srcOrd="1" destOrd="0" presId="urn:microsoft.com/office/officeart/2005/8/layout/venn2"/>
    <dgm:cxn modelId="{F3FFB645-3C99-C442-BC38-955711DE1943}" type="presParOf" srcId="{3AA7BA11-FBF4-2F48-8959-3941D8BDCBD7}" destId="{B1F371D5-DA9F-B54D-9522-1ED4BDFCC488}" srcOrd="0" destOrd="0" presId="urn:microsoft.com/office/officeart/2005/8/layout/venn2"/>
    <dgm:cxn modelId="{9E55E3CE-E2E2-604A-BCE2-F03BF71BDF87}" type="presParOf" srcId="{B1F371D5-DA9F-B54D-9522-1ED4BDFCC488}" destId="{614B317D-A8CC-BB47-A9F0-4DF1D8568BFD}" srcOrd="0" destOrd="0" presId="urn:microsoft.com/office/officeart/2005/8/layout/venn2"/>
    <dgm:cxn modelId="{407DAAF0-F8BA-404A-956A-C195A8C028D0}" type="presParOf" srcId="{B1F371D5-DA9F-B54D-9522-1ED4BDFCC488}" destId="{41E53F6D-9743-4746-86C5-438CE25C64F0}" srcOrd="1" destOrd="0" presId="urn:microsoft.com/office/officeart/2005/8/layout/venn2"/>
    <dgm:cxn modelId="{C12DD8DC-7703-8F46-98AA-A8DF0965C6D0}" type="presParOf" srcId="{3AA7BA11-FBF4-2F48-8959-3941D8BDCBD7}" destId="{8884C388-B567-2249-A37E-47DDBD5CB493}" srcOrd="1" destOrd="0" presId="urn:microsoft.com/office/officeart/2005/8/layout/venn2"/>
    <dgm:cxn modelId="{23B12C10-D8BA-E945-BFB2-59A0A468D53D}" type="presParOf" srcId="{8884C388-B567-2249-A37E-47DDBD5CB493}" destId="{BC76B905-EF78-0247-85C1-E6D11D3DDF10}" srcOrd="0" destOrd="0" presId="urn:microsoft.com/office/officeart/2005/8/layout/venn2"/>
    <dgm:cxn modelId="{17803635-80AE-E44C-90DE-E43AE7FBB53A}" type="presParOf" srcId="{8884C388-B567-2249-A37E-47DDBD5CB493}" destId="{B6A18512-3F42-7449-907E-14428E16A2C5}" srcOrd="1" destOrd="0" presId="urn:microsoft.com/office/officeart/2005/8/layout/venn2"/>
    <dgm:cxn modelId="{97EAC5EE-3B54-A34F-ABB1-60706215F708}" type="presParOf" srcId="{3AA7BA11-FBF4-2F48-8959-3941D8BDCBD7}" destId="{66BD1903-E27B-C84B-AD1E-4A6C2D06EEE7}" srcOrd="2" destOrd="0" presId="urn:microsoft.com/office/officeart/2005/8/layout/venn2"/>
    <dgm:cxn modelId="{1AF2EAA1-C6C4-4944-8425-454E27E12489}" type="presParOf" srcId="{66BD1903-E27B-C84B-AD1E-4A6C2D06EEE7}" destId="{1B0AACF9-11B1-C44E-BA02-FBD3C45F0094}" srcOrd="0" destOrd="0" presId="urn:microsoft.com/office/officeart/2005/8/layout/venn2"/>
    <dgm:cxn modelId="{9C797CA1-014A-6947-9F49-BB228F0375DB}" type="presParOf" srcId="{66BD1903-E27B-C84B-AD1E-4A6C2D06EEE7}" destId="{D77E1AB9-25EF-CF47-AC23-BFDE6C2BA120}" srcOrd="1" destOrd="0" presId="urn:microsoft.com/office/officeart/2005/8/layout/venn2"/>
    <dgm:cxn modelId="{BF1B289D-84C9-274E-B255-065B0123F06F}" type="presParOf" srcId="{3AA7BA11-FBF4-2F48-8959-3941D8BDCBD7}" destId="{B1497DF2-DAEA-1646-8E16-084548D168FC}" srcOrd="3" destOrd="0" presId="urn:microsoft.com/office/officeart/2005/8/layout/venn2"/>
    <dgm:cxn modelId="{FD968EA1-C1EE-4649-9B59-C7A1CDD21E48}" type="presParOf" srcId="{B1497DF2-DAEA-1646-8E16-084548D168FC}" destId="{6CAC97EB-9251-1443-AAA8-094A91EC80D1}" srcOrd="0" destOrd="0" presId="urn:microsoft.com/office/officeart/2005/8/layout/venn2"/>
    <dgm:cxn modelId="{68797348-DEE5-9E47-A0DA-7E5567397F64}" type="presParOf" srcId="{B1497DF2-DAEA-1646-8E16-084548D168FC}" destId="{EFF3C101-1119-F846-81BF-4FD9E5D64978}" srcOrd="1" destOrd="0" presId="urn:microsoft.com/office/officeart/2005/8/layout/venn2"/>
    <dgm:cxn modelId="{59D28596-1119-2847-9F35-0B1D6F5D2A51}" type="presParOf" srcId="{3AA7BA11-FBF4-2F48-8959-3941D8BDCBD7}" destId="{6BF1902F-4A5E-864A-9C62-4294A483E4C2}" srcOrd="4" destOrd="0" presId="urn:microsoft.com/office/officeart/2005/8/layout/venn2"/>
    <dgm:cxn modelId="{8FF8FF2B-615C-844A-9CD2-F745F95B2816}" type="presParOf" srcId="{6BF1902F-4A5E-864A-9C62-4294A483E4C2}" destId="{2F7509F4-8649-C845-8018-F8F97EF04D04}" srcOrd="0" destOrd="0" presId="urn:microsoft.com/office/officeart/2005/8/layout/venn2"/>
    <dgm:cxn modelId="{58046C0F-C061-1345-B35B-EFA9F71A69C9}" type="presParOf" srcId="{6BF1902F-4A5E-864A-9C62-4294A483E4C2}" destId="{022A35A8-C2A6-734F-AFBB-8DD799D7C7A5}" srcOrd="1" destOrd="0" presId="urn:microsoft.com/office/officeart/2005/8/layout/venn2"/>
    <dgm:cxn modelId="{50AF8399-C48D-004D-8EEF-76E886986629}" type="presParOf" srcId="{3AA7BA11-FBF4-2F48-8959-3941D8BDCBD7}" destId="{E3C44C7F-6766-994B-9AE7-4F9BA245053A}" srcOrd="5" destOrd="0" presId="urn:microsoft.com/office/officeart/2005/8/layout/venn2"/>
    <dgm:cxn modelId="{4384A2AB-D6BC-D349-BF96-D5E6EED3623D}" type="presParOf" srcId="{E3C44C7F-6766-994B-9AE7-4F9BA245053A}" destId="{F1FDB8C1-D93B-614D-8BE3-B7C322160D3B}" srcOrd="0" destOrd="0" presId="urn:microsoft.com/office/officeart/2005/8/layout/venn2"/>
    <dgm:cxn modelId="{78108318-DBFD-A44E-8599-13CBDD751F7F}" type="presParOf" srcId="{E3C44C7F-6766-994B-9AE7-4F9BA245053A}" destId="{ABE0D6ED-1048-6E4A-923D-81969F631BC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739D-2A27-1B4E-9259-A30130D1FC02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2">
            <a:hueOff val="-10200049"/>
            <a:satOff val="36545"/>
            <a:lumOff val="1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807D-902A-6D4C-B4D1-5603474E5FEF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2">
            <a:hueOff val="-6800033"/>
            <a:satOff val="24363"/>
            <a:lumOff val="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7D86-E731-F743-BD22-C26B6EB29E9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2">
            <a:hueOff val="-3400017"/>
            <a:satOff val="12182"/>
            <a:lumOff val="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E50D-C1D7-554A-B7FF-E06731D59168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6504-83A4-1E49-A4C5-543D8BEEEEB5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Regular (Regex)</a:t>
          </a:r>
          <a:endParaRPr lang="en-NO" sz="1800" kern="1200" dirty="0"/>
        </a:p>
      </dsp:txBody>
      <dsp:txXfrm>
        <a:off x="3627120" y="103028"/>
        <a:ext cx="1554480" cy="743559"/>
      </dsp:txXfrm>
    </dsp:sp>
    <dsp:sp modelId="{D39DBC57-EA47-494D-95B6-17228FD3536A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D56D-B071-314B-9BF2-0E3775FB6BBA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A3EE5-9517-224B-89D1-D80219B3EA0D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Context-free</a:t>
          </a:r>
          <a:endParaRPr lang="en-NO" sz="1800" kern="1200" dirty="0"/>
        </a:p>
      </dsp:txBody>
      <dsp:txXfrm>
        <a:off x="3627120" y="846588"/>
        <a:ext cx="1554480" cy="743559"/>
      </dsp:txXfrm>
    </dsp:sp>
    <dsp:sp modelId="{F112092A-2F15-8145-86F3-41A45AC9E486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A86E-6B10-924E-92E1-E65B00D7E3B4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3B84-F10D-0546-BF55-6A553A6699B9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 sensitive</a:t>
          </a:r>
          <a:endParaRPr lang="en-NO" sz="1800" kern="1200" dirty="0"/>
        </a:p>
      </dsp:txBody>
      <dsp:txXfrm>
        <a:off x="3627120" y="1590148"/>
        <a:ext cx="1554480" cy="743559"/>
      </dsp:txXfrm>
    </dsp:sp>
    <dsp:sp modelId="{A964BD61-8EF7-A145-9A8A-D523C3BB85C2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3C00-5902-2349-AB15-9E47177664C9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309E2-DA90-324B-996C-0A6F98D31EC1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Recursively enumerable</a:t>
          </a:r>
          <a:endParaRPr lang="en-NO" sz="1800" kern="1200"/>
        </a:p>
      </dsp:txBody>
      <dsp:txXfrm>
        <a:off x="3627120" y="2333707"/>
        <a:ext cx="1554480" cy="743559"/>
      </dsp:txXfrm>
    </dsp:sp>
    <dsp:sp modelId="{C9EF98D9-C9D0-FF4D-8AB3-7DB95E7A77CE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296E-8394-684D-83B7-D4D6BCCA483A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317D-A8CC-BB47-A9F0-4DF1D8568BFD}">
      <dsp:nvSpPr>
        <dsp:cNvPr id="0" name=""/>
        <dsp:cNvSpPr/>
      </dsp:nvSpPr>
      <dsp:spPr>
        <a:xfrm>
          <a:off x="415130" y="0"/>
          <a:ext cx="4351338" cy="43513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/>
            <a:t>EXPSPACE</a:t>
          </a:r>
          <a:endParaRPr lang="en-NO" sz="1400" kern="1200"/>
        </a:p>
      </dsp:txBody>
      <dsp:txXfrm>
        <a:off x="1774924" y="217566"/>
        <a:ext cx="1631751" cy="435133"/>
      </dsp:txXfrm>
    </dsp:sp>
    <dsp:sp modelId="{BC76B905-EF78-0247-85C1-E6D11D3DDF10}">
      <dsp:nvSpPr>
        <dsp:cNvPr id="0" name=""/>
        <dsp:cNvSpPr/>
      </dsp:nvSpPr>
      <dsp:spPr>
        <a:xfrm>
          <a:off x="741481" y="652700"/>
          <a:ext cx="3698637" cy="3698637"/>
        </a:xfrm>
        <a:prstGeom prst="ellipse">
          <a:avLst/>
        </a:prstGeom>
        <a:solidFill>
          <a:schemeClr val="accent5">
            <a:hueOff val="-3149928"/>
            <a:satOff val="-2913"/>
            <a:lumOff val="1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/>
            <a:t>EXPTIME</a:t>
          </a:r>
          <a:endParaRPr lang="en-NO" sz="1400" kern="1200"/>
        </a:p>
      </dsp:txBody>
      <dsp:txXfrm>
        <a:off x="1793281" y="865372"/>
        <a:ext cx="1595037" cy="425343"/>
      </dsp:txXfrm>
    </dsp:sp>
    <dsp:sp modelId="{1B0AACF9-11B1-C44E-BA02-FBD3C45F0094}">
      <dsp:nvSpPr>
        <dsp:cNvPr id="0" name=""/>
        <dsp:cNvSpPr/>
      </dsp:nvSpPr>
      <dsp:spPr>
        <a:xfrm>
          <a:off x="1067831" y="1305401"/>
          <a:ext cx="3045936" cy="3045936"/>
        </a:xfrm>
        <a:prstGeom prst="ellipse">
          <a:avLst/>
        </a:prstGeom>
        <a:solidFill>
          <a:schemeClr val="accent5">
            <a:hueOff val="-6299856"/>
            <a:satOff val="-5826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PSPACE</a:t>
          </a:r>
          <a:endParaRPr lang="en-NO" sz="1400" kern="1200" dirty="0"/>
        </a:p>
      </dsp:txBody>
      <dsp:txXfrm>
        <a:off x="1802663" y="1515571"/>
        <a:ext cx="1576272" cy="420339"/>
      </dsp:txXfrm>
    </dsp:sp>
    <dsp:sp modelId="{6CAC97EB-9251-1443-AAA8-094A91EC80D1}">
      <dsp:nvSpPr>
        <dsp:cNvPr id="0" name=""/>
        <dsp:cNvSpPr/>
      </dsp:nvSpPr>
      <dsp:spPr>
        <a:xfrm>
          <a:off x="1394182" y="1958102"/>
          <a:ext cx="2393235" cy="2393235"/>
        </a:xfrm>
        <a:prstGeom prst="ellipse">
          <a:avLst/>
        </a:prstGeom>
        <a:solidFill>
          <a:schemeClr val="accent5">
            <a:hueOff val="-9449784"/>
            <a:satOff val="-8739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NP</a:t>
          </a:r>
          <a:endParaRPr lang="en-NO" sz="1400" kern="1200" dirty="0"/>
        </a:p>
      </dsp:txBody>
      <dsp:txXfrm>
        <a:off x="1944626" y="2173493"/>
        <a:ext cx="1292347" cy="430782"/>
      </dsp:txXfrm>
    </dsp:sp>
    <dsp:sp modelId="{2F7509F4-8649-C845-8018-F8F97EF04D04}">
      <dsp:nvSpPr>
        <dsp:cNvPr id="0" name=""/>
        <dsp:cNvSpPr/>
      </dsp:nvSpPr>
      <dsp:spPr>
        <a:xfrm>
          <a:off x="1720532" y="2610802"/>
          <a:ext cx="1740535" cy="1740535"/>
        </a:xfrm>
        <a:prstGeom prst="ellipse">
          <a:avLst/>
        </a:prstGeom>
        <a:solidFill>
          <a:schemeClr val="accent5">
            <a:hueOff val="-12599712"/>
            <a:satOff val="-11652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</a:t>
          </a:r>
          <a:endParaRPr lang="en-NO" sz="1400" kern="1200" dirty="0"/>
        </a:p>
      </dsp:txBody>
      <dsp:txXfrm>
        <a:off x="2025126" y="2828369"/>
        <a:ext cx="1131347" cy="435133"/>
      </dsp:txXfrm>
    </dsp:sp>
    <dsp:sp modelId="{F1FDB8C1-D93B-614D-8BE3-B7C322160D3B}">
      <dsp:nvSpPr>
        <dsp:cNvPr id="0" name=""/>
        <dsp:cNvSpPr/>
      </dsp:nvSpPr>
      <dsp:spPr>
        <a:xfrm>
          <a:off x="2046882" y="3263503"/>
          <a:ext cx="1087834" cy="1087834"/>
        </a:xfrm>
        <a:prstGeom prst="ellipse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NL</a:t>
          </a:r>
          <a:endParaRPr lang="en-NO" sz="1400" kern="1200" dirty="0"/>
        </a:p>
      </dsp:txBody>
      <dsp:txXfrm>
        <a:off x="2206192" y="3535462"/>
        <a:ext cx="769215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06/11/2021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commons.m.wikimedia.org/wiki/File:The_C_Programming_Language_logo.svg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Complexity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Theoretical Categorization of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12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59D3-13D6-1641-8A3D-7C5440A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791E-45E9-1C4E-83FA-BFF9406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598B5-3438-E547-B682-FE20024C42F7}"/>
              </a:ext>
            </a:extLst>
          </p:cNvPr>
          <p:cNvSpPr txBox="1"/>
          <p:nvPr/>
        </p:nvSpPr>
        <p:spPr>
          <a:xfrm>
            <a:off x="1541718" y="2046776"/>
            <a:ext cx="219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Can we solve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everything?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F8DA-74B2-BC49-B64E-C84F7F524245}"/>
              </a:ext>
            </a:extLst>
          </p:cNvPr>
          <p:cNvSpPr txBox="1"/>
          <p:nvPr/>
        </p:nvSpPr>
        <p:spPr>
          <a:xfrm>
            <a:off x="3408297" y="3351111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Nope!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 Only, those that can be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solved with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Turing-machine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5E48-C0DF-314F-B8F7-592BD64E2E42}"/>
              </a:ext>
            </a:extLst>
          </p:cNvPr>
          <p:cNvSpPr txBox="1"/>
          <p:nvPr/>
        </p:nvSpPr>
        <p:spPr>
          <a:xfrm>
            <a:off x="7804520" y="4797950"/>
            <a:ext cx="3294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Example: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halting problem</a:t>
            </a:r>
          </a:p>
        </p:txBody>
      </p:sp>
    </p:spTree>
    <p:extLst>
      <p:ext uri="{BB962C8B-B14F-4D97-AF65-F5344CB8AC3E}">
        <p14:creationId xmlns:p14="http://schemas.microsoft.com/office/powerpoint/2010/main" val="12586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88D-D7CB-9C4D-BEEC-76B9712D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081D-3D09-BC47-B060-25B4EE82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6D00-B096-CC48-9FD6-7A439A8DB8D8}"/>
              </a:ext>
            </a:extLst>
          </p:cNvPr>
          <p:cNvSpPr txBox="1"/>
          <p:nvPr/>
        </p:nvSpPr>
        <p:spPr>
          <a:xfrm>
            <a:off x="4715761" y="2752382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BA975-258B-B34C-AD8B-8282878D4472}"/>
              </a:ext>
            </a:extLst>
          </p:cNvPr>
          <p:cNvSpPr txBox="1"/>
          <p:nvPr/>
        </p:nvSpPr>
        <p:spPr>
          <a:xfrm>
            <a:off x="673305" y="2459503"/>
            <a:ext cx="294503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needs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  <a:p>
            <a:pPr algn="ctr"/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algn="ctr"/>
            <a:r>
              <a:rPr lang="en-NO" dirty="0">
                <a:latin typeface="Montserrat" pitchFamily="2" charset="77"/>
              </a:rPr>
              <a:t>How long does it takes?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CED0E-F48D-6B4F-ADD1-06CDE9758F21}"/>
              </a:ext>
            </a:extLst>
          </p:cNvPr>
          <p:cNvSpPr txBox="1"/>
          <p:nvPr/>
        </p:nvSpPr>
        <p:spPr>
          <a:xfrm>
            <a:off x="8068926" y="2459503"/>
            <a:ext cx="328487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needs</a:t>
            </a:r>
            <a:endParaRPr lang="en-NO" sz="2400" dirty="0">
              <a:latin typeface="Montserrat" pitchFamily="2" charset="77"/>
            </a:endParaRP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Space</a:t>
            </a:r>
          </a:p>
          <a:p>
            <a:pPr algn="ctr"/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algn="ctr"/>
            <a:r>
              <a:rPr lang="en-NO" dirty="0">
                <a:latin typeface="Montserrat" pitchFamily="2" charset="77"/>
              </a:rPr>
              <a:t>How much</a:t>
            </a:r>
          </a:p>
          <a:p>
            <a:pPr algn="ctr"/>
            <a:r>
              <a:rPr lang="en-NO" dirty="0">
                <a:latin typeface="Montserrat" pitchFamily="2" charset="77"/>
              </a:rPr>
              <a:t>do we need to remember?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92A8E-6640-C849-8997-E23AA65C5D9C}"/>
              </a:ext>
            </a:extLst>
          </p:cNvPr>
          <p:cNvSpPr txBox="1"/>
          <p:nvPr/>
        </p:nvSpPr>
        <p:spPr>
          <a:xfrm>
            <a:off x="2837843" y="4934240"/>
            <a:ext cx="6011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Some computation models are faster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but not more powerful</a:t>
            </a:r>
          </a:p>
        </p:txBody>
      </p:sp>
    </p:spTree>
    <p:extLst>
      <p:ext uri="{BB962C8B-B14F-4D97-AF65-F5344CB8AC3E}">
        <p14:creationId xmlns:p14="http://schemas.microsoft.com/office/powerpoint/2010/main" val="9455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CBF4-5E1F-7747-9E9A-A18F9D31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Playing Sudoku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a non-deterministic Turing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Easy !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b-NO" b="0" dirty="0"/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Just guess every cell!</a:t>
                </a:r>
              </a:p>
              <a:p>
                <a:pPr>
                  <a:lnSpc>
                    <a:spcPct val="150000"/>
                  </a:lnSpc>
                </a:pPr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  <a:blipFill>
                <a:blip r:embed="rId2"/>
                <a:stretch>
                  <a:fillRect l="-17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19201-76A3-2744-B9B4-81939B95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pic>
        <p:nvPicPr>
          <p:cNvPr id="1026" name="Picture 2" descr="Sudoku – Wikipedia">
            <a:extLst>
              <a:ext uri="{FF2B5EF4-FFF2-40B4-BE49-F238E27FC236}">
                <a16:creationId xmlns:a16="http://schemas.microsoft.com/office/drawing/2014/main" id="{AAB91C27-70E8-9741-93ED-287569AB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5625"/>
            <a:ext cx="43434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0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Complexity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9E1E1-DD99-134D-8B1C-ADBFF0591832}"/>
              </a:ext>
            </a:extLst>
          </p:cNvPr>
          <p:cNvSpPr txBox="1"/>
          <p:nvPr/>
        </p:nvSpPr>
        <p:spPr>
          <a:xfrm>
            <a:off x="4562567" y="1860469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Complexity Class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contains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AD2B0-C8B6-5A47-8543-7CF535726629}"/>
              </a:ext>
            </a:extLst>
          </p:cNvPr>
          <p:cNvSpPr txBox="1"/>
          <p:nvPr/>
        </p:nvSpPr>
        <p:spPr>
          <a:xfrm>
            <a:off x="1324243" y="3403427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1B52-7A6B-2444-B8D1-14B29895765A}"/>
              </a:ext>
            </a:extLst>
          </p:cNvPr>
          <p:cNvSpPr txBox="1"/>
          <p:nvPr/>
        </p:nvSpPr>
        <p:spPr>
          <a:xfrm>
            <a:off x="5182127" y="358331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121E0-C01D-C54E-A660-6C0EBBDAFD6B}"/>
              </a:ext>
            </a:extLst>
          </p:cNvPr>
          <p:cNvSpPr txBox="1"/>
          <p:nvPr/>
        </p:nvSpPr>
        <p:spPr>
          <a:xfrm>
            <a:off x="8926805" y="358331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bound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29F8E-7DA8-BE4D-81F3-87CF9397E5ED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452116" y="2275968"/>
            <a:ext cx="2110451" cy="1127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EF099-1529-AB46-AE96-39AEE9CA33DC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629432" y="2275968"/>
            <a:ext cx="2052548" cy="130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3DD2E-9C43-4743-866B-01DE01DC3F1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95999" y="2691466"/>
            <a:ext cx="1" cy="891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18E26B-DD90-0744-A018-909260316294}"/>
              </a:ext>
            </a:extLst>
          </p:cNvPr>
          <p:cNvSpPr txBox="1"/>
          <p:nvPr/>
        </p:nvSpPr>
        <p:spPr>
          <a:xfrm>
            <a:off x="1907192" y="4990817"/>
            <a:ext cx="837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i="1" dirty="0">
                <a:latin typeface="Montserrat" pitchFamily="2" charset="77"/>
              </a:rPr>
              <a:t>The problems that can be solved</a:t>
            </a:r>
            <a:br>
              <a:rPr lang="en-NO" sz="2400" i="1" dirty="0">
                <a:latin typeface="Montserrat" pitchFamily="2" charset="77"/>
              </a:rPr>
            </a:br>
            <a:r>
              <a:rPr lang="en-NO" sz="2400" i="1" dirty="0">
                <a:latin typeface="Montserrat" pitchFamily="2" charset="77"/>
              </a:rPr>
              <a:t>by a non-deterministic turing machine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CA2-D423-2E4C-A5A1-40B38E5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8D0C9-3889-7A42-B83D-B6847E72C0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P: Solved by a turing machine in polynomial time </a:t>
            </a:r>
          </a:p>
          <a:p>
            <a:endParaRPr lang="en-NO" dirty="0"/>
          </a:p>
          <a:p>
            <a:r>
              <a:rPr lang="en-NO" dirty="0"/>
              <a:t>NP: Solved by a non-deterministic Turing machine in polynomial time</a:t>
            </a:r>
          </a:p>
          <a:p>
            <a:pPr lvl="1"/>
            <a:r>
              <a:rPr lang="en-NO" i="1" dirty="0"/>
              <a:t>Problems verifiable in polynomial time</a:t>
            </a:r>
          </a:p>
          <a:p>
            <a:pPr lvl="1"/>
            <a:endParaRPr lang="en-NO" i="1" dirty="0"/>
          </a:p>
          <a:p>
            <a:r>
              <a:rPr lang="en-NO" i="1" dirty="0"/>
              <a:t>P ?= NP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A14A82-A301-724F-88CD-45B9F7B272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09941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912-3639-8143-BD69-418A5ED4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07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easy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Algorithm that converts a problem into another</a:t>
            </a:r>
          </a:p>
          <a:p>
            <a:r>
              <a:rPr lang="en-NO" dirty="0"/>
              <a:t>and conserves the correctness of solution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A is at least as easy as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3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hard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Provided there is algorithm that solves B in polynomial time</a:t>
            </a:r>
          </a:p>
          <a:p>
            <a:endParaRPr lang="en-NO" dirty="0"/>
          </a:p>
          <a:p>
            <a:r>
              <a:rPr lang="en-NO" dirty="0"/>
              <a:t>By contradiction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 is at least as hard as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A85B35F3-1E31-0C4E-9339-A618E144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9738" y="1948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6402-44A4-E549-9606-7F889E6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AF8-9777-0C44-B01F-553087E82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problem is NP-complete </a:t>
            </a:r>
          </a:p>
          <a:p>
            <a:pPr lvl="1"/>
            <a:r>
              <a:rPr lang="en-NO" dirty="0"/>
              <a:t>the problem is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the hardest problems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A problem is NP-hard</a:t>
            </a:r>
          </a:p>
          <a:p>
            <a:pPr lvl="1"/>
            <a:r>
              <a:rPr lang="en-NO" dirty="0"/>
              <a:t>it is not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harder than the hardest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151D-0082-5542-9D34-215E859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AA6EBB-7CFD-4646-B3A4-D147F77D8872}"/>
              </a:ext>
            </a:extLst>
          </p:cNvPr>
          <p:cNvSpPr/>
          <p:nvPr/>
        </p:nvSpPr>
        <p:spPr>
          <a:xfrm>
            <a:off x="7695575" y="3177916"/>
            <a:ext cx="3071220" cy="317843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4CE0D-77EA-C247-9A81-750AF8A63B8A}"/>
              </a:ext>
            </a:extLst>
          </p:cNvPr>
          <p:cNvSpPr/>
          <p:nvPr/>
        </p:nvSpPr>
        <p:spPr>
          <a:xfrm>
            <a:off x="8100676" y="4946754"/>
            <a:ext cx="2261018" cy="13946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9D1766-3CE8-F94B-83AC-B7EAD6EA94C4}"/>
              </a:ext>
            </a:extLst>
          </p:cNvPr>
          <p:cNvSpPr/>
          <p:nvPr/>
        </p:nvSpPr>
        <p:spPr>
          <a:xfrm>
            <a:off x="7246495" y="1395096"/>
            <a:ext cx="4107305" cy="2848184"/>
          </a:xfrm>
          <a:custGeom>
            <a:avLst/>
            <a:gdLst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305" h="2848184">
                <a:moveTo>
                  <a:pt x="0" y="59961"/>
                </a:moveTo>
                <a:cubicBezTo>
                  <a:pt x="639580" y="1459042"/>
                  <a:pt x="469693" y="2858124"/>
                  <a:pt x="1963712" y="2848131"/>
                </a:cubicBezTo>
                <a:cubicBezTo>
                  <a:pt x="3457731" y="2838138"/>
                  <a:pt x="3377784" y="1419069"/>
                  <a:pt x="410730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4740F-0F36-9847-9A59-324DF49F2C2E}"/>
              </a:ext>
            </a:extLst>
          </p:cNvPr>
          <p:cNvSpPr txBox="1"/>
          <p:nvPr/>
        </p:nvSpPr>
        <p:spPr>
          <a:xfrm>
            <a:off x="8362998" y="350835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NP-complete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5C261-8950-C641-9136-097FA31D558B}"/>
              </a:ext>
            </a:extLst>
          </p:cNvPr>
          <p:cNvSpPr txBox="1"/>
          <p:nvPr/>
        </p:nvSpPr>
        <p:spPr>
          <a:xfrm>
            <a:off x="8512621" y="2255556"/>
            <a:ext cx="116730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32410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CA3-F306-974B-8829-575A2E9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Why all of that?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49211-4F4F-F949-A295-F21934A0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8764" y="1840615"/>
            <a:ext cx="5181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NO" dirty="0"/>
              <a:t>Before to embark on a problem</a:t>
            </a:r>
          </a:p>
          <a:p>
            <a:pPr marL="0" indent="0" algn="ctr">
              <a:buNone/>
            </a:pPr>
            <a:r>
              <a:rPr lang="en-NO" dirty="0"/>
              <a:t> </a:t>
            </a:r>
            <a:r>
              <a:rPr lang="en-NO" sz="3600" dirty="0">
                <a:solidFill>
                  <a:schemeClr val="accent3"/>
                </a:solidFill>
              </a:rPr>
              <a:t>check how hard it is </a:t>
            </a:r>
            <a:endParaRPr lang="en-NO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NO" sz="6600" dirty="0">
                <a:sym typeface="Wingdings" pitchFamily="2" charset="2"/>
              </a:rPr>
              <a:t></a:t>
            </a:r>
            <a:endParaRPr lang="en-NO" sz="6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0AC6-40AA-8345-9AA1-58486B1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1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F02595-8E7F-D445-BB4A-FD3589FB7B1E}"/>
              </a:ext>
            </a:extLst>
          </p:cNvPr>
          <p:cNvSpPr/>
          <p:nvPr/>
        </p:nvSpPr>
        <p:spPr>
          <a:xfrm>
            <a:off x="8666453" y="1603169"/>
            <a:ext cx="2983241" cy="308758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Correctness and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  <a:endCxn id="115" idx="1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376651" y="172915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9837FB4-A8BA-FD49-8ACA-AE5C349FF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544" y="3627659"/>
            <a:ext cx="2292092" cy="4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A36E-1575-3E48-8814-1FCF65C2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A9E6-B8FC-9843-B50F-27944C7A4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>
                <a:solidFill>
                  <a:schemeClr val="accent3"/>
                </a:solidFill>
              </a:rPr>
              <a:t>Turing-completeness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nothing beats the turing machine</a:t>
            </a:r>
          </a:p>
          <a:p>
            <a:pPr lvl="1"/>
            <a:endParaRPr lang="en-NO" dirty="0"/>
          </a:p>
          <a:p>
            <a:r>
              <a:rPr lang="en-NO" dirty="0"/>
              <a:t>Non-deterministic turing machine</a:t>
            </a:r>
          </a:p>
          <a:p>
            <a:pPr lvl="1"/>
            <a:r>
              <a:rPr lang="en-NO" dirty="0"/>
              <a:t>“Perfect guesser”</a:t>
            </a:r>
          </a:p>
          <a:p>
            <a:pPr lvl="1"/>
            <a:r>
              <a:rPr lang="en-NO" dirty="0"/>
              <a:t>Do not know how to build that</a:t>
            </a:r>
          </a:p>
          <a:p>
            <a:pPr lvl="1"/>
            <a:endParaRPr lang="en-NO" dirty="0"/>
          </a:p>
          <a:p>
            <a:r>
              <a:rPr lang="en-NO" dirty="0"/>
              <a:t>Complexity class</a:t>
            </a:r>
          </a:p>
          <a:p>
            <a:pPr lvl="1"/>
            <a:r>
              <a:rPr lang="en-NO" dirty="0"/>
              <a:t>Resource</a:t>
            </a:r>
          </a:p>
          <a:p>
            <a:pPr lvl="1"/>
            <a:r>
              <a:rPr lang="en-NO" dirty="0"/>
              <a:t>Machine</a:t>
            </a:r>
          </a:p>
          <a:p>
            <a:pPr lvl="1"/>
            <a:r>
              <a:rPr lang="en-NO" dirty="0"/>
              <a:t>Bound</a:t>
            </a:r>
          </a:p>
          <a:p>
            <a:pPr lvl="1"/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A093-8099-9943-A081-8DC9A1685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NO" dirty="0"/>
              <a:t>Reduction</a:t>
            </a:r>
          </a:p>
          <a:p>
            <a:pPr lvl="1"/>
            <a:r>
              <a:rPr lang="en-NO" dirty="0"/>
              <a:t>at least as hard</a:t>
            </a:r>
          </a:p>
          <a:p>
            <a:pPr lvl="1"/>
            <a:r>
              <a:rPr lang="en-NO" dirty="0"/>
              <a:t>at least as easy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NP-complete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easy to verify</a:t>
            </a:r>
          </a:p>
          <a:p>
            <a:r>
              <a:rPr lang="en-NO" dirty="0">
                <a:solidFill>
                  <a:schemeClr val="accent3"/>
                </a:solidFill>
              </a:rPr>
              <a:t>NP-hard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hard to verify</a:t>
            </a:r>
          </a:p>
          <a:p>
            <a:pPr lvl="1"/>
            <a:endParaRPr lang="en-NO" dirty="0"/>
          </a:p>
          <a:p>
            <a:endParaRPr lang="en-NO" dirty="0"/>
          </a:p>
          <a:p>
            <a:r>
              <a:rPr lang="en-NO" dirty="0"/>
              <a:t>P =?= NP</a:t>
            </a:r>
          </a:p>
          <a:p>
            <a:pPr lvl="1"/>
            <a:r>
              <a:rPr lang="en-NO" dirty="0"/>
              <a:t>If we solve one, we solve 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2340-CCD4-B242-AAAA-27B266F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618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Problems as Formal Languages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Machines that Recognize a Language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NP-Complet</a:t>
            </a:r>
            <a:r>
              <a:rPr lang="en-GB" dirty="0"/>
              <a:t>e</a:t>
            </a:r>
            <a:r>
              <a:rPr lang="en-NO" dirty="0"/>
              <a:t>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F31-E1C2-774D-BF98-40CE37A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Problems as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C782-0F2A-BA4C-848F-D1000A0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44D6-BE63-5A4C-9F93-70514342EED5}"/>
              </a:ext>
            </a:extLst>
          </p:cNvPr>
          <p:cNvSpPr txBox="1"/>
          <p:nvPr/>
        </p:nvSpPr>
        <p:spPr>
          <a:xfrm>
            <a:off x="2183523" y="2018351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A08C-6280-9043-A21E-4819AA1A6296}"/>
              </a:ext>
            </a:extLst>
          </p:cNvPr>
          <p:cNvSpPr txBox="1"/>
          <p:nvPr/>
        </p:nvSpPr>
        <p:spPr>
          <a:xfrm>
            <a:off x="1044980" y="527687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61B0B-DB9E-CA47-A57B-52783A259174}"/>
              </a:ext>
            </a:extLst>
          </p:cNvPr>
          <p:cNvSpPr txBox="1"/>
          <p:nvPr/>
        </p:nvSpPr>
        <p:spPr>
          <a:xfrm>
            <a:off x="3829027" y="527687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092-3D39-B648-BE73-C5E0F806A6E8}"/>
              </a:ext>
            </a:extLst>
          </p:cNvPr>
          <p:cNvSpPr txBox="1"/>
          <p:nvPr/>
        </p:nvSpPr>
        <p:spPr>
          <a:xfrm>
            <a:off x="2493818" y="3564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02372-D10A-D94F-967F-B16BB83309FB}"/>
              </a:ext>
            </a:extLst>
          </p:cNvPr>
          <p:cNvSpPr/>
          <p:nvPr/>
        </p:nvSpPr>
        <p:spPr>
          <a:xfrm>
            <a:off x="1714946" y="3356707"/>
            <a:ext cx="2114081" cy="102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Decision </a:t>
            </a:r>
          </a:p>
          <a:p>
            <a:pPr algn="ctr"/>
            <a:r>
              <a:rPr lang="en-NO" dirty="0">
                <a:latin typeface="Montserrat" pitchFamily="2" charset="77"/>
              </a:rPr>
              <a:t>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87F7A-F7A7-074F-83A1-61F08481A06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71986" y="2480016"/>
            <a:ext cx="1" cy="87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F89EA1-557D-6D44-86C5-ABA80491D9F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1638257" y="4143141"/>
            <a:ext cx="898887" cy="13685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1D2ECAA-2F1F-C34A-855F-94D42F4E6E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3007838" y="4142134"/>
            <a:ext cx="898887" cy="1370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624485-1783-F540-8F82-449DB7401D45}"/>
              </a:ext>
            </a:extLst>
          </p:cNvPr>
          <p:cNvSpPr txBox="1"/>
          <p:nvPr/>
        </p:nvSpPr>
        <p:spPr>
          <a:xfrm>
            <a:off x="7786347" y="1718032"/>
            <a:ext cx="2922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for every problem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there is a related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decision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63B6B5-0FD6-8440-80AF-386074AF8BED}"/>
              </a:ext>
            </a:extLst>
          </p:cNvPr>
          <p:cNvSpPr txBox="1"/>
          <p:nvPr/>
        </p:nvSpPr>
        <p:spPr>
          <a:xfrm>
            <a:off x="7353539" y="4490407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every decision problem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is recognizing a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word in a 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6CC4A-DEA9-C04D-BBD6-2D81C3A234EC}"/>
              </a:ext>
            </a:extLst>
          </p:cNvPr>
          <p:cNvSpPr txBox="1"/>
          <p:nvPr/>
        </p:nvSpPr>
        <p:spPr>
          <a:xfrm>
            <a:off x="3989333" y="3636513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i="1" dirty="0">
                <a:latin typeface="Montserrat" pitchFamily="2" charset="77"/>
              </a:rPr>
              <a:t>Is x in Set S?</a:t>
            </a:r>
          </a:p>
        </p:txBody>
      </p:sp>
    </p:spTree>
    <p:extLst>
      <p:ext uri="{BB962C8B-B14F-4D97-AF65-F5344CB8AC3E}">
        <p14:creationId xmlns:p14="http://schemas.microsoft.com/office/powerpoint/2010/main" val="3432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5ED6-6B42-0547-BB4A-660B10CB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D9D8E-5D98-964C-93D3-10CABCE3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940F0436-BAFD-DF46-859A-8A1837397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725117"/>
              </p:ext>
            </p:extLst>
          </p:nvPr>
        </p:nvGraphicFramePr>
        <p:xfrm>
          <a:off x="6339813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Regular languages</a:t>
                </a:r>
              </a:p>
              <a:p>
                <a:r>
                  <a:rPr lang="en-GB" dirty="0"/>
                  <a:t>DFA</a:t>
                </a: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What  “machine” recognizes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3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BB13-0DF6-6E42-9A82-9D7CB1F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 and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D387-387D-A642-B17E-856DD9C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C5D61-82AE-7441-A46D-E9A4AB439567}"/>
              </a:ext>
            </a:extLst>
          </p:cNvPr>
          <p:cNvSpPr txBox="1"/>
          <p:nvPr/>
        </p:nvSpPr>
        <p:spPr>
          <a:xfrm>
            <a:off x="2593733" y="4926385"/>
            <a:ext cx="319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Regular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433B-0FBF-1149-93F0-838019209040}"/>
              </a:ext>
            </a:extLst>
          </p:cNvPr>
          <p:cNvSpPr txBox="1"/>
          <p:nvPr/>
        </p:nvSpPr>
        <p:spPr>
          <a:xfrm>
            <a:off x="6482393" y="4926385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C140D-994E-0A47-8B92-902DF9D4412A}"/>
              </a:ext>
            </a:extLst>
          </p:cNvPr>
          <p:cNvSpPr txBox="1"/>
          <p:nvPr/>
        </p:nvSpPr>
        <p:spPr>
          <a:xfrm>
            <a:off x="1869175" y="4183149"/>
            <a:ext cx="39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Context-free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11E7-F378-194B-B20A-C46DC58276A8}"/>
              </a:ext>
            </a:extLst>
          </p:cNvPr>
          <p:cNvSpPr txBox="1"/>
          <p:nvPr/>
        </p:nvSpPr>
        <p:spPr>
          <a:xfrm>
            <a:off x="1211944" y="3460659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Context-senstive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2F572-861F-0D45-B256-13C2D1A04E0F}"/>
              </a:ext>
            </a:extLst>
          </p:cNvPr>
          <p:cNvSpPr txBox="1"/>
          <p:nvPr/>
        </p:nvSpPr>
        <p:spPr>
          <a:xfrm>
            <a:off x="1882000" y="2461170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Recursively enumerable</a:t>
            </a:r>
          </a:p>
          <a:p>
            <a:pPr algn="r"/>
            <a:r>
              <a:rPr lang="en-NO" sz="2400" dirty="0">
                <a:latin typeface="Montserrat" pitchFamily="2" charset="77"/>
              </a:rPr>
              <a:t>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AA37C-7348-0F48-9B5B-38670D8139F7}"/>
              </a:ext>
            </a:extLst>
          </p:cNvPr>
          <p:cNvSpPr txBox="1"/>
          <p:nvPr/>
        </p:nvSpPr>
        <p:spPr>
          <a:xfrm>
            <a:off x="6482393" y="4183149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Pushdown Automata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027F-C544-8745-A496-5C881848DDFF}"/>
              </a:ext>
            </a:extLst>
          </p:cNvPr>
          <p:cNvSpPr txBox="1"/>
          <p:nvPr/>
        </p:nvSpPr>
        <p:spPr>
          <a:xfrm>
            <a:off x="6482393" y="3460659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Linear-bound Automata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E52CC-BE35-9244-A904-11197EB73D1D}"/>
              </a:ext>
            </a:extLst>
          </p:cNvPr>
          <p:cNvSpPr txBox="1"/>
          <p:nvPr/>
        </p:nvSpPr>
        <p:spPr>
          <a:xfrm>
            <a:off x="6482393" y="2599669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Turing Machine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75F11375-4F69-8544-A5BE-D7302CA2BAD1}"/>
              </a:ext>
            </a:extLst>
          </p:cNvPr>
          <p:cNvSpPr/>
          <p:nvPr/>
        </p:nvSpPr>
        <p:spPr>
          <a:xfrm>
            <a:off x="5792045" y="2641676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45BBE78-F0C5-8545-B3C6-0E7FCE8A6418}"/>
              </a:ext>
            </a:extLst>
          </p:cNvPr>
          <p:cNvSpPr/>
          <p:nvPr/>
        </p:nvSpPr>
        <p:spPr>
          <a:xfrm>
            <a:off x="5792045" y="3512976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6FE6C71-B27F-E244-8B5D-C3D777BC73C3}"/>
              </a:ext>
            </a:extLst>
          </p:cNvPr>
          <p:cNvSpPr/>
          <p:nvPr/>
        </p:nvSpPr>
        <p:spPr>
          <a:xfrm>
            <a:off x="5792045" y="4235466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5794AC8-ACCF-4140-A521-111E5D0C8DD9}"/>
              </a:ext>
            </a:extLst>
          </p:cNvPr>
          <p:cNvSpPr/>
          <p:nvPr/>
        </p:nvSpPr>
        <p:spPr>
          <a:xfrm>
            <a:off x="5792045" y="497870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</p:spTree>
    <p:extLst>
      <p:ext uri="{BB962C8B-B14F-4D97-AF65-F5344CB8AC3E}">
        <p14:creationId xmlns:p14="http://schemas.microsoft.com/office/powerpoint/2010/main" val="498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FF68E7-9F6F-8947-85C0-5A5272E2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BA8A4-A171-5E4A-AF49-7CBF438D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421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Automata are machines</a:t>
            </a:r>
          </a:p>
          <a:p>
            <a:pPr lvl="1"/>
            <a:r>
              <a:rPr lang="en-NO" dirty="0"/>
              <a:t>consume inputs</a:t>
            </a:r>
          </a:p>
          <a:p>
            <a:pPr lvl="1"/>
            <a:r>
              <a:rPr lang="en-NO" dirty="0"/>
              <a:t>and transition table</a:t>
            </a:r>
          </a:p>
          <a:p>
            <a:pPr lvl="1"/>
            <a:r>
              <a:rPr lang="en-NO" dirty="0"/>
              <a:t>to produce a result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Computation Models = executor +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2C514-5C15-D34A-A66B-12BCBD0465EC}"/>
              </a:ext>
            </a:extLst>
          </p:cNvPr>
          <p:cNvSpPr/>
          <p:nvPr/>
        </p:nvSpPr>
        <p:spPr>
          <a:xfrm>
            <a:off x="7349213" y="3852740"/>
            <a:ext cx="2396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Executor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2E32B-1933-6B4E-8041-40AB6B75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489" y="579103"/>
            <a:ext cx="29083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25D8F-D3D0-B24C-BB57-67D7C5E43A49}"/>
              </a:ext>
            </a:extLst>
          </p:cNvPr>
          <p:cNvSpPr txBox="1"/>
          <p:nvPr/>
        </p:nvSpPr>
        <p:spPr>
          <a:xfrm>
            <a:off x="7765767" y="541890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s</a:t>
            </a:r>
            <a:r>
              <a:rPr lang="en-NO" sz="2000" dirty="0">
                <a:latin typeface="Share Tech Mono" panose="020B0509050000020004" pitchFamily="49" charset="77"/>
              </a:rPr>
              <a:t>um = 2550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2ECAE-0E27-AA4C-BF45-A41B0CDEF37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547391" y="4767140"/>
            <a:ext cx="2" cy="651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4D7B102-AB45-B844-8CAE-802A7B0D781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8910498" y="2603598"/>
            <a:ext cx="886037" cy="16122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944596-C6AD-CD4D-A56B-19C0382AC176}"/>
              </a:ext>
            </a:extLst>
          </p:cNvPr>
          <p:cNvSpPr txBox="1"/>
          <p:nvPr/>
        </p:nvSpPr>
        <p:spPr>
          <a:xfrm>
            <a:off x="6079345" y="256659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limit</a:t>
            </a:r>
            <a:r>
              <a:rPr lang="en-NO" sz="2000" dirty="0">
                <a:latin typeface="Share Tech Mono" panose="020B0509050000020004" pitchFamily="49" charset="77"/>
              </a:rPr>
              <a:t> = 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B9EFAD-83A2-2B44-B1A0-BB395061FC7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7295627" y="2600974"/>
            <a:ext cx="886038" cy="16174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E152C-91F5-124B-BAE9-3C73A0D4B4D5}"/>
              </a:ext>
            </a:extLst>
          </p:cNvPr>
          <p:cNvSpPr txBox="1"/>
          <p:nvPr/>
        </p:nvSpPr>
        <p:spPr>
          <a:xfrm>
            <a:off x="5731719" y="29539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85BB1-0DE1-2B47-9B57-A1D320A8379C}"/>
              </a:ext>
            </a:extLst>
          </p:cNvPr>
          <p:cNvSpPr txBox="1"/>
          <p:nvPr/>
        </p:nvSpPr>
        <p:spPr>
          <a:xfrm>
            <a:off x="10296810" y="29877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EC639-A274-594D-AF6D-C4085F4DD876}"/>
              </a:ext>
            </a:extLst>
          </p:cNvPr>
          <p:cNvSpPr txBox="1"/>
          <p:nvPr/>
        </p:nvSpPr>
        <p:spPr>
          <a:xfrm>
            <a:off x="8799381" y="50495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40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6E7F97E-EFC4-A741-8042-182D6B2CFC58}"/>
              </a:ext>
            </a:extLst>
          </p:cNvPr>
          <p:cNvSpPr/>
          <p:nvPr/>
        </p:nvSpPr>
        <p:spPr>
          <a:xfrm>
            <a:off x="4513692" y="4298878"/>
            <a:ext cx="4382595" cy="24674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D7EAB-6CBA-0245-9F39-DAFA6DD08D01}"/>
              </a:ext>
            </a:extLst>
          </p:cNvPr>
          <p:cNvSpPr/>
          <p:nvPr/>
        </p:nvSpPr>
        <p:spPr>
          <a:xfrm>
            <a:off x="7357181" y="1939335"/>
            <a:ext cx="4382595" cy="27915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CE5FA-AA17-0B4E-B81E-2E5BF5D918C9}"/>
              </a:ext>
            </a:extLst>
          </p:cNvPr>
          <p:cNvSpPr/>
          <p:nvPr/>
        </p:nvSpPr>
        <p:spPr>
          <a:xfrm>
            <a:off x="1065685" y="1574426"/>
            <a:ext cx="4828934" cy="2965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A6CEB-2A68-8447-9F55-9B55D26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3FE4-3230-3544-BA72-EC605AC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8FE8-7B01-6041-8364-B47252FE79E6}"/>
              </a:ext>
            </a:extLst>
          </p:cNvPr>
          <p:cNvSpPr txBox="1"/>
          <p:nvPr/>
        </p:nvSpPr>
        <p:spPr>
          <a:xfrm>
            <a:off x="1569688" y="26406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Turing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2B3C-7A19-F04A-BEE1-31B948B25F96}"/>
              </a:ext>
            </a:extLst>
          </p:cNvPr>
          <p:cNvSpPr txBox="1"/>
          <p:nvPr/>
        </p:nvSpPr>
        <p:spPr>
          <a:xfrm>
            <a:off x="4141066" y="23875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F4DF-0827-9046-B743-68479781FBFE}"/>
              </a:ext>
            </a:extLst>
          </p:cNvPr>
          <p:cNvSpPr txBox="1"/>
          <p:nvPr/>
        </p:nvSpPr>
        <p:spPr>
          <a:xfrm>
            <a:off x="2240544" y="359048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DFA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32CAC-A2CD-F841-88BF-8B0992598142}"/>
              </a:ext>
            </a:extLst>
          </p:cNvPr>
          <p:cNvSpPr txBox="1"/>
          <p:nvPr/>
        </p:nvSpPr>
        <p:spPr>
          <a:xfrm>
            <a:off x="3521910" y="319276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Pushdown </a:t>
            </a:r>
          </a:p>
          <a:p>
            <a:r>
              <a:rPr lang="en-NO" dirty="0">
                <a:latin typeface="Montserrat" pitchFamily="2" charset="77"/>
              </a:rPr>
              <a:t>Automata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8977A-50F9-DE42-A11C-35B24AFB08D9}"/>
              </a:ext>
            </a:extLst>
          </p:cNvPr>
          <p:cNvSpPr txBox="1"/>
          <p:nvPr/>
        </p:nvSpPr>
        <p:spPr>
          <a:xfrm>
            <a:off x="2231333" y="180658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Abstract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01BF6-AA1E-C946-8E18-26BCFF397EAB}"/>
              </a:ext>
            </a:extLst>
          </p:cNvPr>
          <p:cNvSpPr txBox="1"/>
          <p:nvPr/>
        </p:nvSpPr>
        <p:spPr>
          <a:xfrm>
            <a:off x="7793303" y="28048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Lambda Calculus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B1633-4EA2-4045-8641-5B05EDA9520A}"/>
              </a:ext>
            </a:extLst>
          </p:cNvPr>
          <p:cNvSpPr txBox="1"/>
          <p:nvPr/>
        </p:nvSpPr>
        <p:spPr>
          <a:xfrm>
            <a:off x="8890719" y="333509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Combinatory Calculus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A4614-B46C-3C41-A17A-DE6A1B821579}"/>
              </a:ext>
            </a:extLst>
          </p:cNvPr>
          <p:cNvSpPr txBox="1"/>
          <p:nvPr/>
        </p:nvSpPr>
        <p:spPr>
          <a:xfrm>
            <a:off x="8408857" y="382317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Rewriting 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24AA1-65B6-804C-AB13-F80537203B87}"/>
              </a:ext>
            </a:extLst>
          </p:cNvPr>
          <p:cNvSpPr txBox="1"/>
          <p:nvPr/>
        </p:nvSpPr>
        <p:spPr>
          <a:xfrm>
            <a:off x="6200411" y="541166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Celullar Automata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5D53-9EFB-8542-AE9C-6F9AA6AD17A1}"/>
              </a:ext>
            </a:extLst>
          </p:cNvPr>
          <p:cNvSpPr txBox="1"/>
          <p:nvPr/>
        </p:nvSpPr>
        <p:spPr>
          <a:xfrm>
            <a:off x="5448877" y="58859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Petri Nets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6C17D-DD30-3749-B24B-89B702EC132D}"/>
              </a:ext>
            </a:extLst>
          </p:cNvPr>
          <p:cNvSpPr txBox="1"/>
          <p:nvPr/>
        </p:nvSpPr>
        <p:spPr>
          <a:xfrm>
            <a:off x="8384011" y="228101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Functional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7B15F-939D-7C44-A6F1-CC0BBC90E114}"/>
              </a:ext>
            </a:extLst>
          </p:cNvPr>
          <p:cNvSpPr txBox="1"/>
          <p:nvPr/>
        </p:nvSpPr>
        <p:spPr>
          <a:xfrm>
            <a:off x="5557080" y="470504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Concurrent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0F5EE-25BB-2440-A122-68E15B5100E9}"/>
              </a:ext>
            </a:extLst>
          </p:cNvPr>
          <p:cNvSpPr txBox="1"/>
          <p:nvPr/>
        </p:nvSpPr>
        <p:spPr>
          <a:xfrm>
            <a:off x="4896028" y="51211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5358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5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DFB-F945-0248-957C-A95EC49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Turing-Completeness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8960-6D35-1E47-9C6A-B217221E4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/>
              <a:t>A computation model is </a:t>
            </a:r>
            <a:r>
              <a:rPr lang="en-NO" dirty="0">
                <a:solidFill>
                  <a:schemeClr val="accent3"/>
                </a:solidFill>
              </a:rPr>
              <a:t>turing-complete,</a:t>
            </a:r>
          </a:p>
          <a:p>
            <a:pPr marL="0" indent="0" algn="ctr">
              <a:buNone/>
            </a:pPr>
            <a:endParaRPr lang="en-NO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NO" dirty="0"/>
              <a:t>if it can be used to </a:t>
            </a:r>
            <a:r>
              <a:rPr lang="en-NO" dirty="0">
                <a:solidFill>
                  <a:schemeClr val="accent3"/>
                </a:solidFill>
              </a:rPr>
              <a:t>emulate</a:t>
            </a:r>
            <a:r>
              <a:rPr lang="en-NO" dirty="0"/>
              <a:t> a turing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C80F3-6698-BD44-861F-A08038E9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We don’t know anything </a:t>
            </a:r>
          </a:p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more powerful </a:t>
            </a:r>
          </a:p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than a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4525-D09D-BF41-A724-46430CA4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04E51-F88D-434D-BC69-7A7EF8BB63D2}"/>
              </a:ext>
            </a:extLst>
          </p:cNvPr>
          <p:cNvSpPr txBox="1"/>
          <p:nvPr/>
        </p:nvSpPr>
        <p:spPr>
          <a:xfrm>
            <a:off x="6825698" y="4700753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RAM, Lambda-calculus, Actors, etc.</a:t>
            </a:r>
          </a:p>
          <a:p>
            <a:pPr algn="ctr"/>
            <a:r>
              <a:rPr lang="en-NO" sz="1600" dirty="0">
                <a:latin typeface="Montserrat" pitchFamily="2" charset="77"/>
              </a:rPr>
              <a:t>are all turing-complete</a:t>
            </a:r>
          </a:p>
        </p:txBody>
      </p:sp>
    </p:spTree>
    <p:extLst>
      <p:ext uri="{BB962C8B-B14F-4D97-AF65-F5344CB8AC3E}">
        <p14:creationId xmlns:p14="http://schemas.microsoft.com/office/powerpoint/2010/main" val="21437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3064</TotalTime>
  <Words>632</Words>
  <Application>Microsoft Macintosh PowerPoint</Application>
  <PresentationFormat>Widescreen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Complexity Classes</vt:lpstr>
      <vt:lpstr>Correctness and Efficiency</vt:lpstr>
      <vt:lpstr>Agenda</vt:lpstr>
      <vt:lpstr>Problems as Languages</vt:lpstr>
      <vt:lpstr>Languages</vt:lpstr>
      <vt:lpstr>Languages and Machines</vt:lpstr>
      <vt:lpstr>Computation Models</vt:lpstr>
      <vt:lpstr>Computation Models</vt:lpstr>
      <vt:lpstr>Turing-Completeness</vt:lpstr>
      <vt:lpstr>Decidability</vt:lpstr>
      <vt:lpstr>Resources</vt:lpstr>
      <vt:lpstr>Non-Deterministic Machine</vt:lpstr>
      <vt:lpstr>Playing Sudoku With a non-deterministic Turing Machine</vt:lpstr>
      <vt:lpstr>Complexity Class</vt:lpstr>
      <vt:lpstr>Common Classes</vt:lpstr>
      <vt:lpstr>Problem Reduction It is at least as easy as …</vt:lpstr>
      <vt:lpstr>Problem Reduction It is at least as hard as …</vt:lpstr>
      <vt:lpstr>NP-Completeness</vt:lpstr>
      <vt:lpstr>Why all of that?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Franck Chauvel</dc:creator>
  <cp:lastModifiedBy>Franck Chauvel</cp:lastModifiedBy>
  <cp:revision>8</cp:revision>
  <dcterms:created xsi:type="dcterms:W3CDTF">2021-10-31T07:04:20Z</dcterms:created>
  <dcterms:modified xsi:type="dcterms:W3CDTF">2021-11-07T20:11:24Z</dcterms:modified>
</cp:coreProperties>
</file>