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62" r:id="rId2"/>
    <p:sldId id="298" r:id="rId3"/>
    <p:sldId id="264" r:id="rId4"/>
    <p:sldId id="260" r:id="rId5"/>
    <p:sldId id="265" r:id="rId6"/>
    <p:sldId id="267" r:id="rId7"/>
    <p:sldId id="287" r:id="rId8"/>
    <p:sldId id="291" r:id="rId9"/>
    <p:sldId id="288" r:id="rId10"/>
    <p:sldId id="294" r:id="rId11"/>
    <p:sldId id="286" r:id="rId12"/>
    <p:sldId id="266" r:id="rId13"/>
    <p:sldId id="292" r:id="rId14"/>
    <p:sldId id="295" r:id="rId15"/>
    <p:sldId id="271" r:id="rId16"/>
    <p:sldId id="284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96" r:id="rId30"/>
    <p:sldId id="293" r:id="rId31"/>
    <p:sldId id="261" r:id="rId32"/>
    <p:sldId id="297" r:id="rId3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52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27/09/2021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IDATA2032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Quick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Deep Dive into a “divide-and-conquer”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franck.chauvel@axbit.com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6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C435-A8FE-9A4D-BED7-4DCC2C52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Average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E4078-3E8F-444F-AA39-305EA8BA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082B5-CF4E-2C49-8B5B-AF86EFCDDA7D}"/>
              </a:ext>
            </a:extLst>
          </p:cNvPr>
          <p:cNvSpPr/>
          <p:nvPr/>
        </p:nvSpPr>
        <p:spPr>
          <a:xfrm>
            <a:off x="9042412" y="2866762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AAC96-B648-1344-B700-26ECC48B0C37}"/>
              </a:ext>
            </a:extLst>
          </p:cNvPr>
          <p:cNvSpPr/>
          <p:nvPr/>
        </p:nvSpPr>
        <p:spPr>
          <a:xfrm>
            <a:off x="6636470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43C172-3374-B840-AF77-3C1D7AC2A9E8}"/>
              </a:ext>
            </a:extLst>
          </p:cNvPr>
          <p:cNvSpPr/>
          <p:nvPr/>
        </p:nvSpPr>
        <p:spPr>
          <a:xfrm>
            <a:off x="6975344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56DC7-9520-FE42-86CB-67E5737A660C}"/>
              </a:ext>
            </a:extLst>
          </p:cNvPr>
          <p:cNvSpPr/>
          <p:nvPr/>
        </p:nvSpPr>
        <p:spPr>
          <a:xfrm>
            <a:off x="7314218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61ED-1442-5844-BE98-60B5B7BA0DCD}"/>
              </a:ext>
            </a:extLst>
          </p:cNvPr>
          <p:cNvSpPr/>
          <p:nvPr/>
        </p:nvSpPr>
        <p:spPr>
          <a:xfrm>
            <a:off x="7653092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D3E5F6-3474-4D45-9FB2-360A05398275}"/>
              </a:ext>
            </a:extLst>
          </p:cNvPr>
          <p:cNvSpPr/>
          <p:nvPr/>
        </p:nvSpPr>
        <p:spPr>
          <a:xfrm>
            <a:off x="7991966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28962B-5591-7C47-95BA-69AFEA3F64AF}"/>
              </a:ext>
            </a:extLst>
          </p:cNvPr>
          <p:cNvSpPr/>
          <p:nvPr/>
        </p:nvSpPr>
        <p:spPr>
          <a:xfrm>
            <a:off x="8330840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5BF70A-5F85-8849-ABEA-50D7E2992F34}"/>
              </a:ext>
            </a:extLst>
          </p:cNvPr>
          <p:cNvSpPr/>
          <p:nvPr/>
        </p:nvSpPr>
        <p:spPr>
          <a:xfrm>
            <a:off x="8669712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C6610-4AA6-594C-B1C7-7A321FB48E71}"/>
              </a:ext>
            </a:extLst>
          </p:cNvPr>
          <p:cNvSpPr/>
          <p:nvPr/>
        </p:nvSpPr>
        <p:spPr>
          <a:xfrm>
            <a:off x="9415112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6F0EBD-5248-3A44-8CC1-A9A759A59EB7}"/>
              </a:ext>
            </a:extLst>
          </p:cNvPr>
          <p:cNvSpPr/>
          <p:nvPr/>
        </p:nvSpPr>
        <p:spPr>
          <a:xfrm>
            <a:off x="9753986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C34ACF-FFEE-7148-B7FD-BD6C9FC2FE44}"/>
              </a:ext>
            </a:extLst>
          </p:cNvPr>
          <p:cNvSpPr/>
          <p:nvPr/>
        </p:nvSpPr>
        <p:spPr>
          <a:xfrm>
            <a:off x="10092860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BE4972-BE4A-DE41-91D9-C5CA1738C7A5}"/>
              </a:ext>
            </a:extLst>
          </p:cNvPr>
          <p:cNvSpPr/>
          <p:nvPr/>
        </p:nvSpPr>
        <p:spPr>
          <a:xfrm>
            <a:off x="10431734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271CD-6FCE-0A4C-9608-776ECE8BB1E9}"/>
              </a:ext>
            </a:extLst>
          </p:cNvPr>
          <p:cNvSpPr/>
          <p:nvPr/>
        </p:nvSpPr>
        <p:spPr>
          <a:xfrm>
            <a:off x="10770608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51007F-5C20-6C4B-9DF1-72425B078FC6}"/>
              </a:ext>
            </a:extLst>
          </p:cNvPr>
          <p:cNvSpPr/>
          <p:nvPr/>
        </p:nvSpPr>
        <p:spPr>
          <a:xfrm>
            <a:off x="11109482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519324-C6E2-F44F-A655-2EBF838591CB}"/>
              </a:ext>
            </a:extLst>
          </p:cNvPr>
          <p:cNvSpPr/>
          <p:nvPr/>
        </p:nvSpPr>
        <p:spPr>
          <a:xfrm>
            <a:off x="11448354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5DC28A-6610-894B-9828-719403A9C620}"/>
              </a:ext>
            </a:extLst>
          </p:cNvPr>
          <p:cNvSpPr/>
          <p:nvPr/>
        </p:nvSpPr>
        <p:spPr>
          <a:xfrm>
            <a:off x="6625837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89FD99-F7CC-2949-A122-7C5A33B4D76B}"/>
              </a:ext>
            </a:extLst>
          </p:cNvPr>
          <p:cNvSpPr/>
          <p:nvPr/>
        </p:nvSpPr>
        <p:spPr>
          <a:xfrm>
            <a:off x="6964711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430AF9-41C6-7048-A72C-97AF8EFE807D}"/>
              </a:ext>
            </a:extLst>
          </p:cNvPr>
          <p:cNvSpPr/>
          <p:nvPr/>
        </p:nvSpPr>
        <p:spPr>
          <a:xfrm>
            <a:off x="7303585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9C3166-093F-2D4A-94CF-75E5F4B9A491}"/>
              </a:ext>
            </a:extLst>
          </p:cNvPr>
          <p:cNvSpPr/>
          <p:nvPr/>
        </p:nvSpPr>
        <p:spPr>
          <a:xfrm>
            <a:off x="8002599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EDFEB3-22F3-2845-9D3A-965C45E36180}"/>
              </a:ext>
            </a:extLst>
          </p:cNvPr>
          <p:cNvSpPr/>
          <p:nvPr/>
        </p:nvSpPr>
        <p:spPr>
          <a:xfrm>
            <a:off x="8341473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5D65F0-5AE9-AA4E-87ED-3BDDB2C1A833}"/>
              </a:ext>
            </a:extLst>
          </p:cNvPr>
          <p:cNvSpPr/>
          <p:nvPr/>
        </p:nvSpPr>
        <p:spPr>
          <a:xfrm>
            <a:off x="8680345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FCD5FE-75A6-754F-959A-845C0D3B8F82}"/>
              </a:ext>
            </a:extLst>
          </p:cNvPr>
          <p:cNvSpPr/>
          <p:nvPr/>
        </p:nvSpPr>
        <p:spPr>
          <a:xfrm>
            <a:off x="9404479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EBBCA-688C-E443-AB3A-817469509D37}"/>
              </a:ext>
            </a:extLst>
          </p:cNvPr>
          <p:cNvSpPr/>
          <p:nvPr/>
        </p:nvSpPr>
        <p:spPr>
          <a:xfrm>
            <a:off x="9743353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3F4AD0-FE7B-ED4A-AA16-E4BAB949A0B7}"/>
              </a:ext>
            </a:extLst>
          </p:cNvPr>
          <p:cNvSpPr/>
          <p:nvPr/>
        </p:nvSpPr>
        <p:spPr>
          <a:xfrm>
            <a:off x="10082227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AD298D-E394-5A49-A1CE-28342AC2C18A}"/>
              </a:ext>
            </a:extLst>
          </p:cNvPr>
          <p:cNvSpPr/>
          <p:nvPr/>
        </p:nvSpPr>
        <p:spPr>
          <a:xfrm>
            <a:off x="10781241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D67393-049D-7740-98C2-738C8577E9B9}"/>
              </a:ext>
            </a:extLst>
          </p:cNvPr>
          <p:cNvSpPr/>
          <p:nvPr/>
        </p:nvSpPr>
        <p:spPr>
          <a:xfrm>
            <a:off x="11120115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A37CD7-CEB6-A349-90B7-24B72E8734D7}"/>
              </a:ext>
            </a:extLst>
          </p:cNvPr>
          <p:cNvSpPr/>
          <p:nvPr/>
        </p:nvSpPr>
        <p:spPr>
          <a:xfrm>
            <a:off x="11458987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0E24A3-B0C0-3B49-9356-8D7134ADC2AE}"/>
              </a:ext>
            </a:extLst>
          </p:cNvPr>
          <p:cNvSpPr/>
          <p:nvPr/>
        </p:nvSpPr>
        <p:spPr>
          <a:xfrm>
            <a:off x="7660429" y="3723268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77312C-2112-EE44-AFCF-B765B5A982B3}"/>
              </a:ext>
            </a:extLst>
          </p:cNvPr>
          <p:cNvSpPr/>
          <p:nvPr/>
        </p:nvSpPr>
        <p:spPr>
          <a:xfrm>
            <a:off x="10431732" y="3720911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A94CE2-116B-AF44-9F4E-5DA02989242F}"/>
              </a:ext>
            </a:extLst>
          </p:cNvPr>
          <p:cNvSpPr/>
          <p:nvPr/>
        </p:nvSpPr>
        <p:spPr>
          <a:xfrm>
            <a:off x="6626085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D26AFB-4CFD-284C-94B9-1DBD519870AD}"/>
              </a:ext>
            </a:extLst>
          </p:cNvPr>
          <p:cNvSpPr/>
          <p:nvPr/>
        </p:nvSpPr>
        <p:spPr>
          <a:xfrm>
            <a:off x="7303833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BC57D5-A142-0148-BE67-C6FA89AB051E}"/>
              </a:ext>
            </a:extLst>
          </p:cNvPr>
          <p:cNvSpPr/>
          <p:nvPr/>
        </p:nvSpPr>
        <p:spPr>
          <a:xfrm>
            <a:off x="6964711" y="457506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4A805E-1A48-B540-8889-248BC27598B3}"/>
              </a:ext>
            </a:extLst>
          </p:cNvPr>
          <p:cNvSpPr/>
          <p:nvPr/>
        </p:nvSpPr>
        <p:spPr>
          <a:xfrm>
            <a:off x="8002597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CE887B-E151-2B41-BEA7-181B551B2E74}"/>
              </a:ext>
            </a:extLst>
          </p:cNvPr>
          <p:cNvSpPr/>
          <p:nvPr/>
        </p:nvSpPr>
        <p:spPr>
          <a:xfrm>
            <a:off x="8680345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826E6B-7AD1-7E4D-873F-8C71597764C7}"/>
              </a:ext>
            </a:extLst>
          </p:cNvPr>
          <p:cNvSpPr/>
          <p:nvPr/>
        </p:nvSpPr>
        <p:spPr>
          <a:xfrm>
            <a:off x="8341223" y="457506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68B1A9-0DB6-924C-BAE0-A6EFF0FABBD8}"/>
              </a:ext>
            </a:extLst>
          </p:cNvPr>
          <p:cNvSpPr/>
          <p:nvPr/>
        </p:nvSpPr>
        <p:spPr>
          <a:xfrm>
            <a:off x="9429847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375052-753A-E94A-9699-272675781212}"/>
              </a:ext>
            </a:extLst>
          </p:cNvPr>
          <p:cNvSpPr/>
          <p:nvPr/>
        </p:nvSpPr>
        <p:spPr>
          <a:xfrm>
            <a:off x="10107595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B1C9AE-0C42-B641-B5B1-0DF87DD361C0}"/>
              </a:ext>
            </a:extLst>
          </p:cNvPr>
          <p:cNvSpPr/>
          <p:nvPr/>
        </p:nvSpPr>
        <p:spPr>
          <a:xfrm>
            <a:off x="9768473" y="457506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D2FCFD-905C-224F-A9FC-16C4D7089051}"/>
              </a:ext>
            </a:extLst>
          </p:cNvPr>
          <p:cNvSpPr/>
          <p:nvPr/>
        </p:nvSpPr>
        <p:spPr>
          <a:xfrm>
            <a:off x="10785344" y="46030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002DA7-83B5-6047-B49C-0CFCF01C3535}"/>
              </a:ext>
            </a:extLst>
          </p:cNvPr>
          <p:cNvSpPr/>
          <p:nvPr/>
        </p:nvSpPr>
        <p:spPr>
          <a:xfrm>
            <a:off x="11463092" y="46030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8287A2-619B-1443-8855-492D8AFFFA19}"/>
              </a:ext>
            </a:extLst>
          </p:cNvPr>
          <p:cNvSpPr/>
          <p:nvPr/>
        </p:nvSpPr>
        <p:spPr>
          <a:xfrm>
            <a:off x="11123970" y="4603046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D2F7E0C-DC13-944E-8637-D06B2CCA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8" y="1981208"/>
            <a:ext cx="5127210" cy="40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2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7F78-15B8-9947-9F15-21D483BD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Partition?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51E4B-9D62-F149-AB13-644A83DC7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O" dirty="0"/>
              <a:t>nd how efficient is it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E557E-AC34-0942-ABC8-E6C69AFA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3858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48393F-9317-444E-BCEB-61F95E6E4BA4}"/>
              </a:ext>
            </a:extLst>
          </p:cNvPr>
          <p:cNvSpPr/>
          <p:nvPr/>
        </p:nvSpPr>
        <p:spPr>
          <a:xfrm>
            <a:off x="7279340" y="4907144"/>
            <a:ext cx="3663461" cy="520262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E4231-73DF-474F-B5A7-31026CDF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Partition, with copy?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0CDF5-F1EB-5640-A4AC-74579C62E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P</a:t>
            </a:r>
            <a:r>
              <a:rPr lang="en-NO" dirty="0"/>
              <a:t>ick a “pivot” element</a:t>
            </a:r>
          </a:p>
          <a:p>
            <a:r>
              <a:rPr lang="en-GB" dirty="0"/>
              <a:t>Move to the appropriate area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AA429-EC6A-8C4D-9D4F-F1DCCC7C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692DB-65C7-1244-9375-81B64EB2E933}"/>
              </a:ext>
            </a:extLst>
          </p:cNvPr>
          <p:cNvSpPr/>
          <p:nvPr/>
        </p:nvSpPr>
        <p:spPr>
          <a:xfrm>
            <a:off x="7279340" y="4903403"/>
            <a:ext cx="1565250" cy="524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s</a:t>
            </a:r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maller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4964D-91D8-2842-AE64-921F62CEE1FF}"/>
              </a:ext>
            </a:extLst>
          </p:cNvPr>
          <p:cNvSpPr/>
          <p:nvPr/>
        </p:nvSpPr>
        <p:spPr>
          <a:xfrm>
            <a:off x="9393671" y="4907222"/>
            <a:ext cx="1565250" cy="520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greater</a:t>
            </a:r>
            <a:endParaRPr lang="en-NO" dirty="0">
              <a:solidFill>
                <a:schemeClr val="accent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415D6-E823-DE4E-93F7-AB0DA79B8F2F}"/>
              </a:ext>
            </a:extLst>
          </p:cNvPr>
          <p:cNvSpPr/>
          <p:nvPr/>
        </p:nvSpPr>
        <p:spPr>
          <a:xfrm>
            <a:off x="7295460" y="2638384"/>
            <a:ext cx="3663461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Given 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99FBD-32F0-C644-A765-60CBDD7B8F7A}"/>
              </a:ext>
            </a:extLst>
          </p:cNvPr>
          <p:cNvSpPr/>
          <p:nvPr/>
        </p:nvSpPr>
        <p:spPr>
          <a:xfrm>
            <a:off x="9011345" y="4910962"/>
            <a:ext cx="236172" cy="516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2"/>
                </a:solidFill>
              </a:rPr>
              <a:t>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47CE953-965A-E247-8162-DEF29F401FD3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rot="5400000">
            <a:off x="7918020" y="4233891"/>
            <a:ext cx="813458" cy="525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BE16CA6-C9B2-7A46-B77E-4E01E1981B30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 rot="16200000" flipH="1">
            <a:off x="8973276" y="3704201"/>
            <a:ext cx="817277" cy="1588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A3F8365-14C9-064C-A2E5-E37B2FDCBAE9}"/>
              </a:ext>
            </a:extLst>
          </p:cNvPr>
          <p:cNvSpPr/>
          <p:nvPr/>
        </p:nvSpPr>
        <p:spPr>
          <a:xfrm>
            <a:off x="7311580" y="2638384"/>
            <a:ext cx="766505" cy="520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F39CA3-6691-0A49-8B42-8AA9648EC927}"/>
              </a:ext>
            </a:extLst>
          </p:cNvPr>
          <p:cNvSpPr/>
          <p:nvPr/>
        </p:nvSpPr>
        <p:spPr>
          <a:xfrm flipH="1">
            <a:off x="8076952" y="2634430"/>
            <a:ext cx="93004" cy="510865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850D9A8-D264-EB4C-A10F-274481D3C902}"/>
              </a:ext>
            </a:extLst>
          </p:cNvPr>
          <p:cNvSpPr/>
          <p:nvPr/>
        </p:nvSpPr>
        <p:spPr>
          <a:xfrm>
            <a:off x="8061964" y="3621375"/>
            <a:ext cx="1051136" cy="4685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&lt;?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A55F0B6-FA0F-614D-97D0-FEB2BEB473A6}"/>
              </a:ext>
            </a:extLst>
          </p:cNvPr>
          <p:cNvCxnSpPr>
            <a:endCxn id="23" idx="0"/>
          </p:cNvCxnSpPr>
          <p:nvPr/>
        </p:nvCxnSpPr>
        <p:spPr>
          <a:xfrm rot="16200000" flipH="1">
            <a:off x="8139323" y="3173165"/>
            <a:ext cx="462729" cy="4336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7650E30-F655-4F47-80FF-520FB8D5E276}"/>
              </a:ext>
            </a:extLst>
          </p:cNvPr>
          <p:cNvSpPr/>
          <p:nvPr/>
        </p:nvSpPr>
        <p:spPr>
          <a:xfrm flipH="1">
            <a:off x="10458880" y="2638384"/>
            <a:ext cx="137402" cy="5202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BBCDA-9F83-5E4B-9DA5-9D1124706A90}"/>
              </a:ext>
            </a:extLst>
          </p:cNvPr>
          <p:cNvSpPr txBox="1"/>
          <p:nvPr/>
        </p:nvSpPr>
        <p:spPr>
          <a:xfrm>
            <a:off x="10144302" y="194678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pivot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6E2FF3-FF03-8F41-854C-D3F04C78A3B8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10527581" y="2316114"/>
            <a:ext cx="0" cy="322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D0B2D5-EE0C-084F-8C81-A2C9FE963660}"/>
              </a:ext>
            </a:extLst>
          </p:cNvPr>
          <p:cNvSpPr txBox="1"/>
          <p:nvPr/>
        </p:nvSpPr>
        <p:spPr>
          <a:xfrm>
            <a:off x="6448899" y="49776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copy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6317209-0C72-3F42-816E-B9825E35E0B1}"/>
              </a:ext>
            </a:extLst>
          </p:cNvPr>
          <p:cNvCxnSpPr>
            <a:stCxn id="32" idx="2"/>
            <a:endCxn id="23" idx="3"/>
          </p:cNvCxnSpPr>
          <p:nvPr/>
        </p:nvCxnSpPr>
        <p:spPr>
          <a:xfrm rot="5400000">
            <a:off x="9471834" y="2799912"/>
            <a:ext cx="697015" cy="14144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1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" grpId="0" animBg="1"/>
      <p:bldP spid="8" grpId="0" animBg="1"/>
      <p:bldP spid="10" grpId="0" animBg="1"/>
      <p:bldP spid="21" grpId="0" animBg="1"/>
      <p:bldP spid="22" grpId="0" animBg="1"/>
      <p:bldP spid="23" grpId="0" animBg="1"/>
      <p:bldP spid="32" grpId="0" animBg="1"/>
      <p:bldP spid="33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2935-6997-1248-BEC7-2BDDEBE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Partitioning, with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6D2B-B59F-D747-9BDF-464EAD33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3815" cy="4126601"/>
          </a:xfrm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partition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smaller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greater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range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smaller.append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greater.append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smaller,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greater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F8AC-BB06-C74E-947A-7BBEC6D8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52051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4231-73DF-474F-B5A7-31026CDF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Partition, in-place?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0CDF5-F1EB-5640-A4AC-74579C62E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O" dirty="0"/>
              <a:t>ick a “pivot” element</a:t>
            </a:r>
          </a:p>
          <a:p>
            <a:r>
              <a:rPr lang="en-GB" dirty="0"/>
              <a:t>Move to the appropriate area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AA429-EC6A-8C4D-9D4F-F1DCCC7C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692DB-65C7-1244-9375-81B64EB2E933}"/>
              </a:ext>
            </a:extLst>
          </p:cNvPr>
          <p:cNvSpPr/>
          <p:nvPr/>
        </p:nvSpPr>
        <p:spPr>
          <a:xfrm>
            <a:off x="1025769" y="4495800"/>
            <a:ext cx="2958611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S</a:t>
            </a:r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maller than pivot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4964D-91D8-2842-AE64-921F62CEE1FF}"/>
              </a:ext>
            </a:extLst>
          </p:cNvPr>
          <p:cNvSpPr/>
          <p:nvPr/>
        </p:nvSpPr>
        <p:spPr>
          <a:xfrm>
            <a:off x="8000310" y="4495800"/>
            <a:ext cx="2958611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greater</a:t>
            </a:r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 than pivot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415D6-E823-DE4E-93F7-AB0DA79B8F2F}"/>
              </a:ext>
            </a:extLst>
          </p:cNvPr>
          <p:cNvSpPr/>
          <p:nvPr/>
        </p:nvSpPr>
        <p:spPr>
          <a:xfrm>
            <a:off x="4188069" y="4495800"/>
            <a:ext cx="3663461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Not yet processed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99FBD-32F0-C644-A765-60CBDD7B8F7A}"/>
              </a:ext>
            </a:extLst>
          </p:cNvPr>
          <p:cNvSpPr/>
          <p:nvPr/>
        </p:nvSpPr>
        <p:spPr>
          <a:xfrm>
            <a:off x="5127643" y="4207141"/>
            <a:ext cx="625457" cy="109758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47CE953-965A-E247-8162-DEF29F401FD3}"/>
              </a:ext>
            </a:extLst>
          </p:cNvPr>
          <p:cNvCxnSpPr>
            <a:stCxn id="10" idx="0"/>
            <a:endCxn id="7" idx="0"/>
          </p:cNvCxnSpPr>
          <p:nvPr/>
        </p:nvCxnSpPr>
        <p:spPr>
          <a:xfrm rot="16200000" flipH="1" flipV="1">
            <a:off x="3828394" y="2883821"/>
            <a:ext cx="288659" cy="2935297"/>
          </a:xfrm>
          <a:prstGeom prst="bentConnector3">
            <a:avLst>
              <a:gd name="adj1" fmla="val -19798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BE16CA6-C9B2-7A46-B77E-4E01E1981B30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 flipH="1" flipV="1">
            <a:off x="7315664" y="3140770"/>
            <a:ext cx="288659" cy="4039244"/>
          </a:xfrm>
          <a:prstGeom prst="bentConnector3">
            <a:avLst>
              <a:gd name="adj1" fmla="val -18478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1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6A34-4F3E-C840-9760-506473D3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FA35F-EF23-9F43-A26F-F2FFFCF1F93E}"/>
              </a:ext>
            </a:extLst>
          </p:cNvPr>
          <p:cNvSpPr/>
          <p:nvPr/>
        </p:nvSpPr>
        <p:spPr>
          <a:xfrm>
            <a:off x="10651914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012F8-6616-2B47-A0CD-DEC9BA973416}"/>
              </a:ext>
            </a:extLst>
          </p:cNvPr>
          <p:cNvSpPr/>
          <p:nvPr/>
        </p:nvSpPr>
        <p:spPr>
          <a:xfrm>
            <a:off x="3514668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FE3F6-4D93-6540-8C90-6892238ACDE4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314774-2706-594C-A587-D2EC438B467A}"/>
              </a:ext>
            </a:extLst>
          </p:cNvPr>
          <p:cNvSpPr/>
          <p:nvPr/>
        </p:nvSpPr>
        <p:spPr>
          <a:xfrm>
            <a:off x="619113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23F5A-4DA3-624D-8E5B-C41AAA814B83}"/>
              </a:ext>
            </a:extLst>
          </p:cNvPr>
          <p:cNvSpPr/>
          <p:nvPr/>
        </p:nvSpPr>
        <p:spPr>
          <a:xfrm>
            <a:off x="5298980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3B52A0-03D4-9847-AC8B-219F54E60F6A}"/>
              </a:ext>
            </a:extLst>
          </p:cNvPr>
          <p:cNvSpPr/>
          <p:nvPr/>
        </p:nvSpPr>
        <p:spPr>
          <a:xfrm>
            <a:off x="173035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93A5C-86A8-4A4D-8081-40859A17730C}"/>
              </a:ext>
            </a:extLst>
          </p:cNvPr>
          <p:cNvSpPr/>
          <p:nvPr/>
        </p:nvSpPr>
        <p:spPr>
          <a:xfrm>
            <a:off x="8867604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04FD4-6B9B-A24F-9830-7E1E95A7B4A3}"/>
              </a:ext>
            </a:extLst>
          </p:cNvPr>
          <p:cNvSpPr/>
          <p:nvPr/>
        </p:nvSpPr>
        <p:spPr>
          <a:xfrm>
            <a:off x="7975448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3BF8F-D06E-5B46-9ED8-B7D5D553B721}"/>
              </a:ext>
            </a:extLst>
          </p:cNvPr>
          <p:cNvSpPr/>
          <p:nvPr/>
        </p:nvSpPr>
        <p:spPr>
          <a:xfrm>
            <a:off x="2622512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7B634A-E0C1-654F-89D0-671EDB8633BA}"/>
              </a:ext>
            </a:extLst>
          </p:cNvPr>
          <p:cNvSpPr/>
          <p:nvPr/>
        </p:nvSpPr>
        <p:spPr>
          <a:xfrm>
            <a:off x="7083292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3117D-86E3-014A-9F12-67E18391F4C6}"/>
              </a:ext>
            </a:extLst>
          </p:cNvPr>
          <p:cNvSpPr/>
          <p:nvPr/>
        </p:nvSpPr>
        <p:spPr>
          <a:xfrm>
            <a:off x="4406824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438BBE-670B-3D43-A176-9F9E398E672E}"/>
              </a:ext>
            </a:extLst>
          </p:cNvPr>
          <p:cNvSpPr/>
          <p:nvPr/>
        </p:nvSpPr>
        <p:spPr>
          <a:xfrm>
            <a:off x="9759760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5D9497-C57C-3C42-A0C6-EEFC6E669192}"/>
              </a:ext>
            </a:extLst>
          </p:cNvPr>
          <p:cNvCxnSpPr>
            <a:cxnSpLocks/>
            <a:stCxn id="34" idx="2"/>
            <a:endCxn id="62" idx="0"/>
          </p:cNvCxnSpPr>
          <p:nvPr/>
        </p:nvCxnSpPr>
        <p:spPr>
          <a:xfrm>
            <a:off x="5693815" y="2701394"/>
            <a:ext cx="0" cy="32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522F3D-427F-3746-AAC1-0FBE9363BA35}"/>
              </a:ext>
            </a:extLst>
          </p:cNvPr>
          <p:cNvSpPr txBox="1"/>
          <p:nvPr/>
        </p:nvSpPr>
        <p:spPr>
          <a:xfrm>
            <a:off x="5310536" y="2332062"/>
            <a:ext cx="76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pivot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5F8F1C-5E91-F944-9937-9D77C77AD349}"/>
              </a:ext>
            </a:extLst>
          </p:cNvPr>
          <p:cNvSpPr/>
          <p:nvPr/>
        </p:nvSpPr>
        <p:spPr>
          <a:xfrm>
            <a:off x="5298978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C5952B4-4FA6-304C-83CD-E18A427FBED4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16200000" flipH="1">
            <a:off x="3446962" y="1718873"/>
            <a:ext cx="12700" cy="4460778"/>
          </a:xfrm>
          <a:prstGeom prst="curvedConnector3">
            <a:avLst>
              <a:gd name="adj1" fmla="val 5084205"/>
            </a:avLst>
          </a:prstGeom>
          <a:ln>
            <a:prstDash val="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1956A2-8DB1-ED4A-9405-1DBED3935C4D}"/>
              </a:ext>
            </a:extLst>
          </p:cNvPr>
          <p:cNvSpPr txBox="1"/>
          <p:nvPr/>
        </p:nvSpPr>
        <p:spPr>
          <a:xfrm>
            <a:off x="3117764" y="41001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17E24-D9D6-B64B-AE38-2A21DAD50C6D}"/>
              </a:ext>
            </a:extLst>
          </p:cNvPr>
          <p:cNvSpPr txBox="1"/>
          <p:nvPr/>
        </p:nvSpPr>
        <p:spPr>
          <a:xfrm>
            <a:off x="1075286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C54BA-68FC-974C-B8E7-D3A6D87918D4}"/>
              </a:ext>
            </a:extLst>
          </p:cNvPr>
          <p:cNvSpPr txBox="1"/>
          <p:nvPr/>
        </p:nvSpPr>
        <p:spPr>
          <a:xfrm>
            <a:off x="1961091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0B8538-8856-0D49-8D40-049C2F246AA9}"/>
              </a:ext>
            </a:extLst>
          </p:cNvPr>
          <p:cNvSpPr txBox="1"/>
          <p:nvPr/>
        </p:nvSpPr>
        <p:spPr>
          <a:xfrm>
            <a:off x="2853247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CA13B-7D7D-D746-AAE0-793AD3B2DB9E}"/>
              </a:ext>
            </a:extLst>
          </p:cNvPr>
          <p:cNvSpPr txBox="1"/>
          <p:nvPr/>
        </p:nvSpPr>
        <p:spPr>
          <a:xfrm>
            <a:off x="3739052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A0CD85-A6FA-B247-AF90-F4CA3FA97620}"/>
              </a:ext>
            </a:extLst>
          </p:cNvPr>
          <p:cNvSpPr txBox="1"/>
          <p:nvPr/>
        </p:nvSpPr>
        <p:spPr>
          <a:xfrm>
            <a:off x="4643909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78B323-E59B-1841-BCDB-1BCAC2C5394A}"/>
              </a:ext>
            </a:extLst>
          </p:cNvPr>
          <p:cNvSpPr txBox="1"/>
          <p:nvPr/>
        </p:nvSpPr>
        <p:spPr>
          <a:xfrm>
            <a:off x="5548766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2FD241-E943-B34E-84BE-FF5967C649AE}"/>
              </a:ext>
            </a:extLst>
          </p:cNvPr>
          <p:cNvSpPr txBox="1"/>
          <p:nvPr/>
        </p:nvSpPr>
        <p:spPr>
          <a:xfrm>
            <a:off x="6402818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5E2FC1-4C9B-914E-A729-6E54AAC7651E}"/>
              </a:ext>
            </a:extLst>
          </p:cNvPr>
          <p:cNvSpPr txBox="1"/>
          <p:nvPr/>
        </p:nvSpPr>
        <p:spPr>
          <a:xfrm>
            <a:off x="7307675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BDC005-F564-0A41-A767-A36BA9D0464F}"/>
              </a:ext>
            </a:extLst>
          </p:cNvPr>
          <p:cNvSpPr txBox="1"/>
          <p:nvPr/>
        </p:nvSpPr>
        <p:spPr>
          <a:xfrm>
            <a:off x="9098337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657F1A-2C19-A349-831E-FC880E4C470D}"/>
              </a:ext>
            </a:extLst>
          </p:cNvPr>
          <p:cNvSpPr txBox="1"/>
          <p:nvPr/>
        </p:nvSpPr>
        <p:spPr>
          <a:xfrm>
            <a:off x="8212532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FF87C2-67A2-3D49-83F3-81D8F9EAD47E}"/>
              </a:ext>
            </a:extLst>
          </p:cNvPr>
          <p:cNvSpPr txBox="1"/>
          <p:nvPr/>
        </p:nvSpPr>
        <p:spPr>
          <a:xfrm>
            <a:off x="10821211" y="303149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E5030A-3FC2-6847-A2CF-1DB9D473AE1D}"/>
              </a:ext>
            </a:extLst>
          </p:cNvPr>
          <p:cNvSpPr txBox="1"/>
          <p:nvPr/>
        </p:nvSpPr>
        <p:spPr>
          <a:xfrm>
            <a:off x="9935406" y="303149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BF0A14-D3B3-5842-A623-1B9D9B0FFF28}"/>
              </a:ext>
            </a:extLst>
          </p:cNvPr>
          <p:cNvSpPr txBox="1"/>
          <p:nvPr/>
        </p:nvSpPr>
        <p:spPr>
          <a:xfrm>
            <a:off x="5546178" y="302514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839A0CA-4480-5845-8981-F5EF3A89F9D8}"/>
              </a:ext>
            </a:extLst>
          </p:cNvPr>
          <p:cNvSpPr/>
          <p:nvPr/>
        </p:nvSpPr>
        <p:spPr>
          <a:xfrm>
            <a:off x="838198" y="3427169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EE96CB-A274-1A4E-BF4D-ADB0286EB9BF}"/>
              </a:ext>
            </a:extLst>
          </p:cNvPr>
          <p:cNvSpPr/>
          <p:nvPr/>
        </p:nvSpPr>
        <p:spPr>
          <a:xfrm>
            <a:off x="5298976" y="3429000"/>
            <a:ext cx="756745" cy="520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2798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" grpId="0" animBg="1"/>
      <p:bldP spid="45" grpId="0"/>
      <p:bldP spid="45" grpId="1"/>
      <p:bldP spid="62" grpId="0"/>
      <p:bldP spid="116" grpId="0" animBg="1"/>
      <p:bldP spid="116" grpId="1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AB6F-D450-BF4F-8E3F-0D278DA7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75CF9-762C-774F-A8B2-9F251A52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03B47-A446-E747-9AD5-ACE44D6B2298}"/>
              </a:ext>
            </a:extLst>
          </p:cNvPr>
          <p:cNvSpPr/>
          <p:nvPr/>
        </p:nvSpPr>
        <p:spPr>
          <a:xfrm>
            <a:off x="840490" y="3441985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02E76-7639-5F49-AED3-A9EBD9E0F3CF}"/>
              </a:ext>
            </a:extLst>
          </p:cNvPr>
          <p:cNvSpPr/>
          <p:nvPr/>
        </p:nvSpPr>
        <p:spPr>
          <a:xfrm>
            <a:off x="10654205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273F4-63B8-4A48-9265-3E5C3607EAA0}"/>
              </a:ext>
            </a:extLst>
          </p:cNvPr>
          <p:cNvSpPr/>
          <p:nvPr/>
        </p:nvSpPr>
        <p:spPr>
          <a:xfrm>
            <a:off x="3516959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3BE66D-3FE2-814E-82F8-E53C1A1F9BEF}"/>
              </a:ext>
            </a:extLst>
          </p:cNvPr>
          <p:cNvSpPr/>
          <p:nvPr/>
        </p:nvSpPr>
        <p:spPr>
          <a:xfrm>
            <a:off x="5310796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D967A-ECE6-5A46-9F67-BB3509E0B7D5}"/>
              </a:ext>
            </a:extLst>
          </p:cNvPr>
          <p:cNvSpPr/>
          <p:nvPr/>
        </p:nvSpPr>
        <p:spPr>
          <a:xfrm>
            <a:off x="6193427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B5F72-5135-0944-A750-76C4106FC6CA}"/>
              </a:ext>
            </a:extLst>
          </p:cNvPr>
          <p:cNvSpPr/>
          <p:nvPr/>
        </p:nvSpPr>
        <p:spPr>
          <a:xfrm>
            <a:off x="1732647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D617D2-309B-8F4F-AB50-1A443D5263B3}"/>
              </a:ext>
            </a:extLst>
          </p:cNvPr>
          <p:cNvSpPr/>
          <p:nvPr/>
        </p:nvSpPr>
        <p:spPr>
          <a:xfrm>
            <a:off x="8869895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DFED6D-77E0-2140-9B51-1E7C1254242E}"/>
              </a:ext>
            </a:extLst>
          </p:cNvPr>
          <p:cNvSpPr/>
          <p:nvPr/>
        </p:nvSpPr>
        <p:spPr>
          <a:xfrm>
            <a:off x="7977739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94B09-CF21-FD44-80D3-380B763E9B93}"/>
              </a:ext>
            </a:extLst>
          </p:cNvPr>
          <p:cNvSpPr/>
          <p:nvPr/>
        </p:nvSpPr>
        <p:spPr>
          <a:xfrm>
            <a:off x="2624803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4D8EE8-2D45-774D-8198-C6B9946233AE}"/>
              </a:ext>
            </a:extLst>
          </p:cNvPr>
          <p:cNvSpPr/>
          <p:nvPr/>
        </p:nvSpPr>
        <p:spPr>
          <a:xfrm>
            <a:off x="7085583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D3FC-7029-FF48-BD3A-6BBB89565E68}"/>
              </a:ext>
            </a:extLst>
          </p:cNvPr>
          <p:cNvSpPr/>
          <p:nvPr/>
        </p:nvSpPr>
        <p:spPr>
          <a:xfrm>
            <a:off x="4409115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57A1C-4533-EF48-92FE-41A475C37083}"/>
              </a:ext>
            </a:extLst>
          </p:cNvPr>
          <p:cNvSpPr/>
          <p:nvPr/>
        </p:nvSpPr>
        <p:spPr>
          <a:xfrm>
            <a:off x="9762051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8A4A1-BA54-8348-9419-4DAB7EF1C5EE}"/>
              </a:ext>
            </a:extLst>
          </p:cNvPr>
          <p:cNvSpPr txBox="1"/>
          <p:nvPr/>
        </p:nvSpPr>
        <p:spPr>
          <a:xfrm>
            <a:off x="1077577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C21D7C-9AA7-BC4E-A269-C85AA3709370}"/>
              </a:ext>
            </a:extLst>
          </p:cNvPr>
          <p:cNvSpPr txBox="1"/>
          <p:nvPr/>
        </p:nvSpPr>
        <p:spPr>
          <a:xfrm>
            <a:off x="1963382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FC63D-AA68-2D4B-8AA1-0882E9881B64}"/>
              </a:ext>
            </a:extLst>
          </p:cNvPr>
          <p:cNvSpPr txBox="1"/>
          <p:nvPr/>
        </p:nvSpPr>
        <p:spPr>
          <a:xfrm>
            <a:off x="2855538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1AA19-4E16-EC49-B710-65424793510A}"/>
              </a:ext>
            </a:extLst>
          </p:cNvPr>
          <p:cNvSpPr txBox="1"/>
          <p:nvPr/>
        </p:nvSpPr>
        <p:spPr>
          <a:xfrm>
            <a:off x="3741343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B7EC2-98DD-EF4D-9D38-F695BF156DF4}"/>
              </a:ext>
            </a:extLst>
          </p:cNvPr>
          <p:cNvSpPr txBox="1"/>
          <p:nvPr/>
        </p:nvSpPr>
        <p:spPr>
          <a:xfrm>
            <a:off x="4646200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1C66B8-8317-964C-92EB-72961286C0EC}"/>
              </a:ext>
            </a:extLst>
          </p:cNvPr>
          <p:cNvSpPr txBox="1"/>
          <p:nvPr/>
        </p:nvSpPr>
        <p:spPr>
          <a:xfrm>
            <a:off x="5551057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C5B4FA-995D-CB4D-9665-20492D2F9988}"/>
              </a:ext>
            </a:extLst>
          </p:cNvPr>
          <p:cNvSpPr txBox="1"/>
          <p:nvPr/>
        </p:nvSpPr>
        <p:spPr>
          <a:xfrm>
            <a:off x="6405109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070EC-EAED-5F4E-BD3C-22EF560788DA}"/>
              </a:ext>
            </a:extLst>
          </p:cNvPr>
          <p:cNvSpPr txBox="1"/>
          <p:nvPr/>
        </p:nvSpPr>
        <p:spPr>
          <a:xfrm>
            <a:off x="7309966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99BED-14FE-3642-B859-0ABB57E16B2B}"/>
              </a:ext>
            </a:extLst>
          </p:cNvPr>
          <p:cNvSpPr txBox="1"/>
          <p:nvPr/>
        </p:nvSpPr>
        <p:spPr>
          <a:xfrm>
            <a:off x="9100628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2C234A-FF87-BC4C-B253-1A0516F5DA96}"/>
              </a:ext>
            </a:extLst>
          </p:cNvPr>
          <p:cNvSpPr txBox="1"/>
          <p:nvPr/>
        </p:nvSpPr>
        <p:spPr>
          <a:xfrm>
            <a:off x="8214823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5EB6D8-402A-2742-B85F-0E299DCF9615}"/>
              </a:ext>
            </a:extLst>
          </p:cNvPr>
          <p:cNvSpPr txBox="1"/>
          <p:nvPr/>
        </p:nvSpPr>
        <p:spPr>
          <a:xfrm>
            <a:off x="10823502" y="30444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D27B01-8EE4-104C-A504-FE97C4122D38}"/>
              </a:ext>
            </a:extLst>
          </p:cNvPr>
          <p:cNvSpPr txBox="1"/>
          <p:nvPr/>
        </p:nvSpPr>
        <p:spPr>
          <a:xfrm>
            <a:off x="9937697" y="30444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cxnSp>
        <p:nvCxnSpPr>
          <p:cNvPr id="31" name="Straight Arrow Connector 91">
            <a:extLst>
              <a:ext uri="{FF2B5EF4-FFF2-40B4-BE49-F238E27FC236}">
                <a16:creationId xmlns:a16="http://schemas.microsoft.com/office/drawing/2014/main" id="{CC89053F-BD7A-8443-AC32-0C1DE930902F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597235" y="2649923"/>
            <a:ext cx="510600" cy="41659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21BD4A-A581-7D4A-A81C-CDFCB5C633F1}"/>
              </a:ext>
            </a:extLst>
          </p:cNvPr>
          <p:cNvSpPr txBox="1"/>
          <p:nvPr/>
        </p:nvSpPr>
        <p:spPr>
          <a:xfrm>
            <a:off x="474341" y="2503357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5E40F08A-FBBA-1E44-8F20-A0222A566683}"/>
              </a:ext>
            </a:extLst>
          </p:cNvPr>
          <p:cNvCxnSpPr>
            <a:cxnSpLocks/>
            <a:stCxn id="34" idx="3"/>
            <a:endCxn id="29" idx="0"/>
          </p:cNvCxnSpPr>
          <p:nvPr/>
        </p:nvCxnSpPr>
        <p:spPr>
          <a:xfrm>
            <a:off x="10518797" y="2649923"/>
            <a:ext cx="507645" cy="39455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1CAA94-313B-7440-8BF2-8267D569AF8A}"/>
              </a:ext>
            </a:extLst>
          </p:cNvPr>
          <p:cNvSpPr txBox="1"/>
          <p:nvPr/>
        </p:nvSpPr>
        <p:spPr>
          <a:xfrm>
            <a:off x="9395903" y="2465257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ABF316-5D95-944C-A04E-FBA17D04167B}"/>
              </a:ext>
            </a:extLst>
          </p:cNvPr>
          <p:cNvSpPr/>
          <p:nvPr/>
        </p:nvSpPr>
        <p:spPr>
          <a:xfrm>
            <a:off x="1661757" y="3066514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CFB13-8FF3-1C46-BBCB-C331EAB7714F}"/>
              </a:ext>
            </a:extLst>
          </p:cNvPr>
          <p:cNvSpPr txBox="1"/>
          <p:nvPr/>
        </p:nvSpPr>
        <p:spPr>
          <a:xfrm>
            <a:off x="1462271" y="4242824"/>
            <a:ext cx="12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</a:t>
            </a:r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reater!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C22E1E9-7D3E-0C4A-A231-56752CC97DB6}"/>
              </a:ext>
            </a:extLst>
          </p:cNvPr>
          <p:cNvCxnSpPr>
            <a:cxnSpLocks/>
            <a:stCxn id="36" idx="3"/>
            <a:endCxn id="8" idx="2"/>
          </p:cNvCxnSpPr>
          <p:nvPr/>
        </p:nvCxnSpPr>
        <p:spPr>
          <a:xfrm flipV="1">
            <a:off x="2753399" y="3962247"/>
            <a:ext cx="8279179" cy="46524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09534E-8D08-7847-A940-DA54779748E8}"/>
              </a:ext>
            </a:extLst>
          </p:cNvPr>
          <p:cNvSpPr txBox="1"/>
          <p:nvPr/>
        </p:nvSpPr>
        <p:spPr>
          <a:xfrm>
            <a:off x="6148955" y="44462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3AFCAE-E433-314E-A5D6-DAE4701B98BA}"/>
              </a:ext>
            </a:extLst>
          </p:cNvPr>
          <p:cNvSpPr/>
          <p:nvPr/>
        </p:nvSpPr>
        <p:spPr>
          <a:xfrm>
            <a:off x="10654205" y="3451356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D7DD4A-D0F1-074C-B5DA-55BE00373701}"/>
              </a:ext>
            </a:extLst>
          </p:cNvPr>
          <p:cNvSpPr/>
          <p:nvPr/>
        </p:nvSpPr>
        <p:spPr>
          <a:xfrm>
            <a:off x="1732647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cxnSp>
        <p:nvCxnSpPr>
          <p:cNvPr id="41" name="Straight Arrow Connector 91">
            <a:extLst>
              <a:ext uri="{FF2B5EF4-FFF2-40B4-BE49-F238E27FC236}">
                <a16:creationId xmlns:a16="http://schemas.microsoft.com/office/drawing/2014/main" id="{C7B1096B-A2E2-A040-9EB5-221DAC6711CB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632991" y="2671962"/>
            <a:ext cx="507645" cy="39455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C368BB-3379-654A-BD2F-0CDF3A738079}"/>
              </a:ext>
            </a:extLst>
          </p:cNvPr>
          <p:cNvSpPr txBox="1"/>
          <p:nvPr/>
        </p:nvSpPr>
        <p:spPr>
          <a:xfrm>
            <a:off x="8510097" y="248729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F383FD-4803-2D4B-855D-30226786B2C3}"/>
              </a:ext>
            </a:extLst>
          </p:cNvPr>
          <p:cNvSpPr/>
          <p:nvPr/>
        </p:nvSpPr>
        <p:spPr>
          <a:xfrm>
            <a:off x="11466784" y="3268333"/>
            <a:ext cx="45719" cy="87724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A32B1B-185D-AD48-9FC3-5296BB656B53}"/>
              </a:ext>
            </a:extLst>
          </p:cNvPr>
          <p:cNvSpPr/>
          <p:nvPr/>
        </p:nvSpPr>
        <p:spPr>
          <a:xfrm>
            <a:off x="1642081" y="3272863"/>
            <a:ext cx="45719" cy="87724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25512E-8BA2-BB4E-9CA4-EA52B80A535C}"/>
              </a:ext>
            </a:extLst>
          </p:cNvPr>
          <p:cNvSpPr txBox="1"/>
          <p:nvPr/>
        </p:nvSpPr>
        <p:spPr>
          <a:xfrm>
            <a:off x="2489392" y="4968586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Montserrat" pitchFamily="2" charset="77"/>
              </a:rPr>
              <a:t>s</a:t>
            </a:r>
            <a:r>
              <a:rPr lang="en-NO" i="1" dirty="0">
                <a:latin typeface="Montserrat" pitchFamily="2" charset="77"/>
              </a:rPr>
              <a:t>maller than </a:t>
            </a:r>
          </a:p>
          <a:p>
            <a:r>
              <a:rPr lang="en-NO" i="1" dirty="0">
                <a:latin typeface="Montserrat" pitchFamily="2" charset="77"/>
              </a:rPr>
              <a:t>pivot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654CCC-8FBE-634B-A291-5E9346BE94ED}"/>
              </a:ext>
            </a:extLst>
          </p:cNvPr>
          <p:cNvSpPr txBox="1"/>
          <p:nvPr/>
        </p:nvSpPr>
        <p:spPr>
          <a:xfrm>
            <a:off x="8733546" y="4983118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latin typeface="Montserrat" pitchFamily="2" charset="77"/>
              </a:rPr>
              <a:t>greater</a:t>
            </a:r>
            <a:r>
              <a:rPr lang="en-NO" i="1" dirty="0">
                <a:latin typeface="Montserrat" pitchFamily="2" charset="77"/>
              </a:rPr>
              <a:t> than </a:t>
            </a:r>
          </a:p>
          <a:p>
            <a:pPr algn="r"/>
            <a:r>
              <a:rPr lang="en-NO" i="1" dirty="0">
                <a:latin typeface="Montserrat" pitchFamily="2" charset="77"/>
              </a:rPr>
              <a:t>pivot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E17BF09-B63A-F048-A6ED-45285CD19E8D}"/>
              </a:ext>
            </a:extLst>
          </p:cNvPr>
          <p:cNvCxnSpPr>
            <a:stCxn id="46" idx="3"/>
            <a:endCxn id="43" idx="2"/>
          </p:cNvCxnSpPr>
          <p:nvPr/>
        </p:nvCxnSpPr>
        <p:spPr>
          <a:xfrm flipV="1">
            <a:off x="10474728" y="4145581"/>
            <a:ext cx="1014916" cy="11607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FC3944-9A13-1943-A11C-54FC09375BC6}"/>
              </a:ext>
            </a:extLst>
          </p:cNvPr>
          <p:cNvCxnSpPr>
            <a:stCxn id="45" idx="1"/>
            <a:endCxn id="44" idx="2"/>
          </p:cNvCxnSpPr>
          <p:nvPr/>
        </p:nvCxnSpPr>
        <p:spPr>
          <a:xfrm rot="10800000">
            <a:off x="1664942" y="4150112"/>
            <a:ext cx="824451" cy="1141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4" grpId="1"/>
      <p:bldP spid="35" grpId="0" animBg="1"/>
      <p:bldP spid="36" grpId="0"/>
      <p:bldP spid="38" grpId="0"/>
      <p:bldP spid="38" grpId="1"/>
      <p:bldP spid="39" grpId="0" animBg="1"/>
      <p:bldP spid="40" grpId="0" animBg="1"/>
      <p:bldP spid="42" grpId="0"/>
      <p:bldP spid="43" grpId="0" animBg="1"/>
      <p:bldP spid="43" grpId="1" animBg="1"/>
      <p:bldP spid="44" grpId="0" animBg="1"/>
      <p:bldP spid="44" grpId="1" animBg="1"/>
      <p:bldP spid="45" grpId="0"/>
      <p:bldP spid="45" grpId="1"/>
      <p:bldP spid="46" grpId="0"/>
      <p:bldP spid="4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998C-D471-0646-B2FC-E0BD5DEF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14BFB-D609-6A4B-8FD3-9B75B181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C355F-3B30-9E42-9B12-E46656702B5C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F3065-CAD8-064F-AFED-51AAFB85045C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3E355-D326-7249-B833-DB085E82BDEF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A6E0B-A589-4240-92E2-F079076DCE05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E67D4-8519-004A-9AF0-2803DACAD3B2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94786-D9D4-C744-BA6F-3460B7F13E59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C42A2-821A-3C4F-9CB6-5AEFE501D529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B0D9F-AA34-794C-BAB5-38AA2548C238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C836B-D3B1-ED4C-A343-C0BCCF4C5080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838C4-66C9-8946-8234-703AB60538C8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CA918-BBD4-EC40-9163-A3A25A06EF56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E7A0F-A0DC-7542-835C-C4C335343363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64A514-199A-654C-8265-797F6980DF87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41C3C1-CCA9-3F42-8D7B-361EAD76D0F2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1894B-4FD5-4A41-84E9-B57ABE58A93D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DA9C3E-33A7-D340-B8BF-5385D4D03D25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9DC0CA-BFFB-A34E-AC39-FD621BC09DC1}"/>
              </a:ext>
            </a:extLst>
          </p:cNvPr>
          <p:cNvSpPr/>
          <p:nvPr/>
        </p:nvSpPr>
        <p:spPr>
          <a:xfrm>
            <a:off x="886760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66A34F-09A7-5F48-8D37-27C8BE3D7C8C}"/>
              </a:ext>
            </a:extLst>
          </p:cNvPr>
          <p:cNvSpPr/>
          <p:nvPr/>
        </p:nvSpPr>
        <p:spPr>
          <a:xfrm>
            <a:off x="797544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6BC112-B92D-804D-9BFF-8BA829B2F158}"/>
              </a:ext>
            </a:extLst>
          </p:cNvPr>
          <p:cNvSpPr/>
          <p:nvPr/>
        </p:nvSpPr>
        <p:spPr>
          <a:xfrm>
            <a:off x="262251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5040C9-A44C-324C-BFBD-6D9F02B3F29C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DA90C9-C059-AE48-91CC-A8A2251720AF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93A278-5D95-3E41-AC4E-E4246B94CF62}"/>
              </a:ext>
            </a:extLst>
          </p:cNvPr>
          <p:cNvSpPr/>
          <p:nvPr/>
        </p:nvSpPr>
        <p:spPr>
          <a:xfrm>
            <a:off x="9759761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F0A041-C4D6-ED48-AC80-8EADA6339E30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A53CC-072E-0848-8D36-E30569523049}"/>
              </a:ext>
            </a:extLst>
          </p:cNvPr>
          <p:cNvSpPr/>
          <p:nvPr/>
        </p:nvSpPr>
        <p:spPr>
          <a:xfrm>
            <a:off x="173035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cxnSp>
        <p:nvCxnSpPr>
          <p:cNvPr id="31" name="Straight Arrow Connector 91">
            <a:extLst>
              <a:ext uri="{FF2B5EF4-FFF2-40B4-BE49-F238E27FC236}">
                <a16:creationId xmlns:a16="http://schemas.microsoft.com/office/drawing/2014/main" id="{F7C8D52C-FA46-7342-9C76-2BE45BA64168}"/>
              </a:ext>
            </a:extLst>
          </p:cNvPr>
          <p:cNvCxnSpPr>
            <a:cxnSpLocks/>
            <a:stCxn id="32" idx="3"/>
            <a:endCxn id="17" idx="0"/>
          </p:cNvCxnSpPr>
          <p:nvPr/>
        </p:nvCxnSpPr>
        <p:spPr>
          <a:xfrm>
            <a:off x="9624350" y="2736151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1FF560-668D-944E-AEC1-CE4AED13C816}"/>
              </a:ext>
            </a:extLst>
          </p:cNvPr>
          <p:cNvSpPr txBox="1"/>
          <p:nvPr/>
        </p:nvSpPr>
        <p:spPr>
          <a:xfrm>
            <a:off x="850145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2973E7A1-C216-9643-B8DE-8E2FD2367F1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594945" y="2736151"/>
            <a:ext cx="519656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FC701B-CF35-A349-8E3F-DEFFDAB754DB}"/>
              </a:ext>
            </a:extLst>
          </p:cNvPr>
          <p:cNvSpPr txBox="1"/>
          <p:nvPr/>
        </p:nvSpPr>
        <p:spPr>
          <a:xfrm>
            <a:off x="417191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5064D9-136A-2645-A501-8E8302D17C30}"/>
              </a:ext>
            </a:extLst>
          </p:cNvPr>
          <p:cNvSpPr/>
          <p:nvPr/>
        </p:nvSpPr>
        <p:spPr>
          <a:xfrm>
            <a:off x="1659984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40505D-4422-134B-812D-F6ED00EF0A1D}"/>
              </a:ext>
            </a:extLst>
          </p:cNvPr>
          <p:cNvSpPr/>
          <p:nvPr/>
        </p:nvSpPr>
        <p:spPr>
          <a:xfrm>
            <a:off x="1727689" y="342900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cxnSp>
        <p:nvCxnSpPr>
          <p:cNvPr id="40" name="Straight Arrow Connector 91">
            <a:extLst>
              <a:ext uri="{FF2B5EF4-FFF2-40B4-BE49-F238E27FC236}">
                <a16:creationId xmlns:a16="http://schemas.microsoft.com/office/drawing/2014/main" id="{C335512B-E522-D24C-B7A8-04AA3C6CAA22}"/>
              </a:ext>
            </a:extLst>
          </p:cNvPr>
          <p:cNvCxnSpPr>
            <a:cxnSpLocks/>
            <a:stCxn id="41" idx="3"/>
            <a:endCxn id="8" idx="0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9EE52B-C169-1144-920D-2FCBCBE0EE5F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2E6CE-6699-0247-9541-5DD9D378C581}"/>
              </a:ext>
            </a:extLst>
          </p:cNvPr>
          <p:cNvSpPr txBox="1"/>
          <p:nvPr/>
        </p:nvSpPr>
        <p:spPr>
          <a:xfrm>
            <a:off x="1461618" y="4144902"/>
            <a:ext cx="130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</a:t>
            </a:r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maller!</a:t>
            </a:r>
          </a:p>
        </p:txBody>
      </p:sp>
    </p:spTree>
    <p:extLst>
      <p:ext uri="{BB962C8B-B14F-4D97-AF65-F5344CB8AC3E}">
        <p14:creationId xmlns:p14="http://schemas.microsoft.com/office/powerpoint/2010/main" val="8557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7" grpId="1" animBg="1"/>
      <p:bldP spid="39" grpId="0" animBg="1"/>
      <p:bldP spid="41" grpId="0"/>
      <p:bldP spid="43" grpId="0"/>
      <p:bldP spid="4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C762-010D-8142-8BD7-52225A09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6601B-FE1C-644C-97EC-0A5DB780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FE6A6A-3833-0841-BB1B-8736C0150D85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7AD15-A55B-B540-9D9E-9649D803BFE3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618B0-7347-A340-B7E2-C6AAC1FC0622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ED54D-184A-804C-AC88-CD9FB06BF222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1346C-1068-9846-A525-A8D93F4D14B3}"/>
              </a:ext>
            </a:extLst>
          </p:cNvPr>
          <p:cNvSpPr/>
          <p:nvPr/>
        </p:nvSpPr>
        <p:spPr>
          <a:xfrm>
            <a:off x="886760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900ED-6A77-374A-A1B1-DBA547C13AC3}"/>
              </a:ext>
            </a:extLst>
          </p:cNvPr>
          <p:cNvSpPr/>
          <p:nvPr/>
        </p:nvSpPr>
        <p:spPr>
          <a:xfrm>
            <a:off x="797544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39144-1F25-BA4E-9B12-481F35B708B5}"/>
              </a:ext>
            </a:extLst>
          </p:cNvPr>
          <p:cNvSpPr/>
          <p:nvPr/>
        </p:nvSpPr>
        <p:spPr>
          <a:xfrm>
            <a:off x="262251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9B34E-A345-1E45-B854-95DD7FF12E15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9A4A3-CD24-D840-9648-B3040BF7F1D3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105338-401C-1C42-94B9-FC2D681BD025}"/>
              </a:ext>
            </a:extLst>
          </p:cNvPr>
          <p:cNvSpPr/>
          <p:nvPr/>
        </p:nvSpPr>
        <p:spPr>
          <a:xfrm>
            <a:off x="9759761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73FAAF-21B6-EC4A-8663-DB676B595D9C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811D6-A10B-6949-A1E0-640B7C6CDF06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2BF031-5CBF-5B43-AF38-F8137E4009F2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8A7E86-0C59-AC49-82EB-28F8D92F2686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FF7653-A437-224E-9160-EE7088BC1D8E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955379-FA69-CA4D-BE83-D235F582EB5B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34B38E-76FE-064F-94B5-EBDDF8E007F0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0CDA4-185A-8C41-B05F-0CB7410D8384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776548-2E79-8248-BABE-A2C6A2C66D72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E91D00-02EA-F34D-8BEE-B3C4D0C94083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EB635-ED7F-3240-A4F1-34D419F4D647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4B6A2D-E417-0A4A-9724-5B5BB0DF984C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B25EE-1650-8A41-89FF-E4CEEF77E0DA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4998E4-605B-AE4E-9444-3C34E8763A64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cxnSp>
        <p:nvCxnSpPr>
          <p:cNvPr id="31" name="Straight Arrow Connector 91">
            <a:extLst>
              <a:ext uri="{FF2B5EF4-FFF2-40B4-BE49-F238E27FC236}">
                <a16:creationId xmlns:a16="http://schemas.microsoft.com/office/drawing/2014/main" id="{2238E233-57C5-D84B-8CF3-0522B6F9C33F}"/>
              </a:ext>
            </a:extLst>
          </p:cNvPr>
          <p:cNvCxnSpPr>
            <a:cxnSpLocks/>
            <a:stCxn id="32" idx="3"/>
            <a:endCxn id="30" idx="0"/>
          </p:cNvCxnSpPr>
          <p:nvPr/>
        </p:nvCxnSpPr>
        <p:spPr>
          <a:xfrm>
            <a:off x="9624350" y="2736151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1586C0-0A61-9D49-B46B-20FEE58BAB2F}"/>
              </a:ext>
            </a:extLst>
          </p:cNvPr>
          <p:cNvSpPr txBox="1"/>
          <p:nvPr/>
        </p:nvSpPr>
        <p:spPr>
          <a:xfrm>
            <a:off x="850145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8CDBCAFF-BEF3-F141-82B7-1A7EE40928A3}"/>
              </a:ext>
            </a:extLst>
          </p:cNvPr>
          <p:cNvCxnSpPr>
            <a:cxnSpLocks/>
            <a:stCxn id="34" idx="3"/>
            <a:endCxn id="21" idx="0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0C5088-ED20-5D48-A355-77712603407E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7CEA5D-EE2A-FE4E-A3DD-76B73605FB85}"/>
              </a:ext>
            </a:extLst>
          </p:cNvPr>
          <p:cNvSpPr/>
          <p:nvPr/>
        </p:nvSpPr>
        <p:spPr>
          <a:xfrm>
            <a:off x="2555366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1D646E-2C34-7E43-9656-A0AB9CFB1C19}"/>
              </a:ext>
            </a:extLst>
          </p:cNvPr>
          <p:cNvSpPr txBox="1"/>
          <p:nvPr/>
        </p:nvSpPr>
        <p:spPr>
          <a:xfrm>
            <a:off x="2391775" y="417943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49B4724-8EA3-EC41-9C0E-BB2973BD6960}"/>
              </a:ext>
            </a:extLst>
          </p:cNvPr>
          <p:cNvCxnSpPr>
            <a:stCxn id="36" idx="2"/>
            <a:endCxn id="15" idx="2"/>
          </p:cNvCxnSpPr>
          <p:nvPr/>
        </p:nvCxnSpPr>
        <p:spPr>
          <a:xfrm rot="5400000" flipH="1" flipV="1">
            <a:off x="6245925" y="656559"/>
            <a:ext cx="599505" cy="7184912"/>
          </a:xfrm>
          <a:prstGeom prst="curvedConnector3">
            <a:avLst>
              <a:gd name="adj1" fmla="val -13084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011737F-3E25-2649-AC74-12EFB28ACE19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88797D-BB05-154F-8471-BA6AF92D71B7}"/>
              </a:ext>
            </a:extLst>
          </p:cNvPr>
          <p:cNvSpPr/>
          <p:nvPr/>
        </p:nvSpPr>
        <p:spPr>
          <a:xfrm>
            <a:off x="2612988" y="342040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42" name="Straight Arrow Connector 91">
            <a:extLst>
              <a:ext uri="{FF2B5EF4-FFF2-40B4-BE49-F238E27FC236}">
                <a16:creationId xmlns:a16="http://schemas.microsoft.com/office/drawing/2014/main" id="{4980C3AE-4A85-4E4F-8B8E-A993409B5393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719493" y="2744742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6D37DF-10B1-D445-8F4E-9993865BB9C4}"/>
              </a:ext>
            </a:extLst>
          </p:cNvPr>
          <p:cNvSpPr txBox="1"/>
          <p:nvPr/>
        </p:nvSpPr>
        <p:spPr>
          <a:xfrm>
            <a:off x="7596599" y="256007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30491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35" grpId="1" animBg="1"/>
      <p:bldP spid="36" grpId="0"/>
      <p:bldP spid="36" grpId="1"/>
      <p:bldP spid="40" grpId="0" animBg="1"/>
      <p:bldP spid="41" grpId="0" animBg="1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BC09-44C6-A54C-B72C-E1BA6A2A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70D6C-B7DB-E14A-B665-19088B3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617A6-CA1F-404F-BB48-B6D67FD7FC76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A0ECA-5D41-DF48-9B39-B29D2CD033EE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762C4-9882-044F-840E-932D8C93BDEE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0013CC-0384-DC41-B062-545E3948B0E9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EF0CC-AFD4-644A-8AB6-7982AF666807}"/>
              </a:ext>
            </a:extLst>
          </p:cNvPr>
          <p:cNvSpPr/>
          <p:nvPr/>
        </p:nvSpPr>
        <p:spPr>
          <a:xfrm>
            <a:off x="886760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6A6AA-5D66-9B41-9CA0-D4C7181B7120}"/>
              </a:ext>
            </a:extLst>
          </p:cNvPr>
          <p:cNvSpPr/>
          <p:nvPr/>
        </p:nvSpPr>
        <p:spPr>
          <a:xfrm>
            <a:off x="797544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7A8C4C-F97C-1B4E-83E6-86EC6B2D81DC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BE67E6-F5A6-094B-BDF3-4931E0DDB819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C4B83F-D92C-6B48-95D1-C6E20A676642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DE7A6-A343-3B43-89A2-E8BA60639DFD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57B67-BA83-974F-89DC-C7C668444031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5C347-5B49-314C-B5EB-E3869C2439BB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0E821-D3FF-8347-BE5F-9924CD20B6B8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C1A72C-04FD-8F47-A746-2D68AD1E7C41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ED325A-5C9D-4449-9F70-2FA8017C883F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B615B2-EEB7-A842-A8F7-7CBADCA8433D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6F4188-0D7A-7348-8CC6-A4C1EDE66C98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B984E-3CAB-3949-B627-B995D8BA06B2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9B2453-F3C0-8743-8EFA-6129AD9DD513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814BF-192C-614F-8CB0-3970665D6181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3F77E-7249-DA4F-B0E4-1EEC0A1834FC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BF235F-4D80-484B-891D-0F566E8F3786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CFB211-CF3F-6A45-9772-939C7BA11819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69FA2-42A1-2C42-82AF-91C3AEFB6A0A}"/>
              </a:ext>
            </a:extLst>
          </p:cNvPr>
          <p:cNvSpPr/>
          <p:nvPr/>
        </p:nvSpPr>
        <p:spPr>
          <a:xfrm>
            <a:off x="2612988" y="342040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A9BF64-7652-7747-8846-11047B162406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1B9D5D-A2BA-CA48-B036-0C75FBC70198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FF34D37D-68EA-024F-8C36-FE031F159CC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DB6C79-0516-1145-8280-C1340843C290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5" name="Straight Arrow Connector 91">
            <a:extLst>
              <a:ext uri="{FF2B5EF4-FFF2-40B4-BE49-F238E27FC236}">
                <a16:creationId xmlns:a16="http://schemas.microsoft.com/office/drawing/2014/main" id="{8E98084F-953A-1D4A-8FCF-CC2ACBC6A538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8719493" y="2744742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EB089B-C57A-464B-B1B2-8DD79E9B00F7}"/>
              </a:ext>
            </a:extLst>
          </p:cNvPr>
          <p:cNvSpPr txBox="1"/>
          <p:nvPr/>
        </p:nvSpPr>
        <p:spPr>
          <a:xfrm>
            <a:off x="7596599" y="256007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FA3E03-BBC3-D84D-B8B6-796482CA830E}"/>
              </a:ext>
            </a:extLst>
          </p:cNvPr>
          <p:cNvSpPr/>
          <p:nvPr/>
        </p:nvSpPr>
        <p:spPr>
          <a:xfrm>
            <a:off x="2554806" y="3055913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FFC3A0-CAC2-C340-A17E-ECEE088808FC}"/>
              </a:ext>
            </a:extLst>
          </p:cNvPr>
          <p:cNvSpPr txBox="1"/>
          <p:nvPr/>
        </p:nvSpPr>
        <p:spPr>
          <a:xfrm>
            <a:off x="2429913" y="4148657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8C808D3-FC5B-D746-B03F-5CDC1FC7E1A0}"/>
              </a:ext>
            </a:extLst>
          </p:cNvPr>
          <p:cNvCxnSpPr>
            <a:cxnSpLocks/>
            <a:stCxn id="39" idx="2"/>
            <a:endCxn id="10" idx="2"/>
          </p:cNvCxnSpPr>
          <p:nvPr/>
        </p:nvCxnSpPr>
        <p:spPr>
          <a:xfrm rot="5400000" flipH="1" flipV="1">
            <a:off x="5834305" y="1106317"/>
            <a:ext cx="568727" cy="6254618"/>
          </a:xfrm>
          <a:prstGeom prst="curvedConnector3">
            <a:avLst>
              <a:gd name="adj1" fmla="val -120585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4D731A-E165-8042-8A85-E264B8C1BBF1}"/>
              </a:ext>
            </a:extLst>
          </p:cNvPr>
          <p:cNvSpPr txBox="1"/>
          <p:nvPr/>
        </p:nvSpPr>
        <p:spPr>
          <a:xfrm>
            <a:off x="5780483" y="528075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8663AE-EB11-1C49-AFA7-C0CB2D93A5F0}"/>
              </a:ext>
            </a:extLst>
          </p:cNvPr>
          <p:cNvSpPr/>
          <p:nvPr/>
        </p:nvSpPr>
        <p:spPr>
          <a:xfrm>
            <a:off x="2603169" y="342504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154A14-FF59-8F41-9C92-32EC9D123BB7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47" name="Straight Arrow Connector 91">
            <a:extLst>
              <a:ext uri="{FF2B5EF4-FFF2-40B4-BE49-F238E27FC236}">
                <a16:creationId xmlns:a16="http://schemas.microsoft.com/office/drawing/2014/main" id="{CA64A376-1112-7745-BD2F-CD9F9B15254C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7840038" y="2744742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6AF4C3-D68A-A64A-8369-9986F511FC8E}"/>
              </a:ext>
            </a:extLst>
          </p:cNvPr>
          <p:cNvSpPr txBox="1"/>
          <p:nvPr/>
        </p:nvSpPr>
        <p:spPr>
          <a:xfrm>
            <a:off x="6717144" y="256007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283094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7" grpId="1" animBg="1"/>
      <p:bldP spid="39" grpId="0"/>
      <p:bldP spid="39" grpId="1"/>
      <p:bldP spid="44" grpId="0"/>
      <p:bldP spid="44" grpId="1"/>
      <p:bldP spid="45" grpId="0" animBg="1"/>
      <p:bldP spid="46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1826D1-98D0-E441-A89C-08437A21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Lecture Schedule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A9D5D9-7DA2-BC4C-8A49-15E18873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NO" dirty="0"/>
              <a:t>From the poll, this is the most suitable for you guys: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Monday 8-10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Wednesday  14-16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Thursday 8-10</a:t>
            </a:r>
          </a:p>
        </p:txBody>
      </p:sp>
    </p:spTree>
    <p:extLst>
      <p:ext uri="{BB962C8B-B14F-4D97-AF65-F5344CB8AC3E}">
        <p14:creationId xmlns:p14="http://schemas.microsoft.com/office/powerpoint/2010/main" val="4215436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DE56-B51C-4947-B118-CDB3FAFC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426F-048E-6843-99D0-27234486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0CBB45-F354-9646-A3FC-A591AA6D1616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59173-041B-5444-A1FD-83E03C361FCC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1BFF3-3888-1D44-9F6E-CAFB861607DC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D400D-074B-D04E-8542-53960D450CBC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0EE31-3538-354A-B9CC-310EFFF4A4AE}"/>
              </a:ext>
            </a:extLst>
          </p:cNvPr>
          <p:cNvSpPr/>
          <p:nvPr/>
        </p:nvSpPr>
        <p:spPr>
          <a:xfrm>
            <a:off x="797544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74733-8F69-9F4D-822D-E79143067B92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DF962-8586-7845-8A80-4E5A72023909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C7ACC2-D0D6-674E-93A2-9BB907DB5827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356055-DDD1-B24C-96DD-128F596A6028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F4FC3-1FF8-974E-BE79-524280D62E0C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155E5-BE53-654D-BD5F-F6CB79AA8FA4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BD023F-0C64-D646-897B-A641ECD8109F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5E3FA-27B1-B948-9552-21CC0B7DAFC8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BF6ED-C11E-204E-B14F-0920F1902479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E3A2F-B451-9B4F-B017-D24D87C5DB35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56BB9-27AD-E646-B247-AF31679221F4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EDFBE-5B75-164B-9E30-391BF555FFCA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572271-737A-1145-B68E-55866B2FB874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C7B222-AD47-024C-9561-29277506D665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6A9FFC-355F-2C4D-AE17-8A8C22F9829C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F4719-BEBB-CD4C-BF60-269DAC46F535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7D2518-3B86-524A-A685-457B085808B6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996356-91AA-D74F-AD3F-239583572405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453AEB-A411-2A45-A188-FF6AB2B9FB36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7FF6AA-4202-6D45-8D52-39B8F9B5FE79}"/>
              </a:ext>
            </a:extLst>
          </p:cNvPr>
          <p:cNvSpPr/>
          <p:nvPr/>
        </p:nvSpPr>
        <p:spPr>
          <a:xfrm>
            <a:off x="2603169" y="342504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CCDB28-428A-AC4D-8B0F-341180D0A67F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C08338A4-6671-D94F-BF9E-29EC7366717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1937AD-891F-214D-A034-A523697E7D75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6C183D33-4A3E-D141-8D55-F352187FAF7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840038" y="2744742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861DEB-8A40-0B47-8BE9-656A19DF060B}"/>
              </a:ext>
            </a:extLst>
          </p:cNvPr>
          <p:cNvSpPr txBox="1"/>
          <p:nvPr/>
        </p:nvSpPr>
        <p:spPr>
          <a:xfrm>
            <a:off x="6717144" y="256007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64BFB8-3FB8-4B45-B411-888019560135}"/>
              </a:ext>
            </a:extLst>
          </p:cNvPr>
          <p:cNvSpPr/>
          <p:nvPr/>
        </p:nvSpPr>
        <p:spPr>
          <a:xfrm>
            <a:off x="2538654" y="3055913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23BA2F-FE78-504C-AC71-AC62558E6815}"/>
              </a:ext>
            </a:extLst>
          </p:cNvPr>
          <p:cNvSpPr txBox="1"/>
          <p:nvPr/>
        </p:nvSpPr>
        <p:spPr>
          <a:xfrm>
            <a:off x="2445310" y="41742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5E4802D1-4413-7D4D-99FD-4402BB89F5BF}"/>
              </a:ext>
            </a:extLst>
          </p:cNvPr>
          <p:cNvCxnSpPr>
            <a:cxnSpLocks/>
            <a:stCxn id="37" idx="2"/>
            <a:endCxn id="10" idx="2"/>
          </p:cNvCxnSpPr>
          <p:nvPr/>
        </p:nvCxnSpPr>
        <p:spPr>
          <a:xfrm rot="5400000" flipH="1" flipV="1">
            <a:off x="5383111" y="1572907"/>
            <a:ext cx="594355" cy="5347065"/>
          </a:xfrm>
          <a:prstGeom prst="curvedConnector3">
            <a:avLst>
              <a:gd name="adj1" fmla="val -11838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DBD830-8D19-2A4C-9C3F-89A779C4ACFC}"/>
              </a:ext>
            </a:extLst>
          </p:cNvPr>
          <p:cNvSpPr txBox="1"/>
          <p:nvPr/>
        </p:nvSpPr>
        <p:spPr>
          <a:xfrm>
            <a:off x="5780483" y="528075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414997-3D31-4A49-BAAB-859D44DAF2EF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929B42-2DD3-294B-9373-15D7E60B0060}"/>
              </a:ext>
            </a:extLst>
          </p:cNvPr>
          <p:cNvSpPr/>
          <p:nvPr/>
        </p:nvSpPr>
        <p:spPr>
          <a:xfrm>
            <a:off x="2601047" y="342504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cxnSp>
        <p:nvCxnSpPr>
          <p:cNvPr id="45" name="Straight Arrow Connector 91">
            <a:extLst>
              <a:ext uri="{FF2B5EF4-FFF2-40B4-BE49-F238E27FC236}">
                <a16:creationId xmlns:a16="http://schemas.microsoft.com/office/drawing/2014/main" id="{648D9412-711E-2F40-8625-7FC32716E804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935181" y="2744017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4091E1B-8D69-5541-947A-2181B9152192}"/>
              </a:ext>
            </a:extLst>
          </p:cNvPr>
          <p:cNvSpPr txBox="1"/>
          <p:nvPr/>
        </p:nvSpPr>
        <p:spPr>
          <a:xfrm>
            <a:off x="5812287" y="255935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18347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6" grpId="1" animBg="1"/>
      <p:bldP spid="37" grpId="0"/>
      <p:bldP spid="37" grpId="1"/>
      <p:bldP spid="39" grpId="0"/>
      <p:bldP spid="39" grpId="1"/>
      <p:bldP spid="43" grpId="0" animBg="1"/>
      <p:bldP spid="44" grpId="0" animBg="1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E26F-F990-5846-AC4E-B19CB9FF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ABAA2-20AC-D14C-B145-F31C004A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77D6A-F6AA-ED43-AA28-49B650F24962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07939-EAC3-844F-B1BE-B330E1AFE9B0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D84701-46BF-5F44-8369-D62CC228D2BA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F0F25-4EC1-CE4C-896B-E115F585C056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9A09B-8C7D-3E45-8DDF-96C30F3EE3BB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9007C1-4EC3-7F47-A57B-7E1143DE586B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4BD29D-1BED-8649-B3C1-5E410DA05E54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9390E-075C-594B-A869-C3B0133388B4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BA696-A2BB-4D43-B285-47EAFE73E41C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07E0E6-1ACF-FA49-B108-C3FA8A8F0244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31E00-7C29-3846-9305-90A33277FDB4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D07D91-C285-8D47-99CE-5BC6056FE5EB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A74B0-0DE8-CB44-A9A4-C2325C32C9D0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B7FDB-B71D-1C4D-A463-599D72BB7FA3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499C1-A2E0-6F4E-8FBD-266EBDD02E6A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1F3BFB-1A73-1C47-A639-902FE2CEE8A9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93A909-443E-FA4B-9CCC-E6D17D5A84F1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25CE0-A934-C444-8F18-13C4F685492C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87963-EBF4-F648-A0FC-B022CD74DE13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D8492-1BFC-0E4E-BFB0-531863E0B7C4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EEE471-B709-F442-BAFC-8F38BCA0F4D8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A93C91-90DA-854C-82F8-4CDA7FD61602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1B790-E1C8-2148-8749-0A93F4B50B9B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C101AD-22E4-A84B-9113-B5C315931A48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E8E85-B48D-1F4B-AE43-15F0A0D1EC63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450EEB-A545-964A-9634-16ED7C922F59}"/>
              </a:ext>
            </a:extLst>
          </p:cNvPr>
          <p:cNvSpPr/>
          <p:nvPr/>
        </p:nvSpPr>
        <p:spPr>
          <a:xfrm>
            <a:off x="2601047" y="342504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D4037B31-BEC5-0E41-ACE4-B559778FFF1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B3DA2A-6825-2E42-AD2B-7728730D4501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94C391F2-A84B-9E4B-9783-4F5C5AE3294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35181" y="2744017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C5C1B0-5D08-B141-8803-D0160B4D20E4}"/>
              </a:ext>
            </a:extLst>
          </p:cNvPr>
          <p:cNvSpPr txBox="1"/>
          <p:nvPr/>
        </p:nvSpPr>
        <p:spPr>
          <a:xfrm>
            <a:off x="5812287" y="255935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DCF2D6-82F9-0049-872E-CDF7DCADC9F7}"/>
              </a:ext>
            </a:extLst>
          </p:cNvPr>
          <p:cNvSpPr/>
          <p:nvPr/>
        </p:nvSpPr>
        <p:spPr>
          <a:xfrm>
            <a:off x="2534762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166541-AF61-E04B-8A5C-217C4859788F}"/>
              </a:ext>
            </a:extLst>
          </p:cNvPr>
          <p:cNvSpPr txBox="1"/>
          <p:nvPr/>
        </p:nvSpPr>
        <p:spPr>
          <a:xfrm>
            <a:off x="2445310" y="4147554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93161C5-29E1-3647-9E99-09611741728A}"/>
              </a:ext>
            </a:extLst>
          </p:cNvPr>
          <p:cNvCxnSpPr>
            <a:cxnSpLocks/>
            <a:stCxn id="37" idx="2"/>
            <a:endCxn id="10" idx="2"/>
          </p:cNvCxnSpPr>
          <p:nvPr/>
        </p:nvCxnSpPr>
        <p:spPr>
          <a:xfrm rot="5400000" flipH="1" flipV="1">
            <a:off x="4950399" y="2005619"/>
            <a:ext cx="567624" cy="4454909"/>
          </a:xfrm>
          <a:prstGeom prst="curvedConnector3">
            <a:avLst>
              <a:gd name="adj1" fmla="val -138602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7A9F40-C74F-0246-A436-C7EB2ABA3FD2}"/>
              </a:ext>
            </a:extLst>
          </p:cNvPr>
          <p:cNvSpPr txBox="1"/>
          <p:nvPr/>
        </p:nvSpPr>
        <p:spPr>
          <a:xfrm>
            <a:off x="5056106" y="535279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5BAE95-87A6-9E49-93DE-EC7AF4BC859B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1D91A1-7846-FA4E-A01B-F0C6FA691188}"/>
              </a:ext>
            </a:extLst>
          </p:cNvPr>
          <p:cNvSpPr/>
          <p:nvPr/>
        </p:nvSpPr>
        <p:spPr>
          <a:xfrm>
            <a:off x="2598680" y="342457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cxnSp>
        <p:nvCxnSpPr>
          <p:cNvPr id="45" name="Straight Arrow Connector 91">
            <a:extLst>
              <a:ext uri="{FF2B5EF4-FFF2-40B4-BE49-F238E27FC236}">
                <a16:creationId xmlns:a16="http://schemas.microsoft.com/office/drawing/2014/main" id="{4A3BC9F3-6ADE-7C48-B2D0-9B977A377413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018801" y="2742039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8C6D1E-34BB-2848-9CBE-BA62C50A9C0E}"/>
              </a:ext>
            </a:extLst>
          </p:cNvPr>
          <p:cNvSpPr txBox="1"/>
          <p:nvPr/>
        </p:nvSpPr>
        <p:spPr>
          <a:xfrm>
            <a:off x="4895907" y="2557373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27933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6" grpId="1" animBg="1"/>
      <p:bldP spid="37" grpId="0"/>
      <p:bldP spid="37" grpId="1"/>
      <p:bldP spid="39" grpId="0"/>
      <p:bldP spid="39" grpId="1"/>
      <p:bldP spid="43" grpId="0" animBg="1"/>
      <p:bldP spid="44" grpId="0" animBg="1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7EC8-E85F-4E49-AC82-AAB3EE72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355BA-9183-484A-B662-B42C00CE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43CFE-203F-CE43-A64D-2199B6E9FE19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37BD2-95EB-4440-939C-CA2FBDAD0E0C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811FF-CA3B-3940-B368-D84FAC6992ED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E6A8F-1184-7840-983C-396C2F86ADCD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40624-7A7C-784C-A350-BB69687A54B9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AE8D1-ACCD-9D47-9F9E-CBA4928AC877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E063BB-C767-9B47-A45F-F54F96BDD432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1D65-F30A-C244-AA4F-0391CA6D91F5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C9A88-0CAB-DE4A-B9EA-367331CBE9C7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CB312-5B6F-694D-85D6-BADA45853DF2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6B16F-A454-B941-8B07-340FD15A4E65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F1323E-461E-A546-B433-C90DD4B28CE4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DBDE8-6749-0B48-AC3C-0CDD29F28C03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9B6FF2-0AA9-F24A-B35B-FA1ADB68F8B4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06A60-767E-5C45-92ED-17BCB5DEF6D7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D6BA07-6EA8-3245-9DF5-820F28CA02AF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34CB80-CA12-8F41-A434-43AD839FC83F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080E08-88CE-9F4B-A8BD-02542D971226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6A8461-3656-8245-8494-53DC59C6BF82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D0392-025B-5F48-895D-DC29C054FCC8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8CA2-1F03-6F4E-8203-2536D1E4B66D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F2A3F7-129B-9F49-93C0-4DEF448AC9A0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ABF54F-E843-4F4A-8F42-616CEDA8B4A2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386453-AC72-5B4B-A853-167116CB553A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FCB9DA-DB67-554D-8F02-52B2023081EB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AEFE11-AB0E-5649-9A0A-6B18156CCDD2}"/>
              </a:ext>
            </a:extLst>
          </p:cNvPr>
          <p:cNvSpPr/>
          <p:nvPr/>
        </p:nvSpPr>
        <p:spPr>
          <a:xfrm>
            <a:off x="2598680" y="342457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928926-360B-1247-8F9F-283F738C1DAD}"/>
              </a:ext>
            </a:extLst>
          </p:cNvPr>
          <p:cNvSpPr/>
          <p:nvPr/>
        </p:nvSpPr>
        <p:spPr>
          <a:xfrm>
            <a:off x="2534762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96A676-AA99-E34B-883A-106C9D61851E}"/>
              </a:ext>
            </a:extLst>
          </p:cNvPr>
          <p:cNvSpPr txBox="1"/>
          <p:nvPr/>
        </p:nvSpPr>
        <p:spPr>
          <a:xfrm>
            <a:off x="2415605" y="4144902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AA05CA4-9F59-BB4E-A3DD-73C74D298294}"/>
              </a:ext>
            </a:extLst>
          </p:cNvPr>
          <p:cNvCxnSpPr>
            <a:cxnSpLocks/>
            <a:stCxn id="33" idx="2"/>
            <a:endCxn id="9" idx="2"/>
          </p:cNvCxnSpPr>
          <p:nvPr/>
        </p:nvCxnSpPr>
        <p:spPr>
          <a:xfrm rot="5400000" flipH="1" flipV="1">
            <a:off x="4490795" y="2435519"/>
            <a:ext cx="564972" cy="3592458"/>
          </a:xfrm>
          <a:prstGeom prst="curvedConnector3">
            <a:avLst>
              <a:gd name="adj1" fmla="val -132947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91">
            <a:extLst>
              <a:ext uri="{FF2B5EF4-FFF2-40B4-BE49-F238E27FC236}">
                <a16:creationId xmlns:a16="http://schemas.microsoft.com/office/drawing/2014/main" id="{F4211301-211B-1448-8315-15E8BE305B52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F2C60C-8A1A-7044-897C-37E6D1AC8139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8" name="Straight Arrow Connector 91">
            <a:extLst>
              <a:ext uri="{FF2B5EF4-FFF2-40B4-BE49-F238E27FC236}">
                <a16:creationId xmlns:a16="http://schemas.microsoft.com/office/drawing/2014/main" id="{AF9DFA17-EB38-B84F-B165-97266EBABD9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018801" y="2742039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E3D041-0E56-A344-93BA-D93BCCB93B64}"/>
              </a:ext>
            </a:extLst>
          </p:cNvPr>
          <p:cNvSpPr txBox="1"/>
          <p:nvPr/>
        </p:nvSpPr>
        <p:spPr>
          <a:xfrm>
            <a:off x="4895907" y="2557373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55DDEB-E939-1F4B-8FAF-4F2466214FAD}"/>
              </a:ext>
            </a:extLst>
          </p:cNvPr>
          <p:cNvSpPr txBox="1"/>
          <p:nvPr/>
        </p:nvSpPr>
        <p:spPr>
          <a:xfrm>
            <a:off x="4376377" y="529076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AEEC6E-E95B-2140-96F6-36CBB4CEA260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5B6041-4D47-D649-988E-136EC9D25D8A}"/>
              </a:ext>
            </a:extLst>
          </p:cNvPr>
          <p:cNvSpPr/>
          <p:nvPr/>
        </p:nvSpPr>
        <p:spPr>
          <a:xfrm>
            <a:off x="2598679" y="342538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cxnSp>
        <p:nvCxnSpPr>
          <p:cNvPr id="47" name="Straight Arrow Connector 91">
            <a:extLst>
              <a:ext uri="{FF2B5EF4-FFF2-40B4-BE49-F238E27FC236}">
                <a16:creationId xmlns:a16="http://schemas.microsoft.com/office/drawing/2014/main" id="{61E34F8C-DBD2-3A45-BC01-0200832FD20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163093" y="2739095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158B0F-BC55-6E4A-9037-55C5E378ACED}"/>
              </a:ext>
            </a:extLst>
          </p:cNvPr>
          <p:cNvSpPr txBox="1"/>
          <p:nvPr/>
        </p:nvSpPr>
        <p:spPr>
          <a:xfrm>
            <a:off x="4040199" y="2554429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394710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/>
      <p:bldP spid="33" grpId="1"/>
      <p:bldP spid="39" grpId="1"/>
      <p:bldP spid="43" grpId="0"/>
      <p:bldP spid="43" grpId="1"/>
      <p:bldP spid="45" grpId="0" animBg="1"/>
      <p:bldP spid="46" grpId="0" animBg="1"/>
      <p:bldP spid="4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CBE6-1E21-B04D-A424-FD4E0562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10432-9443-7F47-A770-1B4771DD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ACCE63-0FA4-2240-BE31-DFF7EB8B720D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C805D-6FA6-3745-8636-BC1A559E026F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773A5-285A-7F4D-86B8-0DCA449FFFC7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2C55D-5F81-4D46-8CCD-A68F2D723A1F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FF90B-C82A-5248-9B0C-D370EB31A04A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562C2-940E-FC46-BDD9-7E127CAF6006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275C2-1EB8-5D40-A5C3-A55E18339BC5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EC28F-7B53-B948-A732-FAB2C2C5217D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B9C0D-85CA-4949-9EDE-1D95FCD6AFCE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8B183-96A2-F845-BF55-68A744A683DA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A0FA7-CA2A-9C4B-A3B7-848D1CF04EFB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A6457-A9AB-2845-A934-941EA3140B05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ABF3B-4275-EE4B-AC6A-EBCAA6D5C85D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EBA63-32D3-BA47-A34E-11D6A29A929F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C02C1-F1C5-B44F-BA0D-9A911D8F9D14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9FF5C-F989-6248-A82C-2F38959DBEF8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41588-5644-294B-A5A0-C1BCAFABD718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67595F-3016-7948-A5A1-AC7BE7C98D18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DE4CF9-4469-2B46-9A4A-47BDE035ED0B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515B9B-0463-7B4C-9E1B-35F1C0D96F8E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9BA6F-4ECC-CA42-BDFC-98F3E4382EE5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039926-1D68-A043-8940-EAB03CBBD2E4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A3FDF9-9063-4147-A3EE-21620E8CAB66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610424-785E-3340-B085-D5566C07A9D6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7AFE5-5C45-9743-A85D-BA92F5F720E4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96160A-F406-B541-989F-B86219E2ACB0}"/>
              </a:ext>
            </a:extLst>
          </p:cNvPr>
          <p:cNvSpPr/>
          <p:nvPr/>
        </p:nvSpPr>
        <p:spPr>
          <a:xfrm>
            <a:off x="2598679" y="342538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1665989F-965E-EE45-AE90-5297E63CBFB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4B552E-1DC7-BD40-979A-CBF3177F074E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E2B44959-0E23-D744-8A4E-9E1A32AC642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163093" y="2739095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F9A590-1BEB-A448-A88E-2ABCA5BBEA83}"/>
              </a:ext>
            </a:extLst>
          </p:cNvPr>
          <p:cNvSpPr txBox="1"/>
          <p:nvPr/>
        </p:nvSpPr>
        <p:spPr>
          <a:xfrm>
            <a:off x="4040199" y="2554429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FDAA41-9970-BA40-B5AD-9134CC1A173F}"/>
              </a:ext>
            </a:extLst>
          </p:cNvPr>
          <p:cNvSpPr/>
          <p:nvPr/>
        </p:nvSpPr>
        <p:spPr>
          <a:xfrm>
            <a:off x="2530973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C50E8E-72CF-1748-BCE8-ED818899C4ED}"/>
              </a:ext>
            </a:extLst>
          </p:cNvPr>
          <p:cNvSpPr txBox="1"/>
          <p:nvPr/>
        </p:nvSpPr>
        <p:spPr>
          <a:xfrm>
            <a:off x="2445310" y="415668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smaller!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89C176-189B-4A46-BB7E-3B17F9AB150E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cxnSp>
        <p:nvCxnSpPr>
          <p:cNvPr id="39" name="Straight Arrow Connector 91">
            <a:extLst>
              <a:ext uri="{FF2B5EF4-FFF2-40B4-BE49-F238E27FC236}">
                <a16:creationId xmlns:a16="http://schemas.microsoft.com/office/drawing/2014/main" id="{1EAF01ED-8AC1-364B-9E15-93FE7AF2C15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288647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6D8B43-3036-5749-AB5F-28E15F97738B}"/>
              </a:ext>
            </a:extLst>
          </p:cNvPr>
          <p:cNvSpPr txBox="1"/>
          <p:nvPr/>
        </p:nvSpPr>
        <p:spPr>
          <a:xfrm>
            <a:off x="2165753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</p:spTree>
    <p:extLst>
      <p:ext uri="{BB962C8B-B14F-4D97-AF65-F5344CB8AC3E}">
        <p14:creationId xmlns:p14="http://schemas.microsoft.com/office/powerpoint/2010/main" val="5080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 animBg="1"/>
      <p:bldP spid="36" grpId="1" animBg="1"/>
      <p:bldP spid="37" grpId="0"/>
      <p:bldP spid="37" grpId="1"/>
      <p:bldP spid="38" grpId="0" animBg="1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3D0B-ABF4-A346-A606-26546DFE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(10)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C9A78-5CD0-6745-86D4-425942AE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8B133-402B-7145-868A-B14312C08FAC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F3D02-33D1-A24C-8567-7192557BCE30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8F9C9-D909-214D-B62B-CEA641DD03A0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F09C4-C054-104E-9FA3-968326A7FB5F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7F85A3-7FB0-2F4D-9B16-A3DCB34E0BBD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928FF-B35B-1240-8383-503152E344B2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B3950-2EDC-194F-9F00-9E534CB79536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9034F-DC24-A146-9C62-9FA7280B5E4F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14F351-00E9-8B43-9A9B-B40F67AF75E6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8C634-0D97-2248-983C-7AC22B66C656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EEDC0-C361-A445-A362-8108B2BE13EE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E7E89-1F39-0046-AA61-50D51FB4215B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EB20B-20AF-C44F-B889-6C4D07F87026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8C562-AEAE-FB41-B784-721EDCA387E6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BBF96C-FB59-4048-AC4C-C2F82E3CB109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8923CB-1AB8-7B4E-A027-17DB92D9971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86D95-FDD5-5249-9B3A-7F6BD0BB9630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7F5FB-1795-6D48-960D-D41DA4492E06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C5B72A-47E3-D045-A256-660C925EDDB0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BC64-DE64-4D46-BB4A-A75B83FCC002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F4A63C-0B41-2148-8FF6-48E1CD2E411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13F7E-1B0E-C842-B83B-90282C2296D0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18933-4CB7-0546-A537-B73CAFD27C20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658DA0-82BA-BE4B-9ED6-FFE26059DA3C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EFBB64-2027-2B41-9ED3-50C68AF17175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72447-18AF-4149-8E60-62C88B266168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39125AA4-CA2B-384F-BDC2-AFB2F6787505}"/>
              </a:ext>
            </a:extLst>
          </p:cNvPr>
          <p:cNvCxnSpPr>
            <a:cxnSpLocks/>
            <a:stCxn id="33" idx="1"/>
            <a:endCxn id="17" idx="0"/>
          </p:cNvCxnSpPr>
          <p:nvPr/>
        </p:nvCxnSpPr>
        <p:spPr>
          <a:xfrm rot="10800000" flipV="1">
            <a:off x="5702276" y="2736150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3CA13C-9C4C-274E-9C6B-151A612CF6DE}"/>
              </a:ext>
            </a:extLst>
          </p:cNvPr>
          <p:cNvSpPr txBox="1"/>
          <p:nvPr/>
        </p:nvSpPr>
        <p:spPr>
          <a:xfrm>
            <a:off x="6190654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DC622650-6840-2B45-BAFE-FF48B90DD11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288647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B3F1D6-64ED-CC4A-9D46-1BABA6089D1E}"/>
              </a:ext>
            </a:extLst>
          </p:cNvPr>
          <p:cNvSpPr txBox="1"/>
          <p:nvPr/>
        </p:nvSpPr>
        <p:spPr>
          <a:xfrm>
            <a:off x="2165753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E2D8A7-E598-CA49-B942-C926C5C198B0}"/>
              </a:ext>
            </a:extLst>
          </p:cNvPr>
          <p:cNvSpPr/>
          <p:nvPr/>
        </p:nvSpPr>
        <p:spPr>
          <a:xfrm>
            <a:off x="3439689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F88F00-9347-EA47-8467-78D2F0878AA3}"/>
              </a:ext>
            </a:extLst>
          </p:cNvPr>
          <p:cNvSpPr txBox="1"/>
          <p:nvPr/>
        </p:nvSpPr>
        <p:spPr>
          <a:xfrm>
            <a:off x="3331115" y="4143330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smaller!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ACA2E9-9BDD-BB4D-AD9C-9C1144882EC8}"/>
              </a:ext>
            </a:extLst>
          </p:cNvPr>
          <p:cNvSpPr/>
          <p:nvPr/>
        </p:nvSpPr>
        <p:spPr>
          <a:xfrm>
            <a:off x="3507394" y="3435196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41" name="Straight Arrow Connector 91">
            <a:extLst>
              <a:ext uri="{FF2B5EF4-FFF2-40B4-BE49-F238E27FC236}">
                <a16:creationId xmlns:a16="http://schemas.microsoft.com/office/drawing/2014/main" id="{6D69E837-B33B-4946-93B4-18FAA9A93FC0}"/>
              </a:ext>
            </a:extLst>
          </p:cNvPr>
          <p:cNvCxnSpPr>
            <a:cxnSpLocks/>
            <a:stCxn id="42" idx="3"/>
            <a:endCxn id="16" idx="0"/>
          </p:cNvCxnSpPr>
          <p:nvPr/>
        </p:nvCxnSpPr>
        <p:spPr>
          <a:xfrm>
            <a:off x="4272447" y="2740684"/>
            <a:ext cx="524972" cy="3066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DCE284-3B71-614A-8273-F21B88AF6E00}"/>
              </a:ext>
            </a:extLst>
          </p:cNvPr>
          <p:cNvSpPr txBox="1"/>
          <p:nvPr/>
        </p:nvSpPr>
        <p:spPr>
          <a:xfrm>
            <a:off x="3149553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</p:spTree>
    <p:extLst>
      <p:ext uri="{BB962C8B-B14F-4D97-AF65-F5344CB8AC3E}">
        <p14:creationId xmlns:p14="http://schemas.microsoft.com/office/powerpoint/2010/main" val="10055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5" grpId="1"/>
      <p:bldP spid="36" grpId="0" animBg="1"/>
      <p:bldP spid="36" grpId="1" animBg="1"/>
      <p:bldP spid="37" grpId="0"/>
      <p:bldP spid="37" grpId="1"/>
      <p:bldP spid="38" grpId="0" animBg="1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01DE-3CF5-1E46-ADEF-9666BE71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(11)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3E922-068E-5046-88EF-0A611262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00C2F-E86C-7C48-9C61-0B8C0A2B9560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899E66-D480-5142-A8FA-BF0BEA25307D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C9FCDF-A2D5-964B-9D28-903CA5A46170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0A94A-4596-E249-8A94-F9A989B0F7C9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7543B-798B-234F-8410-78E3CB4A6468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4448D-72E6-D347-A3B7-0589BC35879A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CF810-5E60-2A46-94CB-F3F6670F9AA9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05DD1-691C-A54A-833C-51D17B587CD6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51191-A877-8F4C-84A5-8B2646E069F4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7409D-140B-4149-84BD-26ACF9778CC3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3A385-1851-564E-BB41-E0434EF28D7F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471F7-ED17-EC4A-88EE-C92BA8E2740C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7AF23-C75C-8844-AF82-143E7C972D02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EBEA0-B870-244E-9204-02C79C37747B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FA70B-D23C-1E41-BBF5-1AF2AC54668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F9AD4-DF74-824B-B0DC-2C1A0137D51B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398635-2949-3646-8C9F-4A672C5CDAB5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546B28-6DDC-EF4B-92E4-C33EE1C4A01C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394CEA-CDCF-104B-AF5B-5860A4F96EBC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F7DE7-C161-2E4E-AAC7-978D35072CCA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F1E0B1-4FA4-9B40-8227-9875A1B57B95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43B4C-47BA-AF4D-85E8-9D447F930731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F00CB0-D42E-0F44-B37E-A920B3EEDBF3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2E821A-3ED1-E846-AAC5-A9350F91DCD7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D62B54-CB90-E24C-B217-2242599B6177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4EA302-619D-4B41-A7CB-E4FE22E700C1}"/>
              </a:ext>
            </a:extLst>
          </p:cNvPr>
          <p:cNvSpPr/>
          <p:nvPr/>
        </p:nvSpPr>
        <p:spPr>
          <a:xfrm>
            <a:off x="3507394" y="3435196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8DA1CD82-C6E1-324E-877E-062B0512A71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5702276" y="2736150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F4B2C7-72AE-CA4F-8991-13449443345F}"/>
              </a:ext>
            </a:extLst>
          </p:cNvPr>
          <p:cNvSpPr txBox="1"/>
          <p:nvPr/>
        </p:nvSpPr>
        <p:spPr>
          <a:xfrm>
            <a:off x="6190654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181FD4FC-1CB3-0348-B313-BE6F8CED93A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272447" y="2740684"/>
            <a:ext cx="524972" cy="3066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C53B78-0E38-A342-A7C8-39B01D377682}"/>
              </a:ext>
            </a:extLst>
          </p:cNvPr>
          <p:cNvSpPr txBox="1"/>
          <p:nvPr/>
        </p:nvSpPr>
        <p:spPr>
          <a:xfrm>
            <a:off x="3149553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653073-D2C9-4E4A-B59C-A4E4CFE212B1}"/>
              </a:ext>
            </a:extLst>
          </p:cNvPr>
          <p:cNvSpPr/>
          <p:nvPr/>
        </p:nvSpPr>
        <p:spPr>
          <a:xfrm>
            <a:off x="4339116" y="3047321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1183A-F312-3D4E-83F2-49E5C74A4CEC}"/>
              </a:ext>
            </a:extLst>
          </p:cNvPr>
          <p:cNvSpPr txBox="1"/>
          <p:nvPr/>
        </p:nvSpPr>
        <p:spPr>
          <a:xfrm>
            <a:off x="4223747" y="415832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0EEF2FF-FC9A-4243-83F7-3BDEB4B03232}"/>
              </a:ext>
            </a:extLst>
          </p:cNvPr>
          <p:cNvCxnSpPr>
            <a:cxnSpLocks/>
            <a:stCxn id="37" idx="2"/>
            <a:endCxn id="7" idx="2"/>
          </p:cNvCxnSpPr>
          <p:nvPr/>
        </p:nvCxnSpPr>
        <p:spPr>
          <a:xfrm rot="5400000" flipH="1" flipV="1">
            <a:off x="4946840" y="3787615"/>
            <a:ext cx="578391" cy="901685"/>
          </a:xfrm>
          <a:prstGeom prst="curvedConnector3">
            <a:avLst>
              <a:gd name="adj1" fmla="val -3952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D8C68F-E9C7-9F45-ACFD-764B3C8F5B08}"/>
              </a:ext>
            </a:extLst>
          </p:cNvPr>
          <p:cNvSpPr txBox="1"/>
          <p:nvPr/>
        </p:nvSpPr>
        <p:spPr>
          <a:xfrm>
            <a:off x="5310236" y="4812901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4DDBDB-2CBA-E846-9322-ECE827122B89}"/>
              </a:ext>
            </a:extLst>
          </p:cNvPr>
          <p:cNvSpPr/>
          <p:nvPr/>
        </p:nvSpPr>
        <p:spPr>
          <a:xfrm>
            <a:off x="5325431" y="3420026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6893CC-994C-864A-AD9F-F13B9B4A25DD}"/>
              </a:ext>
            </a:extLst>
          </p:cNvPr>
          <p:cNvSpPr/>
          <p:nvPr/>
        </p:nvSpPr>
        <p:spPr>
          <a:xfrm>
            <a:off x="4417460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44" name="Straight Arrow Connector 91">
            <a:extLst>
              <a:ext uri="{FF2B5EF4-FFF2-40B4-BE49-F238E27FC236}">
                <a16:creationId xmlns:a16="http://schemas.microsoft.com/office/drawing/2014/main" id="{A3052CFA-9CD5-A04A-BB4E-CEE6D3A77A5E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4800787" y="2744456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683C4B7-BAA5-954E-BFA2-194956797479}"/>
              </a:ext>
            </a:extLst>
          </p:cNvPr>
          <p:cNvSpPr txBox="1"/>
          <p:nvPr/>
        </p:nvSpPr>
        <p:spPr>
          <a:xfrm>
            <a:off x="5289165" y="255979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329474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 animBg="1"/>
      <p:bldP spid="36" grpId="1" animBg="1"/>
      <p:bldP spid="37" grpId="0"/>
      <p:bldP spid="37" grpId="1"/>
      <p:bldP spid="39" grpId="0"/>
      <p:bldP spid="39" grpId="1"/>
      <p:bldP spid="42" grpId="0" animBg="1"/>
      <p:bldP spid="43" grpId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477B-BF07-4245-AF9D-215B0CD9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(12)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E6980-84F8-F146-9F1B-03689B43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4DEEB-92A7-3C40-BD34-2EF52723D9E9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D88BE-61CB-A84F-8CA8-A009B1004DBC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75C95-EB33-4446-B5D9-65385F5073C9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8B8C7-2894-A14F-A7DE-C6F43955EFD7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F5700-1CAE-BE4F-841B-E8D5DB48A280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E7D26-6E06-0F41-8E53-4089116020A1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7E724-9266-BF43-B0B2-EF4F164C963C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CF574-857A-E54A-82D7-AB582C898474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A1CB5-A48C-EF4E-906F-49D108E8A2A7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1A6C9-EB20-CA4A-A108-98091AEEA86A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615EB-65D6-B649-86C8-9C39B7A93823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24B02-0D29-074E-B330-A42874CE52D4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9B0AD-3D5F-D540-9518-68DD7816098A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FFEE8-6494-1145-9254-EAC453A6B8D2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FD702-BB80-0F41-9175-4FE48127D1A3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8EB9FE-9F5D-A245-A1A7-9F822D7AED24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FFBD9-205D-5543-9441-4DF08B68BAF0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FF5F-F8B2-0E48-8BB1-101FE25C316D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C23F7E-9163-8845-B469-3F36327F2207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316BC-1188-B04C-AABF-454E327862C6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8FCA59-3854-A14F-8AFC-977D57B65C12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8316B-C39A-5549-92C5-0958006830E9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7C3720-0256-5147-B543-472D87A7CCDA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3C5517-66E1-5A4C-B2E2-C7AAD12D1509}"/>
              </a:ext>
            </a:extLst>
          </p:cNvPr>
          <p:cNvSpPr/>
          <p:nvPr/>
        </p:nvSpPr>
        <p:spPr>
          <a:xfrm>
            <a:off x="3507394" y="3435196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EE4EDB-F364-1B46-A16D-F77DD4614C28}"/>
              </a:ext>
            </a:extLst>
          </p:cNvPr>
          <p:cNvSpPr/>
          <p:nvPr/>
        </p:nvSpPr>
        <p:spPr>
          <a:xfrm>
            <a:off x="5325431" y="3420026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80B697-8805-B744-BABD-AC9372502A16}"/>
              </a:ext>
            </a:extLst>
          </p:cNvPr>
          <p:cNvSpPr/>
          <p:nvPr/>
        </p:nvSpPr>
        <p:spPr>
          <a:xfrm>
            <a:off x="4417460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EA1A82A5-9A33-404D-90F5-8504C1DFB4D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72447" y="2740684"/>
            <a:ext cx="524972" cy="3066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66D93B-7106-E54A-A5B7-34C6EB41B62B}"/>
              </a:ext>
            </a:extLst>
          </p:cNvPr>
          <p:cNvSpPr txBox="1"/>
          <p:nvPr/>
        </p:nvSpPr>
        <p:spPr>
          <a:xfrm>
            <a:off x="3149553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5" name="Straight Arrow Connector 91">
            <a:extLst>
              <a:ext uri="{FF2B5EF4-FFF2-40B4-BE49-F238E27FC236}">
                <a16:creationId xmlns:a16="http://schemas.microsoft.com/office/drawing/2014/main" id="{4459AAA5-21FE-6348-8CD7-BEE863217A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00787" y="2744456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FC063A-5CCE-9F4F-8A99-1168571B940E}"/>
              </a:ext>
            </a:extLst>
          </p:cNvPr>
          <p:cNvSpPr txBox="1"/>
          <p:nvPr/>
        </p:nvSpPr>
        <p:spPr>
          <a:xfrm>
            <a:off x="5289165" y="255979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0864F0-E8A9-FB4F-979F-AD98F46E4E42}"/>
              </a:ext>
            </a:extLst>
          </p:cNvPr>
          <p:cNvSpPr/>
          <p:nvPr/>
        </p:nvSpPr>
        <p:spPr>
          <a:xfrm>
            <a:off x="4343141" y="3059400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330456-9729-4949-A47D-C9181DA87A11}"/>
              </a:ext>
            </a:extLst>
          </p:cNvPr>
          <p:cNvSpPr txBox="1"/>
          <p:nvPr/>
        </p:nvSpPr>
        <p:spPr>
          <a:xfrm>
            <a:off x="4234385" y="416905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smaller!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3FF30D-74CC-C543-8F7D-C5FB26196709}"/>
              </a:ext>
            </a:extLst>
          </p:cNvPr>
          <p:cNvSpPr/>
          <p:nvPr/>
        </p:nvSpPr>
        <p:spPr>
          <a:xfrm>
            <a:off x="4408538" y="3425228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44" name="Straight Arrow Connector 91">
            <a:extLst>
              <a:ext uri="{FF2B5EF4-FFF2-40B4-BE49-F238E27FC236}">
                <a16:creationId xmlns:a16="http://schemas.microsoft.com/office/drawing/2014/main" id="{EFDAFD52-8387-1745-BFF7-0A00305561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84577" y="2745357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2F2573-BCC9-7F4A-89F7-CA82B0F77698}"/>
              </a:ext>
            </a:extLst>
          </p:cNvPr>
          <p:cNvSpPr txBox="1"/>
          <p:nvPr/>
        </p:nvSpPr>
        <p:spPr>
          <a:xfrm>
            <a:off x="6172955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C24C17-F25F-D042-8A43-F2161007791D}"/>
              </a:ext>
            </a:extLst>
          </p:cNvPr>
          <p:cNvSpPr txBox="1"/>
          <p:nvPr/>
        </p:nvSpPr>
        <p:spPr>
          <a:xfrm>
            <a:off x="3141245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10039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1" grpId="0" animBg="1"/>
      <p:bldP spid="41" grpId="1" animBg="1"/>
      <p:bldP spid="42" grpId="0"/>
      <p:bldP spid="42" grpId="1"/>
      <p:bldP spid="43" grpId="0" animBg="1"/>
      <p:bldP spid="45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77A1-B60F-8744-B62A-B5604FE2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74866-1972-B54B-8DBA-84CEC8FC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4A92B-8B0A-7D40-A949-C0C45963D5E6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E2CA3-DBDD-564E-A6EA-8A8BCB04FF32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2B32C-FBB6-E347-965B-E72CD27AB903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406EB-7214-F54E-854E-F20E863B0A48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C9E1B-D881-7B4C-9FC8-68F75AF37723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033F2-7C05-A042-BD49-413EF512E7D5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35FC9-D5D0-0F44-B5F0-8A452C16999E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AD552-DED1-2542-9C24-90C07941CE36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3D12E-6607-5240-9F95-F98668D9FB9B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6E3BD-C5A5-D241-88DD-475CD2B2676C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0CEEC-9B6F-C647-8B3B-88C0A28A7F66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4ACF1-D412-F64B-B26E-672D15908FDD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EF3AC-3035-334B-AA2D-90701C44B80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02D1BB-48FF-1F40-A389-CE11949F7194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0A7412-44F4-3347-9D6B-E516E05C9C4A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9D7328-3A9D-7F46-A573-8C38D0FE6A26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ACE19-B7AE-E846-B4DB-8AAD8273CA57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272AB2-2774-7D40-81F5-976C0B37085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6093B0-BFB7-B842-8815-E7B798722791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FC7E16-C97E-BC4F-892A-8C3509C1757B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89117B-408F-1F4D-81EA-4B2D63895E44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13632C-6A85-7048-820D-E96D8697D7F6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EA4000-D03A-9442-B3A3-02614D6DE4E9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39FC59-ED06-5146-A397-FF9017202A52}"/>
              </a:ext>
            </a:extLst>
          </p:cNvPr>
          <p:cNvSpPr/>
          <p:nvPr/>
        </p:nvSpPr>
        <p:spPr>
          <a:xfrm>
            <a:off x="3507394" y="3435196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1EC040-EE8C-614F-9CF1-2560605E3438}"/>
              </a:ext>
            </a:extLst>
          </p:cNvPr>
          <p:cNvSpPr/>
          <p:nvPr/>
        </p:nvSpPr>
        <p:spPr>
          <a:xfrm>
            <a:off x="5325431" y="3420026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CD465C-143B-3F4D-90B2-00AE66E667C0}"/>
              </a:ext>
            </a:extLst>
          </p:cNvPr>
          <p:cNvSpPr/>
          <p:nvPr/>
        </p:nvSpPr>
        <p:spPr>
          <a:xfrm>
            <a:off x="4408538" y="3425228"/>
            <a:ext cx="756745" cy="520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8EF73D2C-7105-1843-8540-8EE4AEDAC4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84577" y="2745357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00376E-C9D1-DD45-AA52-DB375421723F}"/>
              </a:ext>
            </a:extLst>
          </p:cNvPr>
          <p:cNvSpPr txBox="1"/>
          <p:nvPr/>
        </p:nvSpPr>
        <p:spPr>
          <a:xfrm>
            <a:off x="6172955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E4A1CB9B-FAF4-BB4E-BF9B-FAFE5BB4AD04}"/>
              </a:ext>
            </a:extLst>
          </p:cNvPr>
          <p:cNvCxnSpPr>
            <a:cxnSpLocks/>
            <a:stCxn id="35" idx="1"/>
            <a:endCxn id="13" idx="0"/>
          </p:cNvCxnSpPr>
          <p:nvPr/>
        </p:nvCxnSpPr>
        <p:spPr>
          <a:xfrm rot="10800000" flipV="1">
            <a:off x="4797419" y="2170162"/>
            <a:ext cx="723310" cy="87716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5BEF2-7F0F-6740-9254-3FF18DC56E5B}"/>
              </a:ext>
            </a:extLst>
          </p:cNvPr>
          <p:cNvSpPr txBox="1"/>
          <p:nvPr/>
        </p:nvSpPr>
        <p:spPr>
          <a:xfrm>
            <a:off x="5520729" y="1985496"/>
            <a:ext cx="177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</a:t>
            </a:r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ower - 1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47992C-4970-264B-8A67-6851F27782D7}"/>
              </a:ext>
            </a:extLst>
          </p:cNvPr>
          <p:cNvSpPr/>
          <p:nvPr/>
        </p:nvSpPr>
        <p:spPr>
          <a:xfrm>
            <a:off x="4326824" y="3056528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965366F6-DA96-484E-B4F8-708D048A3754}"/>
              </a:ext>
            </a:extLst>
          </p:cNvPr>
          <p:cNvCxnSpPr>
            <a:cxnSpLocks/>
            <a:stCxn id="6" idx="2"/>
            <a:endCxn id="40" idx="2"/>
          </p:cNvCxnSpPr>
          <p:nvPr/>
        </p:nvCxnSpPr>
        <p:spPr>
          <a:xfrm rot="16200000" flipH="1">
            <a:off x="2892314" y="2273520"/>
            <a:ext cx="204846" cy="3556329"/>
          </a:xfrm>
          <a:prstGeom prst="curvedConnector3">
            <a:avLst>
              <a:gd name="adj1" fmla="val 482354"/>
            </a:avLst>
          </a:prstGeom>
          <a:ln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142BB7-EA70-6D40-8034-74E9DD46F214}"/>
              </a:ext>
            </a:extLst>
          </p:cNvPr>
          <p:cNvSpPr txBox="1"/>
          <p:nvPr/>
        </p:nvSpPr>
        <p:spPr>
          <a:xfrm>
            <a:off x="2559707" y="5027816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4C7F9E-1808-A043-921E-F21C041BCA8B}"/>
              </a:ext>
            </a:extLst>
          </p:cNvPr>
          <p:cNvSpPr/>
          <p:nvPr/>
        </p:nvSpPr>
        <p:spPr>
          <a:xfrm>
            <a:off x="4411872" y="3435047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7F90B-3BBF-9C48-AEF7-BEC02EE18836}"/>
              </a:ext>
            </a:extLst>
          </p:cNvPr>
          <p:cNvSpPr/>
          <p:nvPr/>
        </p:nvSpPr>
        <p:spPr>
          <a:xfrm>
            <a:off x="838084" y="342711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D8D24D-A59D-BB4E-8E48-785CF8893C14}"/>
              </a:ext>
            </a:extLst>
          </p:cNvPr>
          <p:cNvGrpSpPr/>
          <p:nvPr/>
        </p:nvGrpSpPr>
        <p:grpSpPr>
          <a:xfrm>
            <a:off x="858631" y="4389629"/>
            <a:ext cx="3458492" cy="406021"/>
            <a:chOff x="858631" y="3570479"/>
            <a:chExt cx="3458492" cy="4060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651CBB-4F3A-3547-AF47-34AF9D6F151D}"/>
                </a:ext>
              </a:extLst>
            </p:cNvPr>
            <p:cNvSpPr txBox="1"/>
            <p:nvPr/>
          </p:nvSpPr>
          <p:spPr>
            <a:xfrm>
              <a:off x="1641348" y="3607168"/>
              <a:ext cx="1960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6">
                      <a:lumMod val="75000"/>
                    </a:schemeClr>
                  </a:solidFill>
                  <a:latin typeface="Montserrat" pitchFamily="2" charset="77"/>
                </a:rPr>
                <a:t>smaller than 22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EF7D79-C0D8-F240-A98E-B607C3994A6A}"/>
                </a:ext>
              </a:extLst>
            </p:cNvPr>
            <p:cNvCxnSpPr>
              <a:cxnSpLocks/>
            </p:cNvCxnSpPr>
            <p:nvPr/>
          </p:nvCxnSpPr>
          <p:spPr>
            <a:xfrm>
              <a:off x="858631" y="3570479"/>
              <a:ext cx="345849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F9388F-7749-9E45-B216-B06EB1813BB0}"/>
              </a:ext>
            </a:extLst>
          </p:cNvPr>
          <p:cNvGrpSpPr/>
          <p:nvPr/>
        </p:nvGrpSpPr>
        <p:grpSpPr>
          <a:xfrm>
            <a:off x="5281294" y="4389629"/>
            <a:ext cx="6180670" cy="406021"/>
            <a:chOff x="5395594" y="3570479"/>
            <a:chExt cx="6180670" cy="4060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373B2D-81A2-A444-B079-C68CC124AFAA}"/>
                </a:ext>
              </a:extLst>
            </p:cNvPr>
            <p:cNvSpPr txBox="1"/>
            <p:nvPr/>
          </p:nvSpPr>
          <p:spPr>
            <a:xfrm>
              <a:off x="7568321" y="3607168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greater than 22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328F2B-5B42-B54B-AD3D-D00E74D82828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94" y="3570479"/>
              <a:ext cx="6180670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D24D63-2D88-C54C-927F-9CB0EB7DC297}"/>
              </a:ext>
            </a:extLst>
          </p:cNvPr>
          <p:cNvCxnSpPr>
            <a:stCxn id="40" idx="2"/>
          </p:cNvCxnSpPr>
          <p:nvPr/>
        </p:nvCxnSpPr>
        <p:spPr>
          <a:xfrm>
            <a:off x="4772902" y="4154108"/>
            <a:ext cx="0" cy="1046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0E0C11-8D9E-1B4D-875D-2A982EA08974}"/>
              </a:ext>
            </a:extLst>
          </p:cNvPr>
          <p:cNvSpPr txBox="1"/>
          <p:nvPr/>
        </p:nvSpPr>
        <p:spPr>
          <a:xfrm>
            <a:off x="4125032" y="521248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result = 4</a:t>
            </a:r>
          </a:p>
        </p:txBody>
      </p:sp>
    </p:spTree>
    <p:extLst>
      <p:ext uri="{BB962C8B-B14F-4D97-AF65-F5344CB8AC3E}">
        <p14:creationId xmlns:p14="http://schemas.microsoft.com/office/powerpoint/2010/main" val="13941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5" grpId="1"/>
      <p:bldP spid="40" grpId="0" animBg="1"/>
      <p:bldP spid="42" grpId="0"/>
      <p:bldP spid="42" grpId="1"/>
      <p:bldP spid="46" grpId="0" animBg="1"/>
      <p:bldP spid="47" grpId="0" animBg="1"/>
      <p:bldP spid="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9B68-CC31-5040-8719-6A126248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7D038-F60D-1841-993F-5137BDD4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2E99B-2521-8541-B1DC-C10A867814A3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6597770" cy="4661439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>
            <a:normAutofit lnSpcReduction="10000"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partition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upper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upper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lower+1,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upper-1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right: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left-1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left-1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sz="1800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7089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85E8-3FF7-BB4E-BFCB-401162D5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7D478-6ACA-1344-A7E9-B6D7D2F3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924EB99-6093-C74F-ADA8-917C348CD0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262727"/>
                  </p:ext>
                </p:extLst>
              </p:nvPr>
            </p:nvGraphicFramePr>
            <p:xfrm>
              <a:off x="2432880" y="3787140"/>
              <a:ext cx="8920920" cy="21530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4184">
                      <a:extLst>
                        <a:ext uri="{9D8B030D-6E8A-4147-A177-3AD203B41FA5}">
                          <a16:colId xmlns:a16="http://schemas.microsoft.com/office/drawing/2014/main" val="410344093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343052767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2992313977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68967506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761131953"/>
                        </a:ext>
                      </a:extLst>
                    </a:gridCol>
                  </a:tblGrid>
                  <a:tr h="504328">
                    <a:tc>
                      <a:txBody>
                        <a:bodyPr/>
                        <a:lstStyle/>
                        <a:p>
                          <a:endParaRPr lang="en-NO" b="1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Worst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Average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Best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6813034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5681770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With copy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  <a:p>
                          <a:pPr algn="ctr"/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  <a:p>
                          <a:pPr algn="ctr"/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7767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endParaRPr lang="en-NO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In-place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25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924EB99-6093-C74F-ADA8-917C348CD0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262727"/>
                  </p:ext>
                </p:extLst>
              </p:nvPr>
            </p:nvGraphicFramePr>
            <p:xfrm>
              <a:off x="2432880" y="3787140"/>
              <a:ext cx="8920920" cy="21530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4184">
                      <a:extLst>
                        <a:ext uri="{9D8B030D-6E8A-4147-A177-3AD203B41FA5}">
                          <a16:colId xmlns:a16="http://schemas.microsoft.com/office/drawing/2014/main" val="410344093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343052767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2992313977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68967506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761131953"/>
                        </a:ext>
                      </a:extLst>
                    </a:gridCol>
                  </a:tblGrid>
                  <a:tr h="504328">
                    <a:tc>
                      <a:txBody>
                        <a:bodyPr/>
                        <a:lstStyle/>
                        <a:p>
                          <a:endParaRPr lang="en-NO" b="1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Worst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Average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Best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6813034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291" t="-105000" r="-200709" b="-2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429" t="-105000" r="-102143" b="-2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8582" t="-105000" r="-1418" b="-22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68177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With copy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91" t="-164000" r="-200709" b="-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1429" t="-164000" r="-102143" b="-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8582" t="-164000" r="-1418" b="-8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7767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endParaRPr lang="en-NO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In-place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291" t="-330000" r="-200709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429" t="-330000" r="-102143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582" t="-330000" r="-1418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625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A09A6D6-AA3B-6F4F-8728-476E53B8EECF}"/>
              </a:ext>
            </a:extLst>
          </p:cNvPr>
          <p:cNvSpPr txBox="1"/>
          <p:nvPr/>
        </p:nvSpPr>
        <p:spPr>
          <a:xfrm>
            <a:off x="1093304" y="1908313"/>
            <a:ext cx="5267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Recursive</a:t>
            </a:r>
          </a:p>
          <a:p>
            <a:r>
              <a:rPr lang="en-NO" sz="2800" dirty="0">
                <a:latin typeface="Montserrat" pitchFamily="2" charset="77"/>
              </a:rPr>
              <a:t>Based on “partitioning”</a:t>
            </a:r>
          </a:p>
        </p:txBody>
      </p:sp>
    </p:spTree>
    <p:extLst>
      <p:ext uri="{BB962C8B-B14F-4D97-AF65-F5344CB8AC3E}">
        <p14:creationId xmlns:p14="http://schemas.microsoft.com/office/powerpoint/2010/main" val="350489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C61C30B-0E93-8D40-9B4F-9C59B0332D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Faster than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NO" dirty="0"/>
                  <a:t>?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C61C30B-0E93-8D40-9B4F-9C59B0332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E3028BF8-70BF-1449-A332-7921AD66FC5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1155032" y="2100291"/>
              <a:ext cx="10198768" cy="407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76746">
                      <a:extLst>
                        <a:ext uri="{9D8B030D-6E8A-4147-A177-3AD203B41FA5}">
                          <a16:colId xmlns:a16="http://schemas.microsoft.com/office/drawing/2014/main" val="3316198543"/>
                        </a:ext>
                      </a:extLst>
                    </a:gridCol>
                    <a:gridCol w="1690987">
                      <a:extLst>
                        <a:ext uri="{9D8B030D-6E8A-4147-A177-3AD203B41FA5}">
                          <a16:colId xmlns:a16="http://schemas.microsoft.com/office/drawing/2014/main" val="2135036587"/>
                        </a:ext>
                      </a:extLst>
                    </a:gridCol>
                    <a:gridCol w="2008048">
                      <a:extLst>
                        <a:ext uri="{9D8B030D-6E8A-4147-A177-3AD203B41FA5}">
                          <a16:colId xmlns:a16="http://schemas.microsoft.com/office/drawing/2014/main" val="271447228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556871305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29130979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737926079"/>
                        </a:ext>
                      </a:extLst>
                    </a:gridCol>
                  </a:tblGrid>
                  <a:tr h="878298">
                    <a:tc>
                      <a:txBody>
                        <a:bodyPr/>
                        <a:lstStyle/>
                        <a:p>
                          <a:pPr algn="r"/>
                          <a:endParaRPr lang="en-NO" sz="24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solidFill>
                                <a:schemeClr val="accent5"/>
                              </a:solidFill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Stable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9450364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0969895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kumimoji="0" lang="en-NO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CEFF3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CEFF3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O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ECEFF3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31897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04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E3028BF8-70BF-1449-A332-7921AD66FC5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1155032" y="2100291"/>
              <a:ext cx="10198768" cy="407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76746">
                      <a:extLst>
                        <a:ext uri="{9D8B030D-6E8A-4147-A177-3AD203B41FA5}">
                          <a16:colId xmlns:a16="http://schemas.microsoft.com/office/drawing/2014/main" val="3316198543"/>
                        </a:ext>
                      </a:extLst>
                    </a:gridCol>
                    <a:gridCol w="1690987">
                      <a:extLst>
                        <a:ext uri="{9D8B030D-6E8A-4147-A177-3AD203B41FA5}">
                          <a16:colId xmlns:a16="http://schemas.microsoft.com/office/drawing/2014/main" val="2135036587"/>
                        </a:ext>
                      </a:extLst>
                    </a:gridCol>
                    <a:gridCol w="2008048">
                      <a:extLst>
                        <a:ext uri="{9D8B030D-6E8A-4147-A177-3AD203B41FA5}">
                          <a16:colId xmlns:a16="http://schemas.microsoft.com/office/drawing/2014/main" val="271447228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556871305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29130979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737926079"/>
                        </a:ext>
                      </a:extLst>
                    </a:gridCol>
                  </a:tblGrid>
                  <a:tr h="878298">
                    <a:tc>
                      <a:txBody>
                        <a:bodyPr/>
                        <a:lstStyle/>
                        <a:p>
                          <a:pPr algn="r"/>
                          <a:endParaRPr lang="en-NO" sz="24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solidFill>
                                <a:schemeClr val="accent5"/>
                              </a:solidFill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Stable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9450364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23308" t="-85882" r="-382707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7975" t="-85882" r="-222152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88889" t="-85882" r="-200000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93103" t="-85882" r="-101724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0969895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123308" t="-188095" r="-38270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187975" t="-188095" r="-2221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388889" t="-188095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493103" t="-188095" r="-1017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O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ECEFF3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31897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123308" t="-288095" r="-382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187975" t="-288095" r="-222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388889" t="-288095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493103" t="-288095" r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77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0964-F820-5E48-993B-44B397A3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B05A-8CE1-9748-B21F-0003CC9BD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C. A. R. Hoare, Quicksort, </a:t>
            </a:r>
            <a:r>
              <a:rPr lang="en-GB" i="1" dirty="0"/>
              <a:t>The Computer Journal</a:t>
            </a:r>
            <a:r>
              <a:rPr lang="en-GB" dirty="0"/>
              <a:t>, Volume 5, Issue 1, 1962, p. 10 – 16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Sedgewick, Robert, and Philippe </a:t>
            </a:r>
            <a:r>
              <a:rPr lang="en-GB" dirty="0" err="1"/>
              <a:t>Flajolet</a:t>
            </a:r>
            <a:r>
              <a:rPr lang="en-GB" dirty="0"/>
              <a:t>. </a:t>
            </a:r>
            <a:r>
              <a:rPr lang="en-GB" i="1" dirty="0"/>
              <a:t>An introduction to the analysis of algorithms</a:t>
            </a:r>
            <a:r>
              <a:rPr lang="en-GB" dirty="0"/>
              <a:t>. Addison-Wesley, 2013. p. 18 – 23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Mark A. Weiss. Data Structure and Algorithm Analysis in C++. 4</a:t>
            </a:r>
            <a:r>
              <a:rPr lang="en-GB" baseline="30000" dirty="0"/>
              <a:t>th</a:t>
            </a:r>
            <a:r>
              <a:rPr lang="en-GB" dirty="0"/>
              <a:t> edition. Pearson  2014. p. 318 – 321 </a:t>
            </a:r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BD7C-F36C-9B43-9FA6-0A6486A5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30</a:t>
            </a:fld>
            <a:endParaRPr lang="en-N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D4350E-1F66-FF4C-A574-4763C6524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90" y="0"/>
            <a:ext cx="4197710" cy="41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3BD05F-4683-0940-A10B-B868A0E19EEA}"/>
              </a:ext>
            </a:extLst>
          </p:cNvPr>
          <p:cNvSpPr/>
          <p:nvPr/>
        </p:nvSpPr>
        <p:spPr>
          <a:xfrm>
            <a:off x="7965651" y="4280582"/>
            <a:ext cx="261642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Montserrat" pitchFamily="2" charset="77"/>
              </a:rPr>
              <a:t>Sir Charles Antony </a:t>
            </a:r>
            <a:br>
              <a:rPr lang="en-GB" b="1" dirty="0">
                <a:latin typeface="Montserrat" pitchFamily="2" charset="77"/>
              </a:rPr>
            </a:br>
            <a:r>
              <a:rPr lang="en-GB" b="1" dirty="0">
                <a:latin typeface="Montserrat" pitchFamily="2" charset="77"/>
              </a:rPr>
              <a:t>Richard Hoare (2011)</a:t>
            </a:r>
          </a:p>
          <a:p>
            <a:r>
              <a:rPr lang="en-GB" sz="1600" dirty="0">
                <a:latin typeface="Montserrat" pitchFamily="2" charset="77"/>
              </a:rPr>
              <a:t>Turing Award (1980)</a:t>
            </a:r>
            <a:endParaRPr lang="en-NO" sz="16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1885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B3496E-6AD5-4648-A02C-E29F5D5D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11EA18-9B27-B042-A720-92AEBED0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Pick up where we left …</a:t>
            </a:r>
          </a:p>
          <a:p>
            <a:r>
              <a:rPr lang="en-NO" dirty="0"/>
              <a:t>Look at recursive functions and compute their space and runtime efficiency</a:t>
            </a:r>
          </a:p>
          <a:p>
            <a:pPr lvl="1"/>
            <a:r>
              <a:rPr lang="en-NO" dirty="0"/>
              <a:t>factorial</a:t>
            </a:r>
          </a:p>
          <a:p>
            <a:pPr lvl="1"/>
            <a:r>
              <a:rPr lang="en-NO" dirty="0"/>
              <a:t>power</a:t>
            </a:r>
          </a:p>
          <a:p>
            <a:pPr lvl="1"/>
            <a:r>
              <a:rPr lang="en-NO" dirty="0"/>
              <a:t>sum of array</a:t>
            </a:r>
          </a:p>
          <a:p>
            <a:pPr lvl="1"/>
            <a:r>
              <a:rPr lang="en-NO" dirty="0"/>
              <a:t>minimum of array</a:t>
            </a:r>
          </a:p>
          <a:p>
            <a:pPr lvl="1"/>
            <a:endParaRPr lang="en-NO" dirty="0"/>
          </a:p>
          <a:p>
            <a:pPr lvl="1"/>
            <a:endParaRPr lang="en-NO" dirty="0"/>
          </a:p>
          <a:p>
            <a:r>
              <a:rPr lang="en-NO" dirty="0"/>
              <a:t>Iterative, Recursive and tail-recursive</a:t>
            </a:r>
          </a:p>
        </p:txBody>
      </p:sp>
    </p:spTree>
    <p:extLst>
      <p:ext uri="{BB962C8B-B14F-4D97-AF65-F5344CB8AC3E}">
        <p14:creationId xmlns:p14="http://schemas.microsoft.com/office/powerpoint/2010/main" val="275629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Introducing: “Quick sort”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Idea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Algorithm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Time-complexity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Space-complexity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46F9DF5-82CC-8348-ABD4-98638E79D0BA}"/>
              </a:ext>
            </a:extLst>
          </p:cNvPr>
          <p:cNvSpPr/>
          <p:nvPr/>
        </p:nvSpPr>
        <p:spPr>
          <a:xfrm>
            <a:off x="4465623" y="27156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5ADC03-142A-5743-B8B5-FA7DDB6236E1}"/>
              </a:ext>
            </a:extLst>
          </p:cNvPr>
          <p:cNvGrpSpPr/>
          <p:nvPr/>
        </p:nvGrpSpPr>
        <p:grpSpPr>
          <a:xfrm>
            <a:off x="1214426" y="3229463"/>
            <a:ext cx="2724325" cy="1529041"/>
            <a:chOff x="1214426" y="3229463"/>
            <a:chExt cx="2724325" cy="152904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50ED3B-3885-134D-AD1E-4E99406EB52B}"/>
                </a:ext>
              </a:extLst>
            </p:cNvPr>
            <p:cNvCxnSpPr>
              <a:stCxn id="5" idx="2"/>
              <a:endCxn id="34" idx="0"/>
            </p:cNvCxnSpPr>
            <p:nvPr/>
          </p:nvCxnSpPr>
          <p:spPr>
            <a:xfrm>
              <a:off x="1216574" y="3229463"/>
              <a:ext cx="2720029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4B0E2D6-B1C1-9E4E-8F1A-68A65BE06F87}"/>
                </a:ext>
              </a:extLst>
            </p:cNvPr>
            <p:cNvCxnSpPr>
              <a:stCxn id="9" idx="2"/>
              <a:endCxn id="31" idx="0"/>
            </p:cNvCxnSpPr>
            <p:nvPr/>
          </p:nvCxnSpPr>
          <p:spPr>
            <a:xfrm flipH="1">
              <a:off x="2121819" y="3229463"/>
              <a:ext cx="1816932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AD20A11-5EB6-0642-9E16-1A5DB4DE398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 flipH="1">
              <a:off x="3029212" y="3229463"/>
              <a:ext cx="2148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859A9B1-F6DB-6749-83C1-EC0161CE910D}"/>
                </a:ext>
              </a:extLst>
            </p:cNvPr>
            <p:cNvCxnSpPr>
              <a:stCxn id="6" idx="2"/>
              <a:endCxn id="30" idx="0"/>
            </p:cNvCxnSpPr>
            <p:nvPr/>
          </p:nvCxnSpPr>
          <p:spPr>
            <a:xfrm flipH="1">
              <a:off x="1214426" y="3229463"/>
              <a:ext cx="909541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0C57A8-33FF-9D46-9EC1-66742D4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CE0C2-7174-A64E-AABC-DD22DB31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0C868-015A-2E45-B4B8-E6B9255D03C2}"/>
              </a:ext>
            </a:extLst>
          </p:cNvPr>
          <p:cNvSpPr/>
          <p:nvPr/>
        </p:nvSpPr>
        <p:spPr>
          <a:xfrm>
            <a:off x="838201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7CB3B-201E-2A47-A56E-CE90073F9BD2}"/>
              </a:ext>
            </a:extLst>
          </p:cNvPr>
          <p:cNvSpPr/>
          <p:nvPr/>
        </p:nvSpPr>
        <p:spPr>
          <a:xfrm>
            <a:off x="1745594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31FFB-5501-A84C-8B60-20FCE343D1D8}"/>
              </a:ext>
            </a:extLst>
          </p:cNvPr>
          <p:cNvSpPr/>
          <p:nvPr/>
        </p:nvSpPr>
        <p:spPr>
          <a:xfrm>
            <a:off x="2652987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9A175-2604-BE4B-B652-3373361C10F3}"/>
              </a:ext>
            </a:extLst>
          </p:cNvPr>
          <p:cNvSpPr/>
          <p:nvPr/>
        </p:nvSpPr>
        <p:spPr>
          <a:xfrm>
            <a:off x="4467771" y="2709944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A7BD1-EF07-6D4C-BAD3-F583F76ECE60}"/>
              </a:ext>
            </a:extLst>
          </p:cNvPr>
          <p:cNvSpPr/>
          <p:nvPr/>
        </p:nvSpPr>
        <p:spPr>
          <a:xfrm>
            <a:off x="3560378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D27BB-9C08-1B4B-9658-62D440CF35E8}"/>
              </a:ext>
            </a:extLst>
          </p:cNvPr>
          <p:cNvSpPr/>
          <p:nvPr/>
        </p:nvSpPr>
        <p:spPr>
          <a:xfrm>
            <a:off x="5375164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0C2EB-29D0-A14D-82E3-C85349BCAA47}"/>
              </a:ext>
            </a:extLst>
          </p:cNvPr>
          <p:cNvSpPr/>
          <p:nvPr/>
        </p:nvSpPr>
        <p:spPr>
          <a:xfrm>
            <a:off x="6282557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E4748-E775-6B4E-9D54-4B2445EE0DEE}"/>
              </a:ext>
            </a:extLst>
          </p:cNvPr>
          <p:cNvSpPr/>
          <p:nvPr/>
        </p:nvSpPr>
        <p:spPr>
          <a:xfrm>
            <a:off x="7189949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3DFEC-5AA2-3548-8FBF-A9A3B06B2F2A}"/>
              </a:ext>
            </a:extLst>
          </p:cNvPr>
          <p:cNvSpPr/>
          <p:nvPr/>
        </p:nvSpPr>
        <p:spPr>
          <a:xfrm>
            <a:off x="8097341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ED713-37B9-CF4D-833B-179B033A7FB9}"/>
              </a:ext>
            </a:extLst>
          </p:cNvPr>
          <p:cNvSpPr/>
          <p:nvPr/>
        </p:nvSpPr>
        <p:spPr>
          <a:xfrm>
            <a:off x="9004734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9C9CE1-3CF7-914E-8FED-F481957041B3}"/>
              </a:ext>
            </a:extLst>
          </p:cNvPr>
          <p:cNvSpPr/>
          <p:nvPr/>
        </p:nvSpPr>
        <p:spPr>
          <a:xfrm>
            <a:off x="9912127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CB9B7E-D985-0046-8BED-9207ED654622}"/>
              </a:ext>
            </a:extLst>
          </p:cNvPr>
          <p:cNvSpPr/>
          <p:nvPr/>
        </p:nvSpPr>
        <p:spPr>
          <a:xfrm>
            <a:off x="10819519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8C0FC1-E8B2-E642-B247-ACC0D0521CD1}"/>
              </a:ext>
            </a:extLst>
          </p:cNvPr>
          <p:cNvCxnSpPr/>
          <p:nvPr/>
        </p:nvCxnSpPr>
        <p:spPr>
          <a:xfrm>
            <a:off x="838201" y="2362233"/>
            <a:ext cx="10738063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3095EB-FD71-144F-96F3-B336DC0F0698}"/>
              </a:ext>
            </a:extLst>
          </p:cNvPr>
          <p:cNvSpPr txBox="1"/>
          <p:nvPr/>
        </p:nvSpPr>
        <p:spPr>
          <a:xfrm>
            <a:off x="10777239" y="1977119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</a:t>
            </a:r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argest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25BDA-17B1-044A-9A7F-BF6FAF9A37EE}"/>
              </a:ext>
            </a:extLst>
          </p:cNvPr>
          <p:cNvSpPr txBox="1"/>
          <p:nvPr/>
        </p:nvSpPr>
        <p:spPr>
          <a:xfrm>
            <a:off x="831153" y="197680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smallest</a:t>
            </a:r>
            <a:endParaRPr lang="en-NO" sz="1400" i="1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46B409C-57C4-AD46-9FA5-80E382DD4D0D}"/>
              </a:ext>
            </a:extLst>
          </p:cNvPr>
          <p:cNvGrpSpPr/>
          <p:nvPr/>
        </p:nvGrpSpPr>
        <p:grpSpPr>
          <a:xfrm>
            <a:off x="836053" y="4758504"/>
            <a:ext cx="3478922" cy="520262"/>
            <a:chOff x="836053" y="4758504"/>
            <a:chExt cx="3478922" cy="52026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CFB1A9-9127-404D-BA3F-C061DD90BE20}"/>
                </a:ext>
              </a:extLst>
            </p:cNvPr>
            <p:cNvSpPr/>
            <p:nvPr/>
          </p:nvSpPr>
          <p:spPr>
            <a:xfrm>
              <a:off x="836053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3AB9F2-1517-004B-A527-07F00E105B6D}"/>
                </a:ext>
              </a:extLst>
            </p:cNvPr>
            <p:cNvSpPr/>
            <p:nvPr/>
          </p:nvSpPr>
          <p:spPr>
            <a:xfrm>
              <a:off x="1743446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DF3D8A-A186-B142-BAD8-C6924D380233}"/>
                </a:ext>
              </a:extLst>
            </p:cNvPr>
            <p:cNvSpPr/>
            <p:nvPr/>
          </p:nvSpPr>
          <p:spPr>
            <a:xfrm>
              <a:off x="2650839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39436B-D19C-3148-8CDB-322527CF40B0}"/>
                </a:ext>
              </a:extLst>
            </p:cNvPr>
            <p:cNvSpPr/>
            <p:nvPr/>
          </p:nvSpPr>
          <p:spPr>
            <a:xfrm>
              <a:off x="3558230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B9B9C4-235F-0342-8DD8-AA0D67701B5D}"/>
              </a:ext>
            </a:extLst>
          </p:cNvPr>
          <p:cNvGrpSpPr/>
          <p:nvPr/>
        </p:nvGrpSpPr>
        <p:grpSpPr>
          <a:xfrm>
            <a:off x="5373016" y="4758504"/>
            <a:ext cx="6201100" cy="520262"/>
            <a:chOff x="5373016" y="4758504"/>
            <a:chExt cx="6201100" cy="52026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B953B3-037A-614B-98B6-12E6EDBAC0F5}"/>
                </a:ext>
              </a:extLst>
            </p:cNvPr>
            <p:cNvSpPr/>
            <p:nvPr/>
          </p:nvSpPr>
          <p:spPr>
            <a:xfrm>
              <a:off x="5373016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3036B2-B841-B64E-A2BF-01197664C9CD}"/>
                </a:ext>
              </a:extLst>
            </p:cNvPr>
            <p:cNvSpPr/>
            <p:nvPr/>
          </p:nvSpPr>
          <p:spPr>
            <a:xfrm>
              <a:off x="6280409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378C29-09E8-8E46-9252-6D574A0C8E56}"/>
                </a:ext>
              </a:extLst>
            </p:cNvPr>
            <p:cNvSpPr/>
            <p:nvPr/>
          </p:nvSpPr>
          <p:spPr>
            <a:xfrm>
              <a:off x="7187801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21D201-9E17-E147-A9D9-76F711254D17}"/>
                </a:ext>
              </a:extLst>
            </p:cNvPr>
            <p:cNvSpPr/>
            <p:nvPr/>
          </p:nvSpPr>
          <p:spPr>
            <a:xfrm>
              <a:off x="8095193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9C7E1-AE0E-C746-887D-234D2B7334C8}"/>
                </a:ext>
              </a:extLst>
            </p:cNvPr>
            <p:cNvSpPr/>
            <p:nvPr/>
          </p:nvSpPr>
          <p:spPr>
            <a:xfrm>
              <a:off x="9002586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7271F6F-DE21-6D4F-B3BB-0144B63646C4}"/>
                </a:ext>
              </a:extLst>
            </p:cNvPr>
            <p:cNvSpPr/>
            <p:nvPr/>
          </p:nvSpPr>
          <p:spPr>
            <a:xfrm>
              <a:off x="9909979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C043F9-A030-3345-90E5-FDDFC84AFE3E}"/>
                </a:ext>
              </a:extLst>
            </p:cNvPr>
            <p:cNvSpPr/>
            <p:nvPr/>
          </p:nvSpPr>
          <p:spPr>
            <a:xfrm>
              <a:off x="10817371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8C51C75-3C8D-A546-B897-674F1E59884C}"/>
              </a:ext>
            </a:extLst>
          </p:cNvPr>
          <p:cNvGrpSpPr/>
          <p:nvPr/>
        </p:nvGrpSpPr>
        <p:grpSpPr>
          <a:xfrm>
            <a:off x="858631" y="3570479"/>
            <a:ext cx="3458492" cy="406021"/>
            <a:chOff x="858631" y="3570479"/>
            <a:chExt cx="3458492" cy="40602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602F20-41E0-DA4C-AF82-80D14CCA0546}"/>
                </a:ext>
              </a:extLst>
            </p:cNvPr>
            <p:cNvSpPr txBox="1"/>
            <p:nvPr/>
          </p:nvSpPr>
          <p:spPr>
            <a:xfrm>
              <a:off x="1641348" y="3607168"/>
              <a:ext cx="1960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3"/>
                  </a:solidFill>
                  <a:latin typeface="Montserrat" pitchFamily="2" charset="77"/>
                </a:rPr>
                <a:t>smaller than 22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37A0E43-EDEA-904E-B579-67F6610B6A83}"/>
                </a:ext>
              </a:extLst>
            </p:cNvPr>
            <p:cNvCxnSpPr>
              <a:cxnSpLocks/>
            </p:cNvCxnSpPr>
            <p:nvPr/>
          </p:nvCxnSpPr>
          <p:spPr>
            <a:xfrm>
              <a:off x="858631" y="3570479"/>
              <a:ext cx="3458492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111307A-9C83-9D46-9A37-12BE3D5796BF}"/>
              </a:ext>
            </a:extLst>
          </p:cNvPr>
          <p:cNvGrpSpPr/>
          <p:nvPr/>
        </p:nvGrpSpPr>
        <p:grpSpPr>
          <a:xfrm>
            <a:off x="5395594" y="3570479"/>
            <a:ext cx="6180670" cy="406021"/>
            <a:chOff x="5395594" y="3570479"/>
            <a:chExt cx="6180670" cy="4060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A55382-C048-A245-AE32-5AEA7EABBD06}"/>
                </a:ext>
              </a:extLst>
            </p:cNvPr>
            <p:cNvSpPr txBox="1"/>
            <p:nvPr/>
          </p:nvSpPr>
          <p:spPr>
            <a:xfrm>
              <a:off x="7568321" y="3607168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3"/>
                  </a:solidFill>
                  <a:latin typeface="Montserrat" pitchFamily="2" charset="77"/>
                </a:rPr>
                <a:t>greater than 22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BF171FF-AE9F-6847-A05C-21C1AD962B19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94" y="3570479"/>
              <a:ext cx="6180670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9B8B93C-FF92-8F4B-B0FF-21CAC1722184}"/>
              </a:ext>
            </a:extLst>
          </p:cNvPr>
          <p:cNvGrpSpPr/>
          <p:nvPr/>
        </p:nvGrpSpPr>
        <p:grpSpPr>
          <a:xfrm>
            <a:off x="4465623" y="3323929"/>
            <a:ext cx="756745" cy="1955580"/>
            <a:chOff x="4465623" y="3323929"/>
            <a:chExt cx="756745" cy="19555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0A5041-9F03-574A-9491-87A500A57222}"/>
                </a:ext>
              </a:extLst>
            </p:cNvPr>
            <p:cNvSpPr/>
            <p:nvPr/>
          </p:nvSpPr>
          <p:spPr>
            <a:xfrm>
              <a:off x="4465623" y="4759247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61" name="Up Arrow 60">
              <a:extLst>
                <a:ext uri="{FF2B5EF4-FFF2-40B4-BE49-F238E27FC236}">
                  <a16:creationId xmlns:a16="http://schemas.microsoft.com/office/drawing/2014/main" id="{EC0B7DB0-6143-B144-93D0-15B4262B8317}"/>
                </a:ext>
              </a:extLst>
            </p:cNvPr>
            <p:cNvSpPr/>
            <p:nvPr/>
          </p:nvSpPr>
          <p:spPr>
            <a:xfrm>
              <a:off x="4652280" y="3323929"/>
              <a:ext cx="417689" cy="1329504"/>
            </a:xfrm>
            <a:prstGeom prst="up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924C42C-4676-014B-9C19-77F61C3C9E6F}"/>
              </a:ext>
            </a:extLst>
          </p:cNvPr>
          <p:cNvGrpSpPr/>
          <p:nvPr/>
        </p:nvGrpSpPr>
        <p:grpSpPr>
          <a:xfrm>
            <a:off x="5751389" y="3229463"/>
            <a:ext cx="5446503" cy="1529041"/>
            <a:chOff x="5751389" y="3229463"/>
            <a:chExt cx="5446503" cy="152904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B087709-C93D-2047-BC30-C9C34761B7A0}"/>
                </a:ext>
              </a:extLst>
            </p:cNvPr>
            <p:cNvCxnSpPr>
              <a:stCxn id="35" idx="0"/>
              <a:endCxn id="15" idx="2"/>
            </p:cNvCxnSpPr>
            <p:nvPr/>
          </p:nvCxnSpPr>
          <p:spPr>
            <a:xfrm flipV="1">
              <a:off x="5751389" y="3229463"/>
              <a:ext cx="4539111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6BB5A17-4841-584A-9FE6-45A525FEEE66}"/>
                </a:ext>
              </a:extLst>
            </p:cNvPr>
            <p:cNvCxnSpPr>
              <a:stCxn id="36" idx="0"/>
              <a:endCxn id="13" idx="2"/>
            </p:cNvCxnSpPr>
            <p:nvPr/>
          </p:nvCxnSpPr>
          <p:spPr>
            <a:xfrm flipV="1">
              <a:off x="6658782" y="3229463"/>
              <a:ext cx="1816932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1187CE8-0F77-9948-A32F-EBE3F9D61749}"/>
                </a:ext>
              </a:extLst>
            </p:cNvPr>
            <p:cNvCxnSpPr>
              <a:stCxn id="37" idx="0"/>
              <a:endCxn id="10" idx="2"/>
            </p:cNvCxnSpPr>
            <p:nvPr/>
          </p:nvCxnSpPr>
          <p:spPr>
            <a:xfrm flipH="1" flipV="1">
              <a:off x="5753537" y="3229463"/>
              <a:ext cx="1812637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95B55FB-ECBF-644B-BA7F-80B611893F41}"/>
                </a:ext>
              </a:extLst>
            </p:cNvPr>
            <p:cNvCxnSpPr>
              <a:stCxn id="38" idx="0"/>
              <a:endCxn id="11" idx="2"/>
            </p:cNvCxnSpPr>
            <p:nvPr/>
          </p:nvCxnSpPr>
          <p:spPr>
            <a:xfrm flipH="1" flipV="1">
              <a:off x="6660930" y="3229463"/>
              <a:ext cx="1812636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07A7367-51DC-B148-9F67-3B3DDFA426DF}"/>
                </a:ext>
              </a:extLst>
            </p:cNvPr>
            <p:cNvCxnSpPr>
              <a:stCxn id="39" idx="0"/>
              <a:endCxn id="12" idx="2"/>
            </p:cNvCxnSpPr>
            <p:nvPr/>
          </p:nvCxnSpPr>
          <p:spPr>
            <a:xfrm flipH="1" flipV="1">
              <a:off x="7568322" y="3229463"/>
              <a:ext cx="1812637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2E35DDB-4D13-164B-9380-D454FB94EB67}"/>
                </a:ext>
              </a:extLst>
            </p:cNvPr>
            <p:cNvCxnSpPr>
              <a:stCxn id="40" idx="0"/>
              <a:endCxn id="16" idx="2"/>
            </p:cNvCxnSpPr>
            <p:nvPr/>
          </p:nvCxnSpPr>
          <p:spPr>
            <a:xfrm flipV="1">
              <a:off x="10288352" y="3229463"/>
              <a:ext cx="909540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875FCC3-FE1D-5B4F-B780-EFFBE47DF715}"/>
                </a:ext>
              </a:extLst>
            </p:cNvPr>
            <p:cNvCxnSpPr>
              <a:stCxn id="41" idx="0"/>
              <a:endCxn id="14" idx="2"/>
            </p:cNvCxnSpPr>
            <p:nvPr/>
          </p:nvCxnSpPr>
          <p:spPr>
            <a:xfrm flipH="1" flipV="1">
              <a:off x="9383107" y="3229463"/>
              <a:ext cx="1812637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7A8CDD-494C-6145-B854-AAB9FC24AA48}"/>
              </a:ext>
            </a:extLst>
          </p:cNvPr>
          <p:cNvGrpSpPr/>
          <p:nvPr/>
        </p:nvGrpSpPr>
        <p:grpSpPr>
          <a:xfrm>
            <a:off x="773570" y="4495768"/>
            <a:ext cx="10951191" cy="1786094"/>
            <a:chOff x="773570" y="4495768"/>
            <a:chExt cx="10951191" cy="17860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B6BB11-5FA2-274E-AB2F-A140423A2A3F}"/>
                </a:ext>
              </a:extLst>
            </p:cNvPr>
            <p:cNvSpPr/>
            <p:nvPr/>
          </p:nvSpPr>
          <p:spPr>
            <a:xfrm>
              <a:off x="5335258" y="4495768"/>
              <a:ext cx="6389503" cy="1013210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A197CB-B5E0-B442-BE94-80C6D4F36253}"/>
                </a:ext>
              </a:extLst>
            </p:cNvPr>
            <p:cNvSpPr/>
            <p:nvPr/>
          </p:nvSpPr>
          <p:spPr>
            <a:xfrm>
              <a:off x="773570" y="4495768"/>
              <a:ext cx="3572846" cy="1013210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097448D-9409-C14F-96DB-18D97655DA1E}"/>
                </a:ext>
              </a:extLst>
            </p:cNvPr>
            <p:cNvSpPr txBox="1"/>
            <p:nvPr/>
          </p:nvSpPr>
          <p:spPr>
            <a:xfrm>
              <a:off x="3425186" y="5912530"/>
              <a:ext cx="2871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6">
                      <a:lumMod val="75000"/>
                    </a:schemeClr>
                  </a:solidFill>
                  <a:latin typeface="Montserrat" pitchFamily="2" charset="77"/>
                </a:rPr>
                <a:t>independent subarrays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E3FFBBC-8E02-3744-A683-19E0A5A667E0}"/>
                </a:ext>
              </a:extLst>
            </p:cNvPr>
            <p:cNvCxnSpPr>
              <a:stCxn id="92" idx="3"/>
              <a:endCxn id="50" idx="2"/>
            </p:cNvCxnSpPr>
            <p:nvPr/>
          </p:nvCxnSpPr>
          <p:spPr>
            <a:xfrm flipV="1">
              <a:off x="6297062" y="5508978"/>
              <a:ext cx="2232948" cy="588218"/>
            </a:xfrm>
            <a:prstGeom prst="bentConnector2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D5CDCDAE-6140-1D47-8F0C-FA17A8ACD16B}"/>
                </a:ext>
              </a:extLst>
            </p:cNvPr>
            <p:cNvCxnSpPr>
              <a:stCxn id="92" idx="1"/>
              <a:endCxn id="51" idx="2"/>
            </p:cNvCxnSpPr>
            <p:nvPr/>
          </p:nvCxnSpPr>
          <p:spPr>
            <a:xfrm rot="10800000">
              <a:off x="2559994" y="5508978"/>
              <a:ext cx="865193" cy="588218"/>
            </a:xfrm>
            <a:prstGeom prst="bentConnector2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564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F4F4B094-2710-B64D-A04A-F0190819ECE2}"/>
              </a:ext>
            </a:extLst>
          </p:cNvPr>
          <p:cNvSpPr/>
          <p:nvPr/>
        </p:nvSpPr>
        <p:spPr>
          <a:xfrm>
            <a:off x="7782284" y="1652576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EFAB2-407F-D541-9B7B-6F7021E1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00" y="435191"/>
            <a:ext cx="10515600" cy="1240078"/>
          </a:xfrm>
        </p:spPr>
        <p:txBody>
          <a:bodyPr/>
          <a:lstStyle/>
          <a:p>
            <a:r>
              <a:rPr lang="en-NO" dirty="0"/>
              <a:t>Slow Motion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B0531-115C-4D45-B81C-B0E4F043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E2DEA1-7D78-4444-8E61-AC41B4D898B0}"/>
              </a:ext>
            </a:extLst>
          </p:cNvPr>
          <p:cNvSpPr/>
          <p:nvPr/>
        </p:nvSpPr>
        <p:spPr>
          <a:xfrm>
            <a:off x="5157970" y="1658454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96332-CCD2-F444-A126-E69DC88E7D5B}"/>
              </a:ext>
            </a:extLst>
          </p:cNvPr>
          <p:cNvSpPr/>
          <p:nvPr/>
        </p:nvSpPr>
        <p:spPr>
          <a:xfrm>
            <a:off x="5685309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AE1BBF-1CD6-CE4A-BA9B-236FE5D9A174}"/>
              </a:ext>
            </a:extLst>
          </p:cNvPr>
          <p:cNvSpPr/>
          <p:nvPr/>
        </p:nvSpPr>
        <p:spPr>
          <a:xfrm>
            <a:off x="6212648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0D3A70-CD2B-2B45-8B4A-1051D7335CE4}"/>
              </a:ext>
            </a:extLst>
          </p:cNvPr>
          <p:cNvSpPr/>
          <p:nvPr/>
        </p:nvSpPr>
        <p:spPr>
          <a:xfrm>
            <a:off x="7267326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6ABE02-5D0F-F743-A71E-890920DFB290}"/>
              </a:ext>
            </a:extLst>
          </p:cNvPr>
          <p:cNvSpPr/>
          <p:nvPr/>
        </p:nvSpPr>
        <p:spPr>
          <a:xfrm>
            <a:off x="7795943" y="1643439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465A81-0BA2-0D4A-BA7D-89F920AD18B7}"/>
              </a:ext>
            </a:extLst>
          </p:cNvPr>
          <p:cNvSpPr/>
          <p:nvPr/>
        </p:nvSpPr>
        <p:spPr>
          <a:xfrm>
            <a:off x="8322004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CC167C-80E7-BF48-8451-4C246EDCBBDB}"/>
              </a:ext>
            </a:extLst>
          </p:cNvPr>
          <p:cNvSpPr/>
          <p:nvPr/>
        </p:nvSpPr>
        <p:spPr>
          <a:xfrm>
            <a:off x="8849343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07FFCE-D342-4340-9B7E-AD30F14FA6AB}"/>
              </a:ext>
            </a:extLst>
          </p:cNvPr>
          <p:cNvSpPr/>
          <p:nvPr/>
        </p:nvSpPr>
        <p:spPr>
          <a:xfrm>
            <a:off x="9376682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922B33-F04C-5B4C-9428-90AE6A50BF29}"/>
              </a:ext>
            </a:extLst>
          </p:cNvPr>
          <p:cNvSpPr/>
          <p:nvPr/>
        </p:nvSpPr>
        <p:spPr>
          <a:xfrm>
            <a:off x="9904021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416456-09AD-A049-A46D-DA8411296DFB}"/>
              </a:ext>
            </a:extLst>
          </p:cNvPr>
          <p:cNvSpPr/>
          <p:nvPr/>
        </p:nvSpPr>
        <p:spPr>
          <a:xfrm>
            <a:off x="10431360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588B4B-F5B3-1E48-8DEB-867CA98BAE73}"/>
              </a:ext>
            </a:extLst>
          </p:cNvPr>
          <p:cNvSpPr/>
          <p:nvPr/>
        </p:nvSpPr>
        <p:spPr>
          <a:xfrm>
            <a:off x="10958700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75F324-6534-5442-9F10-9BE4F9C56F15}"/>
              </a:ext>
            </a:extLst>
          </p:cNvPr>
          <p:cNvSpPr/>
          <p:nvPr/>
        </p:nvSpPr>
        <p:spPr>
          <a:xfrm>
            <a:off x="6736500" y="1658454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50CFDA-63E9-484D-9480-E948B1610713}"/>
              </a:ext>
            </a:extLst>
          </p:cNvPr>
          <p:cNvSpPr/>
          <p:nvPr/>
        </p:nvSpPr>
        <p:spPr>
          <a:xfrm>
            <a:off x="515797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4607F3-FFE8-1443-973C-3C5342F5A79C}"/>
              </a:ext>
            </a:extLst>
          </p:cNvPr>
          <p:cNvSpPr/>
          <p:nvPr/>
        </p:nvSpPr>
        <p:spPr>
          <a:xfrm>
            <a:off x="1095870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831B27-E478-3F41-A1C6-5C54BF1A880F}"/>
              </a:ext>
            </a:extLst>
          </p:cNvPr>
          <p:cNvSpPr/>
          <p:nvPr/>
        </p:nvSpPr>
        <p:spPr>
          <a:xfrm>
            <a:off x="1043136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1A8451-580C-4D44-98FF-F2ADA9C411C7}"/>
              </a:ext>
            </a:extLst>
          </p:cNvPr>
          <p:cNvSpPr/>
          <p:nvPr/>
        </p:nvSpPr>
        <p:spPr>
          <a:xfrm>
            <a:off x="7267326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E5ED77-4C9E-6A42-8D4E-CC5AE1F96408}"/>
              </a:ext>
            </a:extLst>
          </p:cNvPr>
          <p:cNvSpPr/>
          <p:nvPr/>
        </p:nvSpPr>
        <p:spPr>
          <a:xfrm>
            <a:off x="6739987" y="2267499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96C74E-1924-1144-B97D-FACB3D4145B9}"/>
              </a:ext>
            </a:extLst>
          </p:cNvPr>
          <p:cNvSpPr/>
          <p:nvPr/>
        </p:nvSpPr>
        <p:spPr>
          <a:xfrm>
            <a:off x="6212648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19E6ED-9844-214A-9660-FD6E5224582B}"/>
              </a:ext>
            </a:extLst>
          </p:cNvPr>
          <p:cNvSpPr/>
          <p:nvPr/>
        </p:nvSpPr>
        <p:spPr>
          <a:xfrm>
            <a:off x="7794665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BD6D18-746A-5644-9D33-854FB4B4778A}"/>
              </a:ext>
            </a:extLst>
          </p:cNvPr>
          <p:cNvSpPr/>
          <p:nvPr/>
        </p:nvSpPr>
        <p:spPr>
          <a:xfrm>
            <a:off x="8322004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8AACAE-D8E1-0640-9E5C-78649F9A63A3}"/>
              </a:ext>
            </a:extLst>
          </p:cNvPr>
          <p:cNvSpPr/>
          <p:nvPr/>
        </p:nvSpPr>
        <p:spPr>
          <a:xfrm>
            <a:off x="8849343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D5CC91-D34B-6D46-8B22-0D4779E186C2}"/>
              </a:ext>
            </a:extLst>
          </p:cNvPr>
          <p:cNvSpPr/>
          <p:nvPr/>
        </p:nvSpPr>
        <p:spPr>
          <a:xfrm>
            <a:off x="9376682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C03510-E9EF-9947-8938-E4253025E412}"/>
              </a:ext>
            </a:extLst>
          </p:cNvPr>
          <p:cNvSpPr/>
          <p:nvPr/>
        </p:nvSpPr>
        <p:spPr>
          <a:xfrm>
            <a:off x="9904021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61724D-33F7-C240-85E2-21C519ABD653}"/>
              </a:ext>
            </a:extLst>
          </p:cNvPr>
          <p:cNvSpPr/>
          <p:nvPr/>
        </p:nvSpPr>
        <p:spPr>
          <a:xfrm>
            <a:off x="5685309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B5A4F9-2770-6849-966A-F18EC6693FBE}"/>
              </a:ext>
            </a:extLst>
          </p:cNvPr>
          <p:cNvSpPr/>
          <p:nvPr/>
        </p:nvSpPr>
        <p:spPr>
          <a:xfrm>
            <a:off x="8856505" y="2274366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C56807-3614-964D-8408-FB06739181BB}"/>
              </a:ext>
            </a:extLst>
          </p:cNvPr>
          <p:cNvSpPr/>
          <p:nvPr/>
        </p:nvSpPr>
        <p:spPr>
          <a:xfrm>
            <a:off x="5673350" y="2274366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5BF6B9-DC28-7B47-A46E-39F495FC21DC}"/>
              </a:ext>
            </a:extLst>
          </p:cNvPr>
          <p:cNvSpPr/>
          <p:nvPr/>
        </p:nvSpPr>
        <p:spPr>
          <a:xfrm>
            <a:off x="6212648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AAAB6B-3931-3A46-8C34-BD7D8EFAFBD9}"/>
              </a:ext>
            </a:extLst>
          </p:cNvPr>
          <p:cNvSpPr/>
          <p:nvPr/>
        </p:nvSpPr>
        <p:spPr>
          <a:xfrm>
            <a:off x="5688796" y="287821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E02785-BFDA-E541-8A4C-D02769C6D12D}"/>
              </a:ext>
            </a:extLst>
          </p:cNvPr>
          <p:cNvSpPr/>
          <p:nvPr/>
        </p:nvSpPr>
        <p:spPr>
          <a:xfrm>
            <a:off x="5161456" y="2882967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0443D6-D30E-1A47-B7BA-36BECC422E4E}"/>
              </a:ext>
            </a:extLst>
          </p:cNvPr>
          <p:cNvSpPr/>
          <p:nvPr/>
        </p:nvSpPr>
        <p:spPr>
          <a:xfrm>
            <a:off x="7801639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82B247-7D85-6B4D-8A20-EE76B2DA79E7}"/>
              </a:ext>
            </a:extLst>
          </p:cNvPr>
          <p:cNvSpPr/>
          <p:nvPr/>
        </p:nvSpPr>
        <p:spPr>
          <a:xfrm>
            <a:off x="9388624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63E192-6914-E544-AF5F-0662476C4A53}"/>
              </a:ext>
            </a:extLst>
          </p:cNvPr>
          <p:cNvSpPr/>
          <p:nvPr/>
        </p:nvSpPr>
        <p:spPr>
          <a:xfrm>
            <a:off x="9904022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2968A5-771B-854D-ACD9-405EFC9519FE}"/>
              </a:ext>
            </a:extLst>
          </p:cNvPr>
          <p:cNvSpPr/>
          <p:nvPr/>
        </p:nvSpPr>
        <p:spPr>
          <a:xfrm>
            <a:off x="10431361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A1109E-16F9-6644-8DBE-46C7471C9DEB}"/>
              </a:ext>
            </a:extLst>
          </p:cNvPr>
          <p:cNvSpPr/>
          <p:nvPr/>
        </p:nvSpPr>
        <p:spPr>
          <a:xfrm>
            <a:off x="10958700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F5682A-12D4-BB46-8AAF-0591C5EDF7E8}"/>
              </a:ext>
            </a:extLst>
          </p:cNvPr>
          <p:cNvSpPr/>
          <p:nvPr/>
        </p:nvSpPr>
        <p:spPr>
          <a:xfrm>
            <a:off x="8870471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408DFD-9C7F-C941-ACB0-5A013C17EB58}"/>
              </a:ext>
            </a:extLst>
          </p:cNvPr>
          <p:cNvSpPr/>
          <p:nvPr/>
        </p:nvSpPr>
        <p:spPr>
          <a:xfrm>
            <a:off x="7274300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CA54F6-8B26-DC4F-B6C3-42DB6BFD2C44}"/>
              </a:ext>
            </a:extLst>
          </p:cNvPr>
          <p:cNvSpPr/>
          <p:nvPr/>
        </p:nvSpPr>
        <p:spPr>
          <a:xfrm>
            <a:off x="8325845" y="2878211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28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8A585E5-0A55-6A4E-AD42-7E68A8D44BA9}"/>
              </a:ext>
            </a:extLst>
          </p:cNvPr>
          <p:cNvCxnSpPr>
            <a:stCxn id="28" idx="2"/>
            <a:endCxn id="40" idx="0"/>
          </p:cNvCxnSpPr>
          <p:nvPr/>
        </p:nvCxnSpPr>
        <p:spPr>
          <a:xfrm rot="5400000">
            <a:off x="7280163" y="1554168"/>
            <a:ext cx="370705" cy="10559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29B64DCE-B123-9347-B472-C6818285211B}"/>
              </a:ext>
            </a:extLst>
          </p:cNvPr>
          <p:cNvCxnSpPr>
            <a:stCxn id="49" idx="2"/>
            <a:endCxn id="53" idx="0"/>
          </p:cNvCxnSpPr>
          <p:nvPr/>
        </p:nvCxnSpPr>
        <p:spPr>
          <a:xfrm rot="5400000">
            <a:off x="5437330" y="2449397"/>
            <a:ext cx="355246" cy="5118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B6260362-F382-A444-AA24-9B564301C159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8613480" y="2437636"/>
            <a:ext cx="350490" cy="5306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A467AFE-9E8E-1946-80C4-6627B3DF6000}"/>
              </a:ext>
            </a:extLst>
          </p:cNvPr>
          <p:cNvSpPr/>
          <p:nvPr/>
        </p:nvSpPr>
        <p:spPr>
          <a:xfrm>
            <a:off x="5689259" y="2885759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29A95FF-A1C9-734E-AB3D-BF044D18A06F}"/>
              </a:ext>
            </a:extLst>
          </p:cNvPr>
          <p:cNvSpPr/>
          <p:nvPr/>
        </p:nvSpPr>
        <p:spPr>
          <a:xfrm>
            <a:off x="8863497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3D61AE-5111-3B49-BBF5-2A26713FC8A4}"/>
              </a:ext>
            </a:extLst>
          </p:cNvPr>
          <p:cNvSpPr/>
          <p:nvPr/>
        </p:nvSpPr>
        <p:spPr>
          <a:xfrm>
            <a:off x="9886129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5FCE960-01CF-D346-819B-0D8E9B07EA50}"/>
              </a:ext>
            </a:extLst>
          </p:cNvPr>
          <p:cNvSpPr/>
          <p:nvPr/>
        </p:nvSpPr>
        <p:spPr>
          <a:xfrm>
            <a:off x="9374813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8DD735-76D0-BE49-B2E4-9852E7C28D28}"/>
              </a:ext>
            </a:extLst>
          </p:cNvPr>
          <p:cNvSpPr/>
          <p:nvPr/>
        </p:nvSpPr>
        <p:spPr>
          <a:xfrm>
            <a:off x="10958700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8F77EF-52A4-3742-8526-25EB82D8BEF1}"/>
              </a:ext>
            </a:extLst>
          </p:cNvPr>
          <p:cNvSpPr/>
          <p:nvPr/>
        </p:nvSpPr>
        <p:spPr>
          <a:xfrm>
            <a:off x="5091419" y="2155654"/>
            <a:ext cx="1575043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5D14FA5-AE68-3840-BA96-CA937443C686}"/>
              </a:ext>
            </a:extLst>
          </p:cNvPr>
          <p:cNvSpPr/>
          <p:nvPr/>
        </p:nvSpPr>
        <p:spPr>
          <a:xfrm>
            <a:off x="5622677" y="2775878"/>
            <a:ext cx="1043786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C03BD2-8715-854D-8142-BE5EE271E65B}"/>
              </a:ext>
            </a:extLst>
          </p:cNvPr>
          <p:cNvSpPr/>
          <p:nvPr/>
        </p:nvSpPr>
        <p:spPr>
          <a:xfrm>
            <a:off x="6202187" y="3496763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302345-62AA-DC46-AB06-A33A10311AC6}"/>
              </a:ext>
            </a:extLst>
          </p:cNvPr>
          <p:cNvSpPr/>
          <p:nvPr/>
        </p:nvSpPr>
        <p:spPr>
          <a:xfrm>
            <a:off x="5681390" y="3496762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39CF11-0841-0C42-9C1A-57D952AE92ED}"/>
              </a:ext>
            </a:extLst>
          </p:cNvPr>
          <p:cNvSpPr/>
          <p:nvPr/>
        </p:nvSpPr>
        <p:spPr>
          <a:xfrm>
            <a:off x="7187691" y="2165165"/>
            <a:ext cx="4229174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D30B0D1-0105-3E43-8471-0E3FCA21C63B}"/>
              </a:ext>
            </a:extLst>
          </p:cNvPr>
          <p:cNvSpPr/>
          <p:nvPr/>
        </p:nvSpPr>
        <p:spPr>
          <a:xfrm>
            <a:off x="7226023" y="2769996"/>
            <a:ext cx="1043786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65B62DE-5BDF-AF44-ADC2-890E4411528C}"/>
              </a:ext>
            </a:extLst>
          </p:cNvPr>
          <p:cNvSpPr/>
          <p:nvPr/>
        </p:nvSpPr>
        <p:spPr>
          <a:xfrm>
            <a:off x="8815787" y="2764698"/>
            <a:ext cx="2601077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D955B14-B22B-2D42-AFA4-C12E9E936FC2}"/>
              </a:ext>
            </a:extLst>
          </p:cNvPr>
          <p:cNvSpPr/>
          <p:nvPr/>
        </p:nvSpPr>
        <p:spPr>
          <a:xfrm>
            <a:off x="7282478" y="2884360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D49C4CF-523C-1D45-9935-A766CF1B6CA6}"/>
              </a:ext>
            </a:extLst>
          </p:cNvPr>
          <p:cNvSpPr/>
          <p:nvPr/>
        </p:nvSpPr>
        <p:spPr>
          <a:xfrm>
            <a:off x="7280957" y="3496762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0AC532-FFF1-C049-8642-51AEEBB288CB}"/>
              </a:ext>
            </a:extLst>
          </p:cNvPr>
          <p:cNvSpPr/>
          <p:nvPr/>
        </p:nvSpPr>
        <p:spPr>
          <a:xfrm>
            <a:off x="7778097" y="3496763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23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42C695BD-CF8D-A248-86F2-C81205963665}"/>
              </a:ext>
            </a:extLst>
          </p:cNvPr>
          <p:cNvCxnSpPr>
            <a:cxnSpLocks/>
            <a:stCxn id="87" idx="2"/>
            <a:endCxn id="102" idx="0"/>
          </p:cNvCxnSpPr>
          <p:nvPr/>
        </p:nvCxnSpPr>
        <p:spPr>
          <a:xfrm rot="16200000" flipH="1">
            <a:off x="5964449" y="3061474"/>
            <a:ext cx="357649" cy="512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14645D3-3722-F344-AEF4-DBD24CD399DE}"/>
              </a:ext>
            </a:extLst>
          </p:cNvPr>
          <p:cNvSpPr/>
          <p:nvPr/>
        </p:nvSpPr>
        <p:spPr>
          <a:xfrm>
            <a:off x="9913318" y="2878210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E88885EE-569F-C14F-B31F-C9D3E99E9DFE}"/>
              </a:ext>
            </a:extLst>
          </p:cNvPr>
          <p:cNvCxnSpPr>
            <a:cxnSpLocks/>
            <a:stCxn id="114" idx="2"/>
            <a:endCxn id="121" idx="0"/>
          </p:cNvCxnSpPr>
          <p:nvPr/>
        </p:nvCxnSpPr>
        <p:spPr>
          <a:xfrm rot="16200000" flipH="1">
            <a:off x="10187290" y="3055143"/>
            <a:ext cx="365198" cy="5180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8BB2CFE-6D11-D54D-99DB-CF6AFA85BA28}"/>
              </a:ext>
            </a:extLst>
          </p:cNvPr>
          <p:cNvSpPr/>
          <p:nvPr/>
        </p:nvSpPr>
        <p:spPr>
          <a:xfrm>
            <a:off x="10431360" y="3496763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0AADCCA-C9EC-7D40-BC56-DE96F27DA1BB}"/>
              </a:ext>
            </a:extLst>
          </p:cNvPr>
          <p:cNvSpPr/>
          <p:nvPr/>
        </p:nvSpPr>
        <p:spPr>
          <a:xfrm>
            <a:off x="10958700" y="3496762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D7518CF-F8D2-384E-9D69-E33F91160ECF}"/>
              </a:ext>
            </a:extLst>
          </p:cNvPr>
          <p:cNvSpPr/>
          <p:nvPr/>
        </p:nvSpPr>
        <p:spPr>
          <a:xfrm>
            <a:off x="8780168" y="3389673"/>
            <a:ext cx="1582017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53ECB6A-C074-CB47-912D-C82BD1D26C25}"/>
              </a:ext>
            </a:extLst>
          </p:cNvPr>
          <p:cNvSpPr/>
          <p:nvPr/>
        </p:nvSpPr>
        <p:spPr>
          <a:xfrm>
            <a:off x="9386604" y="3514682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7BD5434-F51F-2E4B-9BCD-6C91D2E55E0D}"/>
              </a:ext>
            </a:extLst>
          </p:cNvPr>
          <p:cNvSpPr/>
          <p:nvPr/>
        </p:nvSpPr>
        <p:spPr>
          <a:xfrm>
            <a:off x="9896590" y="4090712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9560C63-C1E7-3F47-9C62-61A4E118242B}"/>
              </a:ext>
            </a:extLst>
          </p:cNvPr>
          <p:cNvSpPr/>
          <p:nvPr/>
        </p:nvSpPr>
        <p:spPr>
          <a:xfrm>
            <a:off x="9385274" y="4090712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FB6918D-6F56-7F4A-8A95-5D7887F491EB}"/>
              </a:ext>
            </a:extLst>
          </p:cNvPr>
          <p:cNvSpPr/>
          <p:nvPr/>
        </p:nvSpPr>
        <p:spPr>
          <a:xfrm>
            <a:off x="8856505" y="4090712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35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ABEA255-F452-D94D-8B14-FA791BEB2E16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 flipH="1">
            <a:off x="7478507" y="3137715"/>
            <a:ext cx="1521" cy="359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A18FE780-499D-4A4E-9AF9-204B0BE37AD7}"/>
              </a:ext>
            </a:extLst>
          </p:cNvPr>
          <p:cNvCxnSpPr>
            <a:stCxn id="126" idx="2"/>
            <a:endCxn id="145" idx="0"/>
          </p:cNvCxnSpPr>
          <p:nvPr/>
        </p:nvCxnSpPr>
        <p:spPr>
          <a:xfrm rot="5400000">
            <a:off x="9157768" y="3664325"/>
            <a:ext cx="322675" cy="5300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7CEA62-AAD9-CA4F-8A76-F8C686B60454}"/>
              </a:ext>
            </a:extLst>
          </p:cNvPr>
          <p:cNvSpPr/>
          <p:nvPr/>
        </p:nvSpPr>
        <p:spPr>
          <a:xfrm>
            <a:off x="9335748" y="4008225"/>
            <a:ext cx="1026437" cy="4111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122A82-6266-644D-A8A2-3EF65EB2B74F}"/>
              </a:ext>
            </a:extLst>
          </p:cNvPr>
          <p:cNvSpPr/>
          <p:nvPr/>
        </p:nvSpPr>
        <p:spPr>
          <a:xfrm>
            <a:off x="9385274" y="4095887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12E92DA-6EE4-9141-ABBC-BD71018B5E14}"/>
              </a:ext>
            </a:extLst>
          </p:cNvPr>
          <p:cNvSpPr/>
          <p:nvPr/>
        </p:nvSpPr>
        <p:spPr>
          <a:xfrm>
            <a:off x="9385274" y="4648234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36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00C4126-9E36-DF4D-8F00-68330F4E2EC3}"/>
              </a:ext>
            </a:extLst>
          </p:cNvPr>
          <p:cNvCxnSpPr>
            <a:stCxn id="173" idx="2"/>
            <a:endCxn id="174" idx="0"/>
          </p:cNvCxnSpPr>
          <p:nvPr/>
        </p:nvCxnSpPr>
        <p:spPr>
          <a:xfrm>
            <a:off x="9582824" y="4349242"/>
            <a:ext cx="0" cy="298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B2F3F00-0C39-694F-95BB-E2EE24F435D2}"/>
              </a:ext>
            </a:extLst>
          </p:cNvPr>
          <p:cNvSpPr/>
          <p:nvPr/>
        </p:nvSpPr>
        <p:spPr>
          <a:xfrm>
            <a:off x="9904021" y="464823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458BF24-51E5-334E-A982-EBFE5C782854}"/>
              </a:ext>
            </a:extLst>
          </p:cNvPr>
          <p:cNvSpPr/>
          <p:nvPr/>
        </p:nvSpPr>
        <p:spPr>
          <a:xfrm>
            <a:off x="9896590" y="4654859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0F9A871-88D9-9444-9B8F-C272980AF0B2}"/>
              </a:ext>
            </a:extLst>
          </p:cNvPr>
          <p:cNvSpPr txBox="1"/>
          <p:nvPr/>
        </p:nvSpPr>
        <p:spPr>
          <a:xfrm>
            <a:off x="838200" y="4050543"/>
            <a:ext cx="4400508" cy="2302508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b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</a:b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partition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:pivot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pivot+1: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8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87" grpId="0" animBg="1"/>
      <p:bldP spid="92" grpId="0" animBg="1"/>
      <p:bldP spid="94" grpId="0" animBg="1"/>
      <p:bldP spid="95" grpId="0" animBg="1"/>
      <p:bldP spid="97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4" grpId="0" animBg="1"/>
      <p:bldP spid="121" grpId="0" animBg="1"/>
      <p:bldP spid="122" grpId="0" animBg="1"/>
      <p:bldP spid="123" grpId="0" animBg="1"/>
      <p:bldP spid="126" grpId="0" animBg="1"/>
      <p:bldP spid="132" grpId="0" animBg="1"/>
      <p:bldP spid="133" grpId="0" animBg="1"/>
      <p:bldP spid="145" grpId="0" animBg="1"/>
      <p:bldP spid="171" grpId="0" animBg="1"/>
      <p:bldP spid="173" grpId="0" animBg="1"/>
      <p:bldP spid="174" grpId="0" animBg="1"/>
      <p:bldP spid="178" grpId="0" animBg="1"/>
      <p:bldP spid="1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1802F8-0325-B349-8097-8234403B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Runtime Efficiency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F025B-7199-6949-96B3-51040C9D7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509C8-C64C-5241-8A8C-9970ACBF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0980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3702-E421-EE47-BF81-C2A91401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Worst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026E3-E0CB-0B4A-98FB-8424E39F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4362" y="56207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A48F1-B954-C24A-9024-CAD31A4714FF}"/>
              </a:ext>
            </a:extLst>
          </p:cNvPr>
          <p:cNvSpPr/>
          <p:nvPr/>
        </p:nvSpPr>
        <p:spPr>
          <a:xfrm>
            <a:off x="6633287" y="1538546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4AE47E-0ED6-F048-8DF4-29D846615542}"/>
              </a:ext>
            </a:extLst>
          </p:cNvPr>
          <p:cNvSpPr/>
          <p:nvPr/>
        </p:nvSpPr>
        <p:spPr>
          <a:xfrm>
            <a:off x="6990566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30C8A-62C2-644F-A964-254F22AAE51C}"/>
              </a:ext>
            </a:extLst>
          </p:cNvPr>
          <p:cNvSpPr/>
          <p:nvPr/>
        </p:nvSpPr>
        <p:spPr>
          <a:xfrm>
            <a:off x="7329440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810363-B25B-B948-A784-DB49042F91F0}"/>
              </a:ext>
            </a:extLst>
          </p:cNvPr>
          <p:cNvSpPr/>
          <p:nvPr/>
        </p:nvSpPr>
        <p:spPr>
          <a:xfrm>
            <a:off x="7668314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C67F4-A286-7C4A-8C9C-EFEF917EA37A}"/>
              </a:ext>
            </a:extLst>
          </p:cNvPr>
          <p:cNvSpPr/>
          <p:nvPr/>
        </p:nvSpPr>
        <p:spPr>
          <a:xfrm>
            <a:off x="8007188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2A449-5E0D-554E-9858-2B55E7A00F8C}"/>
              </a:ext>
            </a:extLst>
          </p:cNvPr>
          <p:cNvSpPr/>
          <p:nvPr/>
        </p:nvSpPr>
        <p:spPr>
          <a:xfrm>
            <a:off x="8346062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17034-EF5C-BB44-98DA-2793B9AAEE74}"/>
              </a:ext>
            </a:extLst>
          </p:cNvPr>
          <p:cNvSpPr/>
          <p:nvPr/>
        </p:nvSpPr>
        <p:spPr>
          <a:xfrm>
            <a:off x="8684936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6B2A1-5E61-3C4D-953A-B628D81EF0B3}"/>
              </a:ext>
            </a:extLst>
          </p:cNvPr>
          <p:cNvSpPr/>
          <p:nvPr/>
        </p:nvSpPr>
        <p:spPr>
          <a:xfrm>
            <a:off x="9023808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48790-E859-4745-A558-780CCB18BEFB}"/>
              </a:ext>
            </a:extLst>
          </p:cNvPr>
          <p:cNvSpPr/>
          <p:nvPr/>
        </p:nvSpPr>
        <p:spPr>
          <a:xfrm>
            <a:off x="9372705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14840-FDA8-CD44-A7C5-E41BA83105F7}"/>
              </a:ext>
            </a:extLst>
          </p:cNvPr>
          <p:cNvSpPr/>
          <p:nvPr/>
        </p:nvSpPr>
        <p:spPr>
          <a:xfrm>
            <a:off x="9711579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4F08-786A-1844-8AB1-237515B550A5}"/>
              </a:ext>
            </a:extLst>
          </p:cNvPr>
          <p:cNvSpPr/>
          <p:nvPr/>
        </p:nvSpPr>
        <p:spPr>
          <a:xfrm>
            <a:off x="10050453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9CDC51-0DEC-7E48-B192-3E6BC84F1F83}"/>
              </a:ext>
            </a:extLst>
          </p:cNvPr>
          <p:cNvSpPr/>
          <p:nvPr/>
        </p:nvSpPr>
        <p:spPr>
          <a:xfrm>
            <a:off x="10389327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4141A-42DB-1D4E-9257-23D0D10AEA16}"/>
              </a:ext>
            </a:extLst>
          </p:cNvPr>
          <p:cNvSpPr/>
          <p:nvPr/>
        </p:nvSpPr>
        <p:spPr>
          <a:xfrm>
            <a:off x="10728201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DF6408-9FA4-C44C-9430-A8CF8B304C74}"/>
              </a:ext>
            </a:extLst>
          </p:cNvPr>
          <p:cNvSpPr/>
          <p:nvPr/>
        </p:nvSpPr>
        <p:spPr>
          <a:xfrm>
            <a:off x="11067075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00FD12-E13E-9C4C-8B77-E167228E2470}"/>
              </a:ext>
            </a:extLst>
          </p:cNvPr>
          <p:cNvSpPr/>
          <p:nvPr/>
        </p:nvSpPr>
        <p:spPr>
          <a:xfrm>
            <a:off x="11405947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20F7FE-988B-6F45-92E7-2F665944E6C6}"/>
              </a:ext>
            </a:extLst>
          </p:cNvPr>
          <p:cNvSpPr/>
          <p:nvPr/>
        </p:nvSpPr>
        <p:spPr>
          <a:xfrm>
            <a:off x="6982184" y="2007938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C92008-BB4E-114F-AEA6-DB0A67AE6AB9}"/>
              </a:ext>
            </a:extLst>
          </p:cNvPr>
          <p:cNvSpPr/>
          <p:nvPr/>
        </p:nvSpPr>
        <p:spPr>
          <a:xfrm>
            <a:off x="7339463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F48781-D4CA-8543-84EA-CA5FECCA26E7}"/>
              </a:ext>
            </a:extLst>
          </p:cNvPr>
          <p:cNvSpPr/>
          <p:nvPr/>
        </p:nvSpPr>
        <p:spPr>
          <a:xfrm>
            <a:off x="7678337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248695-2256-A946-B63D-B596A4045F49}"/>
              </a:ext>
            </a:extLst>
          </p:cNvPr>
          <p:cNvSpPr/>
          <p:nvPr/>
        </p:nvSpPr>
        <p:spPr>
          <a:xfrm>
            <a:off x="8017211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476FBB-CCB8-704E-939A-46374855D1AF}"/>
              </a:ext>
            </a:extLst>
          </p:cNvPr>
          <p:cNvSpPr/>
          <p:nvPr/>
        </p:nvSpPr>
        <p:spPr>
          <a:xfrm>
            <a:off x="8356085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4C01E3F-735B-BF40-B5A4-3B20BCB8AD6E}"/>
              </a:ext>
            </a:extLst>
          </p:cNvPr>
          <p:cNvSpPr/>
          <p:nvPr/>
        </p:nvSpPr>
        <p:spPr>
          <a:xfrm>
            <a:off x="8694959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38966-B366-7E46-89A3-593DA2F648F2}"/>
              </a:ext>
            </a:extLst>
          </p:cNvPr>
          <p:cNvSpPr/>
          <p:nvPr/>
        </p:nvSpPr>
        <p:spPr>
          <a:xfrm>
            <a:off x="9033833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5B30E7-D34D-3346-8DAC-E48191CF775D}"/>
              </a:ext>
            </a:extLst>
          </p:cNvPr>
          <p:cNvSpPr/>
          <p:nvPr/>
        </p:nvSpPr>
        <p:spPr>
          <a:xfrm>
            <a:off x="9372705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51AEC7-3244-9B47-A9E7-D2FA9F8D03B6}"/>
              </a:ext>
            </a:extLst>
          </p:cNvPr>
          <p:cNvSpPr/>
          <p:nvPr/>
        </p:nvSpPr>
        <p:spPr>
          <a:xfrm>
            <a:off x="9721602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A5EEEA-66C1-884F-BC26-9DB387FC6E9F}"/>
              </a:ext>
            </a:extLst>
          </p:cNvPr>
          <p:cNvSpPr/>
          <p:nvPr/>
        </p:nvSpPr>
        <p:spPr>
          <a:xfrm>
            <a:off x="10060476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6F51D0-B930-AB4C-98CC-1F83118C51F5}"/>
              </a:ext>
            </a:extLst>
          </p:cNvPr>
          <p:cNvSpPr/>
          <p:nvPr/>
        </p:nvSpPr>
        <p:spPr>
          <a:xfrm>
            <a:off x="10399350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A444D5-1479-5741-8A51-62102A13499E}"/>
              </a:ext>
            </a:extLst>
          </p:cNvPr>
          <p:cNvSpPr/>
          <p:nvPr/>
        </p:nvSpPr>
        <p:spPr>
          <a:xfrm>
            <a:off x="10738224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33615F-5545-B542-9A68-9C2617640353}"/>
              </a:ext>
            </a:extLst>
          </p:cNvPr>
          <p:cNvSpPr/>
          <p:nvPr/>
        </p:nvSpPr>
        <p:spPr>
          <a:xfrm>
            <a:off x="11077098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53A561-DC0B-9A4B-9B27-F8CC43E9ECF1}"/>
              </a:ext>
            </a:extLst>
          </p:cNvPr>
          <p:cNvSpPr/>
          <p:nvPr/>
        </p:nvSpPr>
        <p:spPr>
          <a:xfrm>
            <a:off x="11415972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A202F-36D4-454C-9EDA-BF4C83CEF05D}"/>
              </a:ext>
            </a:extLst>
          </p:cNvPr>
          <p:cNvSpPr/>
          <p:nvPr/>
        </p:nvSpPr>
        <p:spPr>
          <a:xfrm>
            <a:off x="7321058" y="247827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2B8CF7-3DEB-1B45-855B-B648C4F592EC}"/>
              </a:ext>
            </a:extLst>
          </p:cNvPr>
          <p:cNvSpPr/>
          <p:nvPr/>
        </p:nvSpPr>
        <p:spPr>
          <a:xfrm>
            <a:off x="7678337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18057C-5199-4A40-8C45-5E09F2AD0DF4}"/>
              </a:ext>
            </a:extLst>
          </p:cNvPr>
          <p:cNvSpPr/>
          <p:nvPr/>
        </p:nvSpPr>
        <p:spPr>
          <a:xfrm>
            <a:off x="8017211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57EF8-0066-1C42-836B-AF469CA880E6}"/>
              </a:ext>
            </a:extLst>
          </p:cNvPr>
          <p:cNvSpPr/>
          <p:nvPr/>
        </p:nvSpPr>
        <p:spPr>
          <a:xfrm>
            <a:off x="8356085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2C15DC-E06E-B34C-9D6C-862363B604FF}"/>
              </a:ext>
            </a:extLst>
          </p:cNvPr>
          <p:cNvSpPr/>
          <p:nvPr/>
        </p:nvSpPr>
        <p:spPr>
          <a:xfrm>
            <a:off x="8694959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30EC4B-D3F9-BA42-9943-CA11715EA47B}"/>
              </a:ext>
            </a:extLst>
          </p:cNvPr>
          <p:cNvSpPr/>
          <p:nvPr/>
        </p:nvSpPr>
        <p:spPr>
          <a:xfrm>
            <a:off x="9033833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B19188-AB38-6F4A-86E2-0128CE8E6020}"/>
              </a:ext>
            </a:extLst>
          </p:cNvPr>
          <p:cNvSpPr/>
          <p:nvPr/>
        </p:nvSpPr>
        <p:spPr>
          <a:xfrm>
            <a:off x="9372707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B064E33-2CBC-0644-8313-8BFCB78FE0B3}"/>
              </a:ext>
            </a:extLst>
          </p:cNvPr>
          <p:cNvSpPr/>
          <p:nvPr/>
        </p:nvSpPr>
        <p:spPr>
          <a:xfrm>
            <a:off x="9711579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794EF41-1F71-4249-BEBE-0B87B9F2F8DC}"/>
              </a:ext>
            </a:extLst>
          </p:cNvPr>
          <p:cNvSpPr/>
          <p:nvPr/>
        </p:nvSpPr>
        <p:spPr>
          <a:xfrm>
            <a:off x="10060476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5075C8-1E46-1A42-AD06-6497D39403CA}"/>
              </a:ext>
            </a:extLst>
          </p:cNvPr>
          <p:cNvSpPr/>
          <p:nvPr/>
        </p:nvSpPr>
        <p:spPr>
          <a:xfrm>
            <a:off x="10399350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34C0F5-603D-834C-BA52-A1452D398FDC}"/>
              </a:ext>
            </a:extLst>
          </p:cNvPr>
          <p:cNvSpPr/>
          <p:nvPr/>
        </p:nvSpPr>
        <p:spPr>
          <a:xfrm>
            <a:off x="10738224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5FAB07-B480-EA49-AC98-5A2B35B644AB}"/>
              </a:ext>
            </a:extLst>
          </p:cNvPr>
          <p:cNvSpPr/>
          <p:nvPr/>
        </p:nvSpPr>
        <p:spPr>
          <a:xfrm>
            <a:off x="11077098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B5F9FF-9D35-1140-AD63-549ACF542022}"/>
              </a:ext>
            </a:extLst>
          </p:cNvPr>
          <p:cNvSpPr/>
          <p:nvPr/>
        </p:nvSpPr>
        <p:spPr>
          <a:xfrm>
            <a:off x="11415972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EEBB9F-1104-464D-8A8E-F0BAAED4BB46}"/>
              </a:ext>
            </a:extLst>
          </p:cNvPr>
          <p:cNvSpPr/>
          <p:nvPr/>
        </p:nvSpPr>
        <p:spPr>
          <a:xfrm>
            <a:off x="7649909" y="2947662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EC72F3-6F60-404D-9D94-CBC6FAD44562}"/>
              </a:ext>
            </a:extLst>
          </p:cNvPr>
          <p:cNvSpPr/>
          <p:nvPr/>
        </p:nvSpPr>
        <p:spPr>
          <a:xfrm>
            <a:off x="8007188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648D4F-53EB-C244-AF9B-27B6AA211A01}"/>
              </a:ext>
            </a:extLst>
          </p:cNvPr>
          <p:cNvSpPr/>
          <p:nvPr/>
        </p:nvSpPr>
        <p:spPr>
          <a:xfrm>
            <a:off x="8346062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F6A803-CB07-3441-827C-7B4665128BEF}"/>
              </a:ext>
            </a:extLst>
          </p:cNvPr>
          <p:cNvSpPr/>
          <p:nvPr/>
        </p:nvSpPr>
        <p:spPr>
          <a:xfrm>
            <a:off x="8684936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7F1E699-2C50-F447-A5A1-C485924A7B3E}"/>
              </a:ext>
            </a:extLst>
          </p:cNvPr>
          <p:cNvSpPr/>
          <p:nvPr/>
        </p:nvSpPr>
        <p:spPr>
          <a:xfrm>
            <a:off x="9023810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20F633-21C6-3540-937E-EF4B49221296}"/>
              </a:ext>
            </a:extLst>
          </p:cNvPr>
          <p:cNvSpPr/>
          <p:nvPr/>
        </p:nvSpPr>
        <p:spPr>
          <a:xfrm>
            <a:off x="9362684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5B9624-EE84-0B48-87D6-620B5BDBD1FF}"/>
              </a:ext>
            </a:extLst>
          </p:cNvPr>
          <p:cNvSpPr/>
          <p:nvPr/>
        </p:nvSpPr>
        <p:spPr>
          <a:xfrm>
            <a:off x="9701558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1CE724D-A8A5-AA4B-A21D-023A8FFD0C74}"/>
              </a:ext>
            </a:extLst>
          </p:cNvPr>
          <p:cNvSpPr/>
          <p:nvPr/>
        </p:nvSpPr>
        <p:spPr>
          <a:xfrm>
            <a:off x="10040430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C85C805-C836-DA4A-AA44-26785FD8B43B}"/>
              </a:ext>
            </a:extLst>
          </p:cNvPr>
          <p:cNvSpPr/>
          <p:nvPr/>
        </p:nvSpPr>
        <p:spPr>
          <a:xfrm>
            <a:off x="10389327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6881AD7-329A-E241-8FE0-85082F5C5243}"/>
              </a:ext>
            </a:extLst>
          </p:cNvPr>
          <p:cNvSpPr/>
          <p:nvPr/>
        </p:nvSpPr>
        <p:spPr>
          <a:xfrm>
            <a:off x="10728201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9F0FDE9-FD8D-BE42-917D-4D870810AC4A}"/>
              </a:ext>
            </a:extLst>
          </p:cNvPr>
          <p:cNvSpPr/>
          <p:nvPr/>
        </p:nvSpPr>
        <p:spPr>
          <a:xfrm>
            <a:off x="11067075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F03FEE-4C5D-2F4D-A4CD-11FF0646F591}"/>
              </a:ext>
            </a:extLst>
          </p:cNvPr>
          <p:cNvSpPr/>
          <p:nvPr/>
        </p:nvSpPr>
        <p:spPr>
          <a:xfrm>
            <a:off x="11405949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CCF92B8-A3C5-E74B-B391-374D81AE6FF1}"/>
              </a:ext>
            </a:extLst>
          </p:cNvPr>
          <p:cNvSpPr/>
          <p:nvPr/>
        </p:nvSpPr>
        <p:spPr>
          <a:xfrm>
            <a:off x="7988783" y="3417054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961696-4F40-E24C-B9EC-0C41F10141E6}"/>
              </a:ext>
            </a:extLst>
          </p:cNvPr>
          <p:cNvSpPr/>
          <p:nvPr/>
        </p:nvSpPr>
        <p:spPr>
          <a:xfrm>
            <a:off x="8346062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42039D-B2E0-764F-A0CE-904D0A96DE90}"/>
              </a:ext>
            </a:extLst>
          </p:cNvPr>
          <p:cNvSpPr/>
          <p:nvPr/>
        </p:nvSpPr>
        <p:spPr>
          <a:xfrm>
            <a:off x="8684936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B1FC96D-27FC-B548-85FD-E8DD91049120}"/>
              </a:ext>
            </a:extLst>
          </p:cNvPr>
          <p:cNvSpPr/>
          <p:nvPr/>
        </p:nvSpPr>
        <p:spPr>
          <a:xfrm>
            <a:off x="9023810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D6B8F73-6747-C849-A19C-7290C7822227}"/>
              </a:ext>
            </a:extLst>
          </p:cNvPr>
          <p:cNvSpPr/>
          <p:nvPr/>
        </p:nvSpPr>
        <p:spPr>
          <a:xfrm>
            <a:off x="9362684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9A0485-9C9E-EE4B-B55C-76B4C97C38DC}"/>
              </a:ext>
            </a:extLst>
          </p:cNvPr>
          <p:cNvSpPr/>
          <p:nvPr/>
        </p:nvSpPr>
        <p:spPr>
          <a:xfrm>
            <a:off x="9701558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5DB9722-2372-C141-B168-5FC182F95673}"/>
              </a:ext>
            </a:extLst>
          </p:cNvPr>
          <p:cNvSpPr/>
          <p:nvPr/>
        </p:nvSpPr>
        <p:spPr>
          <a:xfrm>
            <a:off x="10040432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C578EF7-E4F2-7A48-A929-B1073ACB3E96}"/>
              </a:ext>
            </a:extLst>
          </p:cNvPr>
          <p:cNvSpPr/>
          <p:nvPr/>
        </p:nvSpPr>
        <p:spPr>
          <a:xfrm>
            <a:off x="10379304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BA2823-C593-F243-96A8-8E441ECFBCDD}"/>
              </a:ext>
            </a:extLst>
          </p:cNvPr>
          <p:cNvSpPr/>
          <p:nvPr/>
        </p:nvSpPr>
        <p:spPr>
          <a:xfrm>
            <a:off x="10728201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5D07E2F-D3FD-6049-808B-D2CE85C6FAC6}"/>
              </a:ext>
            </a:extLst>
          </p:cNvPr>
          <p:cNvSpPr/>
          <p:nvPr/>
        </p:nvSpPr>
        <p:spPr>
          <a:xfrm>
            <a:off x="11067075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7EC9EE0-4F66-CC46-A0CD-202B1D201B1E}"/>
              </a:ext>
            </a:extLst>
          </p:cNvPr>
          <p:cNvSpPr/>
          <p:nvPr/>
        </p:nvSpPr>
        <p:spPr>
          <a:xfrm>
            <a:off x="11405949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B289BB-ED5D-DD47-B860-16C34631D342}"/>
              </a:ext>
            </a:extLst>
          </p:cNvPr>
          <p:cNvSpPr/>
          <p:nvPr/>
        </p:nvSpPr>
        <p:spPr>
          <a:xfrm>
            <a:off x="8368210" y="3845577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7C560C-640A-1345-96E1-BAB9D3ECB4D5}"/>
              </a:ext>
            </a:extLst>
          </p:cNvPr>
          <p:cNvSpPr/>
          <p:nvPr/>
        </p:nvSpPr>
        <p:spPr>
          <a:xfrm>
            <a:off x="8725489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697B08-B0B2-2F48-8787-4033C5F3C20F}"/>
              </a:ext>
            </a:extLst>
          </p:cNvPr>
          <p:cNvSpPr/>
          <p:nvPr/>
        </p:nvSpPr>
        <p:spPr>
          <a:xfrm>
            <a:off x="9064363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ED58440-26DA-BD4C-A45D-95CB75A012EE}"/>
              </a:ext>
            </a:extLst>
          </p:cNvPr>
          <p:cNvSpPr/>
          <p:nvPr/>
        </p:nvSpPr>
        <p:spPr>
          <a:xfrm>
            <a:off x="9403237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46C664A-0B70-374E-B08F-0734E32B18A9}"/>
              </a:ext>
            </a:extLst>
          </p:cNvPr>
          <p:cNvSpPr/>
          <p:nvPr/>
        </p:nvSpPr>
        <p:spPr>
          <a:xfrm>
            <a:off x="9742111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742BC98-A619-0C4D-BA5B-3779A6EEB501}"/>
              </a:ext>
            </a:extLst>
          </p:cNvPr>
          <p:cNvSpPr/>
          <p:nvPr/>
        </p:nvSpPr>
        <p:spPr>
          <a:xfrm>
            <a:off x="10080985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2A29988-E4B1-5541-9607-979D627EA155}"/>
              </a:ext>
            </a:extLst>
          </p:cNvPr>
          <p:cNvSpPr/>
          <p:nvPr/>
        </p:nvSpPr>
        <p:spPr>
          <a:xfrm>
            <a:off x="10419859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69CEEB-550F-9943-A16D-A50D79DFFE7C}"/>
              </a:ext>
            </a:extLst>
          </p:cNvPr>
          <p:cNvSpPr/>
          <p:nvPr/>
        </p:nvSpPr>
        <p:spPr>
          <a:xfrm>
            <a:off x="10758731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F1FE33-7CE5-4240-AFFA-B2B1D44C1C50}"/>
              </a:ext>
            </a:extLst>
          </p:cNvPr>
          <p:cNvSpPr/>
          <p:nvPr/>
        </p:nvSpPr>
        <p:spPr>
          <a:xfrm>
            <a:off x="11107628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4DCAE0-B6E1-B241-B50C-048D564BD8DB}"/>
              </a:ext>
            </a:extLst>
          </p:cNvPr>
          <p:cNvSpPr/>
          <p:nvPr/>
        </p:nvSpPr>
        <p:spPr>
          <a:xfrm>
            <a:off x="11446502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30D1A99-1B21-8D45-9875-DE1B9AE9ABE9}"/>
              </a:ext>
            </a:extLst>
          </p:cNvPr>
          <p:cNvSpPr/>
          <p:nvPr/>
        </p:nvSpPr>
        <p:spPr>
          <a:xfrm>
            <a:off x="8717107" y="4314969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D596099-7F07-0243-83CD-DFC4DEEC6E90}"/>
              </a:ext>
            </a:extLst>
          </p:cNvPr>
          <p:cNvSpPr/>
          <p:nvPr/>
        </p:nvSpPr>
        <p:spPr>
          <a:xfrm>
            <a:off x="9074386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2E9ACF2-79DD-224C-8864-C0FC0D2A9464}"/>
              </a:ext>
            </a:extLst>
          </p:cNvPr>
          <p:cNvSpPr/>
          <p:nvPr/>
        </p:nvSpPr>
        <p:spPr>
          <a:xfrm>
            <a:off x="9413260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8F8CE55-64EB-3148-BF2D-27A05120E349}"/>
              </a:ext>
            </a:extLst>
          </p:cNvPr>
          <p:cNvSpPr/>
          <p:nvPr/>
        </p:nvSpPr>
        <p:spPr>
          <a:xfrm>
            <a:off x="9752134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31F8B2C-79A4-6D49-BDFB-AFC6AB2E29C4}"/>
              </a:ext>
            </a:extLst>
          </p:cNvPr>
          <p:cNvSpPr/>
          <p:nvPr/>
        </p:nvSpPr>
        <p:spPr>
          <a:xfrm>
            <a:off x="10091008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D20F3CD-EE81-1545-98CC-FCF67E6C7B86}"/>
              </a:ext>
            </a:extLst>
          </p:cNvPr>
          <p:cNvSpPr/>
          <p:nvPr/>
        </p:nvSpPr>
        <p:spPr>
          <a:xfrm>
            <a:off x="10429882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364546F-613E-8C4C-9487-8C792E98E2D6}"/>
              </a:ext>
            </a:extLst>
          </p:cNvPr>
          <p:cNvSpPr/>
          <p:nvPr/>
        </p:nvSpPr>
        <p:spPr>
          <a:xfrm>
            <a:off x="10768756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5148C-D8BC-3244-8CC7-36244FF5538B}"/>
              </a:ext>
            </a:extLst>
          </p:cNvPr>
          <p:cNvSpPr/>
          <p:nvPr/>
        </p:nvSpPr>
        <p:spPr>
          <a:xfrm>
            <a:off x="11107628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53F92CA-E539-3540-9424-A89E59DFFEB9}"/>
              </a:ext>
            </a:extLst>
          </p:cNvPr>
          <p:cNvSpPr/>
          <p:nvPr/>
        </p:nvSpPr>
        <p:spPr>
          <a:xfrm>
            <a:off x="11456525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68556BE-E092-B347-BA16-0BF2B49E647E}"/>
              </a:ext>
            </a:extLst>
          </p:cNvPr>
          <p:cNvSpPr/>
          <p:nvPr/>
        </p:nvSpPr>
        <p:spPr>
          <a:xfrm>
            <a:off x="9055981" y="4785301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AAA4CCD-9AED-714E-85A0-7DCD9EF2D518}"/>
              </a:ext>
            </a:extLst>
          </p:cNvPr>
          <p:cNvSpPr/>
          <p:nvPr/>
        </p:nvSpPr>
        <p:spPr>
          <a:xfrm>
            <a:off x="9413260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48231DA-0089-B949-ABF3-9A300796B500}"/>
              </a:ext>
            </a:extLst>
          </p:cNvPr>
          <p:cNvSpPr/>
          <p:nvPr/>
        </p:nvSpPr>
        <p:spPr>
          <a:xfrm>
            <a:off x="9752134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2472EEC-7AA9-E840-9140-4C4C2D528709}"/>
              </a:ext>
            </a:extLst>
          </p:cNvPr>
          <p:cNvSpPr/>
          <p:nvPr/>
        </p:nvSpPr>
        <p:spPr>
          <a:xfrm>
            <a:off x="10091008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54F0347-0956-1A4E-81A1-E71EE984ECC9}"/>
              </a:ext>
            </a:extLst>
          </p:cNvPr>
          <p:cNvSpPr/>
          <p:nvPr/>
        </p:nvSpPr>
        <p:spPr>
          <a:xfrm>
            <a:off x="10429882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1E44EB9-CD26-FE48-AAD8-A95AFE239B93}"/>
              </a:ext>
            </a:extLst>
          </p:cNvPr>
          <p:cNvSpPr/>
          <p:nvPr/>
        </p:nvSpPr>
        <p:spPr>
          <a:xfrm>
            <a:off x="10768756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6E09E7-C4C1-E949-BD29-82F962502180}"/>
              </a:ext>
            </a:extLst>
          </p:cNvPr>
          <p:cNvSpPr/>
          <p:nvPr/>
        </p:nvSpPr>
        <p:spPr>
          <a:xfrm>
            <a:off x="11107630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62FA8FD-211D-C845-A5F6-8BBB26F2F865}"/>
              </a:ext>
            </a:extLst>
          </p:cNvPr>
          <p:cNvSpPr/>
          <p:nvPr/>
        </p:nvSpPr>
        <p:spPr>
          <a:xfrm>
            <a:off x="11446502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034E8D8-69F8-9645-948D-E0805100A223}"/>
              </a:ext>
            </a:extLst>
          </p:cNvPr>
          <p:cNvSpPr/>
          <p:nvPr/>
        </p:nvSpPr>
        <p:spPr>
          <a:xfrm>
            <a:off x="9384832" y="5254693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73730B-1A58-F640-9B1C-027C48E74A13}"/>
              </a:ext>
            </a:extLst>
          </p:cNvPr>
          <p:cNvSpPr/>
          <p:nvPr/>
        </p:nvSpPr>
        <p:spPr>
          <a:xfrm>
            <a:off x="9742111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8867D81-B530-574A-BBAF-434470A594AA}"/>
              </a:ext>
            </a:extLst>
          </p:cNvPr>
          <p:cNvSpPr/>
          <p:nvPr/>
        </p:nvSpPr>
        <p:spPr>
          <a:xfrm>
            <a:off x="10080985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948B705-7AE8-554B-99C1-4E2212C1B453}"/>
              </a:ext>
            </a:extLst>
          </p:cNvPr>
          <p:cNvSpPr/>
          <p:nvPr/>
        </p:nvSpPr>
        <p:spPr>
          <a:xfrm>
            <a:off x="10419859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26DA2CE-B14E-7941-B293-145F4BE4B7E8}"/>
              </a:ext>
            </a:extLst>
          </p:cNvPr>
          <p:cNvSpPr/>
          <p:nvPr/>
        </p:nvSpPr>
        <p:spPr>
          <a:xfrm>
            <a:off x="10758733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DC093EC-3DEA-5E49-BAE5-615A3631CAD2}"/>
              </a:ext>
            </a:extLst>
          </p:cNvPr>
          <p:cNvSpPr/>
          <p:nvPr/>
        </p:nvSpPr>
        <p:spPr>
          <a:xfrm>
            <a:off x="11097607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BCA83D-3C6A-1A4B-A8B9-9DCC90B7D16E}"/>
              </a:ext>
            </a:extLst>
          </p:cNvPr>
          <p:cNvSpPr/>
          <p:nvPr/>
        </p:nvSpPr>
        <p:spPr>
          <a:xfrm>
            <a:off x="11436481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2E9EE00-BD26-2649-A40C-7C191470FCE1}"/>
              </a:ext>
            </a:extLst>
          </p:cNvPr>
          <p:cNvSpPr/>
          <p:nvPr/>
        </p:nvSpPr>
        <p:spPr>
          <a:xfrm>
            <a:off x="9723706" y="5724085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7FBA766-2C20-9D4C-9BBC-CE690F13197A}"/>
              </a:ext>
            </a:extLst>
          </p:cNvPr>
          <p:cNvSpPr/>
          <p:nvPr/>
        </p:nvSpPr>
        <p:spPr>
          <a:xfrm>
            <a:off x="10080985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4B3921C-7137-9548-B80A-DED674E08FFD}"/>
              </a:ext>
            </a:extLst>
          </p:cNvPr>
          <p:cNvSpPr/>
          <p:nvPr/>
        </p:nvSpPr>
        <p:spPr>
          <a:xfrm>
            <a:off x="10419859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E3CE64F-1724-754F-9D24-2C964BAB7DEB}"/>
              </a:ext>
            </a:extLst>
          </p:cNvPr>
          <p:cNvSpPr/>
          <p:nvPr/>
        </p:nvSpPr>
        <p:spPr>
          <a:xfrm>
            <a:off x="10758733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6A7C640-A82C-4045-9F8F-C90685146137}"/>
              </a:ext>
            </a:extLst>
          </p:cNvPr>
          <p:cNvSpPr/>
          <p:nvPr/>
        </p:nvSpPr>
        <p:spPr>
          <a:xfrm>
            <a:off x="11097607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B2001B7-0544-6147-B9AC-88B4B6A60F06}"/>
              </a:ext>
            </a:extLst>
          </p:cNvPr>
          <p:cNvSpPr/>
          <p:nvPr/>
        </p:nvSpPr>
        <p:spPr>
          <a:xfrm>
            <a:off x="11436481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E05BB379-2A10-014B-8B09-C71DC9D8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9" y="2432559"/>
            <a:ext cx="5347703" cy="31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2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BAF268-A289-0844-B310-7731B541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Best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A00B-1943-614B-8F83-078929D0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72127-5C85-4949-8417-658764EE2351}"/>
              </a:ext>
            </a:extLst>
          </p:cNvPr>
          <p:cNvSpPr/>
          <p:nvPr/>
        </p:nvSpPr>
        <p:spPr>
          <a:xfrm>
            <a:off x="9121925" y="2274181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9B96B1-2076-0543-89E6-3F687F12DB0B}"/>
              </a:ext>
            </a:extLst>
          </p:cNvPr>
          <p:cNvSpPr/>
          <p:nvPr/>
        </p:nvSpPr>
        <p:spPr>
          <a:xfrm>
            <a:off x="6715983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0D1549-9141-C94E-80B0-79951D4820FC}"/>
              </a:ext>
            </a:extLst>
          </p:cNvPr>
          <p:cNvSpPr/>
          <p:nvPr/>
        </p:nvSpPr>
        <p:spPr>
          <a:xfrm>
            <a:off x="7054857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B54D3B-0DFE-384D-9EA7-0E72C93621C2}"/>
              </a:ext>
            </a:extLst>
          </p:cNvPr>
          <p:cNvSpPr/>
          <p:nvPr/>
        </p:nvSpPr>
        <p:spPr>
          <a:xfrm>
            <a:off x="7393731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7E19-2384-214E-B6BF-6A2E6CCE49D4}"/>
              </a:ext>
            </a:extLst>
          </p:cNvPr>
          <p:cNvSpPr/>
          <p:nvPr/>
        </p:nvSpPr>
        <p:spPr>
          <a:xfrm>
            <a:off x="7732605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21A1E-7B37-8F47-BFFE-9250B7CB333C}"/>
              </a:ext>
            </a:extLst>
          </p:cNvPr>
          <p:cNvSpPr/>
          <p:nvPr/>
        </p:nvSpPr>
        <p:spPr>
          <a:xfrm>
            <a:off x="8071479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BF720-D79A-2E4A-B108-ADF432CAB292}"/>
              </a:ext>
            </a:extLst>
          </p:cNvPr>
          <p:cNvSpPr/>
          <p:nvPr/>
        </p:nvSpPr>
        <p:spPr>
          <a:xfrm>
            <a:off x="8410353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D8AAA-212A-5D41-9FEF-3C2D378C846C}"/>
              </a:ext>
            </a:extLst>
          </p:cNvPr>
          <p:cNvSpPr/>
          <p:nvPr/>
        </p:nvSpPr>
        <p:spPr>
          <a:xfrm>
            <a:off x="8749225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F6D52E-3093-6C4D-8711-F0190FE89EE0}"/>
              </a:ext>
            </a:extLst>
          </p:cNvPr>
          <p:cNvSpPr/>
          <p:nvPr/>
        </p:nvSpPr>
        <p:spPr>
          <a:xfrm>
            <a:off x="9494625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5110A1-3CCB-AA4C-8CFA-9796303FEB65}"/>
              </a:ext>
            </a:extLst>
          </p:cNvPr>
          <p:cNvSpPr/>
          <p:nvPr/>
        </p:nvSpPr>
        <p:spPr>
          <a:xfrm>
            <a:off x="9833499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E2A09A-BDF7-514D-9DA7-A6DD174DDF9C}"/>
              </a:ext>
            </a:extLst>
          </p:cNvPr>
          <p:cNvSpPr/>
          <p:nvPr/>
        </p:nvSpPr>
        <p:spPr>
          <a:xfrm>
            <a:off x="10172373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2EFD8-8ADC-D84B-B4D8-BCB0B98411DA}"/>
              </a:ext>
            </a:extLst>
          </p:cNvPr>
          <p:cNvSpPr/>
          <p:nvPr/>
        </p:nvSpPr>
        <p:spPr>
          <a:xfrm>
            <a:off x="10511247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5AE734-05E5-6643-892A-C499D7C4359D}"/>
              </a:ext>
            </a:extLst>
          </p:cNvPr>
          <p:cNvSpPr/>
          <p:nvPr/>
        </p:nvSpPr>
        <p:spPr>
          <a:xfrm>
            <a:off x="10850121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D3B5EC-EA06-5442-B492-B12C644F52ED}"/>
              </a:ext>
            </a:extLst>
          </p:cNvPr>
          <p:cNvSpPr/>
          <p:nvPr/>
        </p:nvSpPr>
        <p:spPr>
          <a:xfrm>
            <a:off x="11188995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C017F5-EC80-2D46-9564-E3E2391EFB62}"/>
              </a:ext>
            </a:extLst>
          </p:cNvPr>
          <p:cNvSpPr/>
          <p:nvPr/>
        </p:nvSpPr>
        <p:spPr>
          <a:xfrm>
            <a:off x="11527867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E119B-977D-1649-955E-EFE6EB69C612}"/>
              </a:ext>
            </a:extLst>
          </p:cNvPr>
          <p:cNvSpPr/>
          <p:nvPr/>
        </p:nvSpPr>
        <p:spPr>
          <a:xfrm>
            <a:off x="6705350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4AD864-C651-7944-8B8C-74C11E563AED}"/>
              </a:ext>
            </a:extLst>
          </p:cNvPr>
          <p:cNvSpPr/>
          <p:nvPr/>
        </p:nvSpPr>
        <p:spPr>
          <a:xfrm>
            <a:off x="7044224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ADFF0B-AB0E-F447-8C75-22314052FC2B}"/>
              </a:ext>
            </a:extLst>
          </p:cNvPr>
          <p:cNvSpPr/>
          <p:nvPr/>
        </p:nvSpPr>
        <p:spPr>
          <a:xfrm>
            <a:off x="7383098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519171-68A1-824D-8D3B-025C2E639335}"/>
              </a:ext>
            </a:extLst>
          </p:cNvPr>
          <p:cNvSpPr/>
          <p:nvPr/>
        </p:nvSpPr>
        <p:spPr>
          <a:xfrm>
            <a:off x="8082112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DCB7DF-84B7-4A49-BFFA-0C0573259F0D}"/>
              </a:ext>
            </a:extLst>
          </p:cNvPr>
          <p:cNvSpPr/>
          <p:nvPr/>
        </p:nvSpPr>
        <p:spPr>
          <a:xfrm>
            <a:off x="8420986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8DFBA-47E8-6B42-9949-8C9B130A770F}"/>
              </a:ext>
            </a:extLst>
          </p:cNvPr>
          <p:cNvSpPr/>
          <p:nvPr/>
        </p:nvSpPr>
        <p:spPr>
          <a:xfrm>
            <a:off x="8759858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FC9A7-75E0-2045-9AF6-E7A6ACE67B08}"/>
              </a:ext>
            </a:extLst>
          </p:cNvPr>
          <p:cNvSpPr/>
          <p:nvPr/>
        </p:nvSpPr>
        <p:spPr>
          <a:xfrm>
            <a:off x="9483992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5B9657-9B12-2542-9FCC-A5EDE0D53498}"/>
              </a:ext>
            </a:extLst>
          </p:cNvPr>
          <p:cNvSpPr/>
          <p:nvPr/>
        </p:nvSpPr>
        <p:spPr>
          <a:xfrm>
            <a:off x="9822866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D9CB8C-5BAC-A741-AF43-195EB58FF0B4}"/>
              </a:ext>
            </a:extLst>
          </p:cNvPr>
          <p:cNvSpPr/>
          <p:nvPr/>
        </p:nvSpPr>
        <p:spPr>
          <a:xfrm>
            <a:off x="10161740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B9E593-FC04-9E42-A90A-5F8FD3EAA592}"/>
              </a:ext>
            </a:extLst>
          </p:cNvPr>
          <p:cNvSpPr/>
          <p:nvPr/>
        </p:nvSpPr>
        <p:spPr>
          <a:xfrm>
            <a:off x="10860754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A43B94-2066-0147-9A15-4EDF446CCAEB}"/>
              </a:ext>
            </a:extLst>
          </p:cNvPr>
          <p:cNvSpPr/>
          <p:nvPr/>
        </p:nvSpPr>
        <p:spPr>
          <a:xfrm>
            <a:off x="11199628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58824-83FB-9D48-A9B5-18F806DE53FC}"/>
              </a:ext>
            </a:extLst>
          </p:cNvPr>
          <p:cNvSpPr/>
          <p:nvPr/>
        </p:nvSpPr>
        <p:spPr>
          <a:xfrm>
            <a:off x="11538500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F5DA79-B398-8745-8473-F9C6C72AF32C}"/>
              </a:ext>
            </a:extLst>
          </p:cNvPr>
          <p:cNvSpPr/>
          <p:nvPr/>
        </p:nvSpPr>
        <p:spPr>
          <a:xfrm>
            <a:off x="7739942" y="3130687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C29827-771E-C14A-AC7C-3792D242CED5}"/>
              </a:ext>
            </a:extLst>
          </p:cNvPr>
          <p:cNvSpPr/>
          <p:nvPr/>
        </p:nvSpPr>
        <p:spPr>
          <a:xfrm>
            <a:off x="10511245" y="312833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315FB1-A27E-D744-98FC-3F14E853608D}"/>
              </a:ext>
            </a:extLst>
          </p:cNvPr>
          <p:cNvSpPr/>
          <p:nvPr/>
        </p:nvSpPr>
        <p:spPr>
          <a:xfrm>
            <a:off x="6705598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0701FC-B66D-BF43-8E80-25ED89FFBBE8}"/>
              </a:ext>
            </a:extLst>
          </p:cNvPr>
          <p:cNvSpPr/>
          <p:nvPr/>
        </p:nvSpPr>
        <p:spPr>
          <a:xfrm>
            <a:off x="7383346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CC1245-40E6-A44C-AEE4-0ECBCA17D41B}"/>
              </a:ext>
            </a:extLst>
          </p:cNvPr>
          <p:cNvSpPr/>
          <p:nvPr/>
        </p:nvSpPr>
        <p:spPr>
          <a:xfrm>
            <a:off x="7044224" y="3982479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1660F5-DE5D-4941-83C2-AAB6572EA9E9}"/>
              </a:ext>
            </a:extLst>
          </p:cNvPr>
          <p:cNvSpPr/>
          <p:nvPr/>
        </p:nvSpPr>
        <p:spPr>
          <a:xfrm>
            <a:off x="8082110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38B224-CDCA-2C4F-A0C1-F7DD4584F2A9}"/>
              </a:ext>
            </a:extLst>
          </p:cNvPr>
          <p:cNvSpPr/>
          <p:nvPr/>
        </p:nvSpPr>
        <p:spPr>
          <a:xfrm>
            <a:off x="8759858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CF4931-4563-A841-8C04-BA47BDE853BD}"/>
              </a:ext>
            </a:extLst>
          </p:cNvPr>
          <p:cNvSpPr/>
          <p:nvPr/>
        </p:nvSpPr>
        <p:spPr>
          <a:xfrm>
            <a:off x="8420736" y="3982479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92558-C750-C34B-817C-5E0E000CD7E2}"/>
              </a:ext>
            </a:extLst>
          </p:cNvPr>
          <p:cNvSpPr/>
          <p:nvPr/>
        </p:nvSpPr>
        <p:spPr>
          <a:xfrm>
            <a:off x="9509360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11999B-6C75-B641-A4E7-DE7066274729}"/>
              </a:ext>
            </a:extLst>
          </p:cNvPr>
          <p:cNvSpPr/>
          <p:nvPr/>
        </p:nvSpPr>
        <p:spPr>
          <a:xfrm>
            <a:off x="10187108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3226F7-EE48-ED4B-B677-85CB21CED48F}"/>
              </a:ext>
            </a:extLst>
          </p:cNvPr>
          <p:cNvSpPr/>
          <p:nvPr/>
        </p:nvSpPr>
        <p:spPr>
          <a:xfrm>
            <a:off x="9847986" y="3982479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1CC9DA-41AF-9C45-8204-56E4226731D0}"/>
              </a:ext>
            </a:extLst>
          </p:cNvPr>
          <p:cNvSpPr/>
          <p:nvPr/>
        </p:nvSpPr>
        <p:spPr>
          <a:xfrm>
            <a:off x="10864857" y="401046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47A703-D89C-F747-8656-EFBAC9AB9C1D}"/>
              </a:ext>
            </a:extLst>
          </p:cNvPr>
          <p:cNvSpPr/>
          <p:nvPr/>
        </p:nvSpPr>
        <p:spPr>
          <a:xfrm>
            <a:off x="11542605" y="401046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48F911-2F86-234D-9327-58A861ECCF73}"/>
              </a:ext>
            </a:extLst>
          </p:cNvPr>
          <p:cNvSpPr/>
          <p:nvPr/>
        </p:nvSpPr>
        <p:spPr>
          <a:xfrm>
            <a:off x="11203483" y="4010465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9144C6C-74E2-5943-AA33-D928AD13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2114061"/>
            <a:ext cx="5366389" cy="89439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99CF1A1-76C0-034C-A7B5-C9059F36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0289" y="3649545"/>
            <a:ext cx="6508087" cy="170878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33DABFA-F4B2-6142-A848-00EDEC97A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89" y="5886450"/>
            <a:ext cx="4800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9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9639</TotalTime>
  <Words>1261</Words>
  <Application>Microsoft Macintosh PowerPoint</Application>
  <PresentationFormat>Widescreen</PresentationFormat>
  <Paragraphs>702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Quick Sort</vt:lpstr>
      <vt:lpstr>Lecture Schedule</vt:lpstr>
      <vt:lpstr>Faster than O(n^2 )?</vt:lpstr>
      <vt:lpstr>Introducing: “Quick sort”</vt:lpstr>
      <vt:lpstr>Idea</vt:lpstr>
      <vt:lpstr>Slow Motion</vt:lpstr>
      <vt:lpstr>Runtime Efficiency</vt:lpstr>
      <vt:lpstr>Worst Case</vt:lpstr>
      <vt:lpstr>Best Case</vt:lpstr>
      <vt:lpstr>Average Case</vt:lpstr>
      <vt:lpstr>How to Partition?</vt:lpstr>
      <vt:lpstr>How to Partition, with copy?</vt:lpstr>
      <vt:lpstr>Partitioning, with Copy</vt:lpstr>
      <vt:lpstr>How to Partition, in-place?</vt:lpstr>
      <vt:lpstr>In-place Partitioning (1)</vt:lpstr>
      <vt:lpstr>In-place Partitioning (2)</vt:lpstr>
      <vt:lpstr>In-place Partitioning (3)</vt:lpstr>
      <vt:lpstr>In-place Partitioning (4)</vt:lpstr>
      <vt:lpstr>In-place Partitioning (5)</vt:lpstr>
      <vt:lpstr>In-place Partitioning (6)</vt:lpstr>
      <vt:lpstr>In-Place Partitioning (7)</vt:lpstr>
      <vt:lpstr>In-place Partitioning (8)</vt:lpstr>
      <vt:lpstr>In-place Partitioning (9)</vt:lpstr>
      <vt:lpstr>In-place Partitioning (10)</vt:lpstr>
      <vt:lpstr>In-place Partitioning (11)</vt:lpstr>
      <vt:lpstr>In-Place Partitioning (12)</vt:lpstr>
      <vt:lpstr>In-place Partitioning</vt:lpstr>
      <vt:lpstr>In-place Partitioning</vt:lpstr>
      <vt:lpstr>Recap</vt:lpstr>
      <vt:lpstr>References</vt:lpstr>
      <vt:lpstr>Questions, Comments, or Ideas?</vt:lpstr>
      <vt:lpstr>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Franck Chauvel</dc:creator>
  <cp:lastModifiedBy>Franck Chauvel</cp:lastModifiedBy>
  <cp:revision>56</cp:revision>
  <dcterms:created xsi:type="dcterms:W3CDTF">2021-07-17T04:16:17Z</dcterms:created>
  <dcterms:modified xsi:type="dcterms:W3CDTF">2021-09-29T19:04:03Z</dcterms:modified>
</cp:coreProperties>
</file>