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68" r:id="rId7"/>
    <p:sldId id="263" r:id="rId8"/>
    <p:sldId id="259" r:id="rId9"/>
    <p:sldId id="261" r:id="rId10"/>
    <p:sldId id="264" r:id="rId11"/>
    <p:sldId id="269" r:id="rId12"/>
    <p:sldId id="270" r:id="rId13"/>
    <p:sldId id="265" r:id="rId14"/>
    <p:sldId id="271" r:id="rId1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97" d="100"/>
          <a:sy n="9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C9D99-B8FC-5B44-A60C-F9A26F0B5A8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70F2DFC-7ACA-9342-BAC2-8C175C2ABFE0}">
      <dgm:prSet phldrT="[Text]"/>
      <dgm:spPr/>
      <dgm:t>
        <a:bodyPr/>
        <a:lstStyle/>
        <a:p>
          <a:r>
            <a:rPr lang="en-GB" dirty="0"/>
            <a:t>Competence</a:t>
          </a:r>
        </a:p>
      </dgm:t>
    </dgm:pt>
    <dgm:pt modelId="{09DB521B-0714-F047-BB20-C09B02276212}" type="parTrans" cxnId="{E459AD38-8C65-124B-9E24-2C27C61A40D5}">
      <dgm:prSet/>
      <dgm:spPr/>
      <dgm:t>
        <a:bodyPr/>
        <a:lstStyle/>
        <a:p>
          <a:endParaRPr lang="en-GB"/>
        </a:p>
      </dgm:t>
    </dgm:pt>
    <dgm:pt modelId="{CE9C4EBE-C1C9-FC46-9F17-6482797699A4}" type="sibTrans" cxnId="{E459AD38-8C65-124B-9E24-2C27C61A40D5}">
      <dgm:prSet/>
      <dgm:spPr/>
      <dgm:t>
        <a:bodyPr/>
        <a:lstStyle/>
        <a:p>
          <a:endParaRPr lang="en-GB"/>
        </a:p>
      </dgm:t>
    </dgm:pt>
    <dgm:pt modelId="{001BC9E1-8DC2-134E-B0A8-E6C1698806CA}">
      <dgm:prSet phldrT="[Text]"/>
      <dgm:spPr/>
      <dgm:t>
        <a:bodyPr/>
        <a:lstStyle/>
        <a:p>
          <a:r>
            <a:rPr lang="en-GB" dirty="0"/>
            <a:t>Computational Problem Solving</a:t>
          </a:r>
        </a:p>
      </dgm:t>
    </dgm:pt>
    <dgm:pt modelId="{7F8E9D45-5426-7C42-A0E5-D152E1A9905C}" type="parTrans" cxnId="{960B0538-F1CB-4C4C-BBCA-8F97A3ED6104}">
      <dgm:prSet/>
      <dgm:spPr/>
      <dgm:t>
        <a:bodyPr/>
        <a:lstStyle/>
        <a:p>
          <a:endParaRPr lang="en-GB"/>
        </a:p>
      </dgm:t>
    </dgm:pt>
    <dgm:pt modelId="{35D56099-744C-C94C-A10D-06E9E339EFAC}" type="sibTrans" cxnId="{960B0538-F1CB-4C4C-BBCA-8F97A3ED6104}">
      <dgm:prSet/>
      <dgm:spPr/>
      <dgm:t>
        <a:bodyPr/>
        <a:lstStyle/>
        <a:p>
          <a:endParaRPr lang="en-GB"/>
        </a:p>
      </dgm:t>
    </dgm:pt>
    <dgm:pt modelId="{AEFE4C46-3279-1542-9F7D-317E8D434D45}">
      <dgm:prSet phldrT="[Text]"/>
      <dgm:spPr/>
      <dgm:t>
        <a:bodyPr/>
        <a:lstStyle/>
        <a:p>
          <a:r>
            <a:rPr lang="en-GB" dirty="0"/>
            <a:t>Skills</a:t>
          </a:r>
        </a:p>
      </dgm:t>
    </dgm:pt>
    <dgm:pt modelId="{221C7934-BCFC-F542-8D19-7BCC6D5F3698}" type="parTrans" cxnId="{445AA09D-14E4-1A4E-83CD-7B7EC27B1535}">
      <dgm:prSet/>
      <dgm:spPr/>
      <dgm:t>
        <a:bodyPr/>
        <a:lstStyle/>
        <a:p>
          <a:endParaRPr lang="en-GB"/>
        </a:p>
      </dgm:t>
    </dgm:pt>
    <dgm:pt modelId="{03509754-8A7F-4E47-9C65-DCE399BCC950}" type="sibTrans" cxnId="{445AA09D-14E4-1A4E-83CD-7B7EC27B1535}">
      <dgm:prSet/>
      <dgm:spPr/>
      <dgm:t>
        <a:bodyPr/>
        <a:lstStyle/>
        <a:p>
          <a:endParaRPr lang="en-GB"/>
        </a:p>
      </dgm:t>
    </dgm:pt>
    <dgm:pt modelId="{7D72423F-2B64-E14B-99E5-491717A27CC7}">
      <dgm:prSet phldrT="[Text]"/>
      <dgm:spPr/>
      <dgm:t>
        <a:bodyPr/>
        <a:lstStyle/>
        <a:p>
          <a:r>
            <a:rPr lang="en-GB" dirty="0"/>
            <a:t>Design Alg. &amp; D.S. to solve specific problems</a:t>
          </a:r>
        </a:p>
      </dgm:t>
    </dgm:pt>
    <dgm:pt modelId="{69C35513-77BF-954C-AF46-8B8368ECA258}" type="parTrans" cxnId="{FAC15DEC-60A6-A041-9A41-7A7C72D49DEC}">
      <dgm:prSet/>
      <dgm:spPr/>
      <dgm:t>
        <a:bodyPr/>
        <a:lstStyle/>
        <a:p>
          <a:endParaRPr lang="en-GB"/>
        </a:p>
      </dgm:t>
    </dgm:pt>
    <dgm:pt modelId="{117A1C5B-C1BD-AD4B-87B0-3F3CD30C01A8}" type="sibTrans" cxnId="{FAC15DEC-60A6-A041-9A41-7A7C72D49DEC}">
      <dgm:prSet/>
      <dgm:spPr/>
      <dgm:t>
        <a:bodyPr/>
        <a:lstStyle/>
        <a:p>
          <a:endParaRPr lang="en-GB"/>
        </a:p>
      </dgm:t>
    </dgm:pt>
    <dgm:pt modelId="{329DC1E6-C094-264C-9D3F-681212A11FEE}">
      <dgm:prSet phldrT="[Text]"/>
      <dgm:spPr/>
      <dgm:t>
        <a:bodyPr/>
        <a:lstStyle/>
        <a:p>
          <a:r>
            <a:rPr lang="en-GB" dirty="0"/>
            <a:t>Argue for correctness</a:t>
          </a:r>
        </a:p>
      </dgm:t>
    </dgm:pt>
    <dgm:pt modelId="{10990EA0-38AA-F847-A9B6-6DB9092FBBFE}" type="parTrans" cxnId="{6818615B-A360-924E-88D3-63FAAF1DD4E4}">
      <dgm:prSet/>
      <dgm:spPr/>
      <dgm:t>
        <a:bodyPr/>
        <a:lstStyle/>
        <a:p>
          <a:endParaRPr lang="en-GB"/>
        </a:p>
      </dgm:t>
    </dgm:pt>
    <dgm:pt modelId="{EF8D2827-BDD1-AA41-96B0-86829BD3E45C}" type="sibTrans" cxnId="{6818615B-A360-924E-88D3-63FAAF1DD4E4}">
      <dgm:prSet/>
      <dgm:spPr/>
      <dgm:t>
        <a:bodyPr/>
        <a:lstStyle/>
        <a:p>
          <a:endParaRPr lang="en-GB"/>
        </a:p>
      </dgm:t>
    </dgm:pt>
    <dgm:pt modelId="{30DA9B49-831B-2140-95A9-27FCE2402D89}">
      <dgm:prSet phldrT="[Text]"/>
      <dgm:spPr/>
      <dgm:t>
        <a:bodyPr/>
        <a:lstStyle/>
        <a:p>
          <a:r>
            <a:rPr lang="en-GB" dirty="0"/>
            <a:t>Knowledge</a:t>
          </a:r>
        </a:p>
      </dgm:t>
    </dgm:pt>
    <dgm:pt modelId="{1FE2C79B-D9AF-EE4C-8C24-A17EA251DFFB}" type="parTrans" cxnId="{D2E77E7A-710B-104F-B765-EAA79ACC932C}">
      <dgm:prSet/>
      <dgm:spPr/>
      <dgm:t>
        <a:bodyPr/>
        <a:lstStyle/>
        <a:p>
          <a:endParaRPr lang="en-GB"/>
        </a:p>
      </dgm:t>
    </dgm:pt>
    <dgm:pt modelId="{D3731102-DF43-F241-A02D-C77487065F82}" type="sibTrans" cxnId="{D2E77E7A-710B-104F-B765-EAA79ACC932C}">
      <dgm:prSet/>
      <dgm:spPr/>
      <dgm:t>
        <a:bodyPr/>
        <a:lstStyle/>
        <a:p>
          <a:endParaRPr lang="en-GB"/>
        </a:p>
      </dgm:t>
    </dgm:pt>
    <dgm:pt modelId="{3FA6F4CC-1855-684A-A106-4EAB3A3A0DF5}">
      <dgm:prSet phldrT="[Text]"/>
      <dgm:spPr/>
      <dgm:t>
        <a:bodyPr/>
        <a:lstStyle/>
        <a:p>
          <a:r>
            <a:rPr lang="en-GB" dirty="0"/>
            <a:t>Big-Oh</a:t>
          </a:r>
        </a:p>
      </dgm:t>
    </dgm:pt>
    <dgm:pt modelId="{FB050CFA-366B-BA4A-ABF0-D69EF2E05368}" type="parTrans" cxnId="{53B1A517-09B1-F94C-8990-467E3970663B}">
      <dgm:prSet/>
      <dgm:spPr/>
      <dgm:t>
        <a:bodyPr/>
        <a:lstStyle/>
        <a:p>
          <a:endParaRPr lang="en-GB"/>
        </a:p>
      </dgm:t>
    </dgm:pt>
    <dgm:pt modelId="{79D0824D-F4C6-D149-BB59-52865F0FEDF7}" type="sibTrans" cxnId="{53B1A517-09B1-F94C-8990-467E3970663B}">
      <dgm:prSet/>
      <dgm:spPr/>
      <dgm:t>
        <a:bodyPr/>
        <a:lstStyle/>
        <a:p>
          <a:endParaRPr lang="en-GB"/>
        </a:p>
      </dgm:t>
    </dgm:pt>
    <dgm:pt modelId="{04CF9DF1-59F9-534F-B162-049A74DAF030}">
      <dgm:prSet phldrT="[Text]"/>
      <dgm:spPr/>
      <dgm:t>
        <a:bodyPr/>
        <a:lstStyle/>
        <a:p>
          <a:r>
            <a:rPr lang="en-GB" dirty="0"/>
            <a:t>Compare Efficiencies</a:t>
          </a:r>
        </a:p>
      </dgm:t>
    </dgm:pt>
    <dgm:pt modelId="{943B41AE-980B-5C47-8AE5-55F5FCC4CC20}" type="parTrans" cxnId="{E699B06F-1334-A640-83C6-F24F6DF4AF75}">
      <dgm:prSet/>
      <dgm:spPr/>
      <dgm:t>
        <a:bodyPr/>
        <a:lstStyle/>
        <a:p>
          <a:endParaRPr lang="en-GB"/>
        </a:p>
      </dgm:t>
    </dgm:pt>
    <dgm:pt modelId="{BE87C764-1DB8-0548-9C69-7CB26390E235}" type="sibTrans" cxnId="{E699B06F-1334-A640-83C6-F24F6DF4AF75}">
      <dgm:prSet/>
      <dgm:spPr/>
      <dgm:t>
        <a:bodyPr/>
        <a:lstStyle/>
        <a:p>
          <a:endParaRPr lang="en-GB"/>
        </a:p>
      </dgm:t>
    </dgm:pt>
    <dgm:pt modelId="{60313FB2-8FFE-0A4B-96C6-3B3D5410B20C}">
      <dgm:prSet phldrT="[Text]"/>
      <dgm:spPr/>
      <dgm:t>
        <a:bodyPr/>
        <a:lstStyle/>
        <a:p>
          <a:r>
            <a:rPr lang="en-GB" dirty="0"/>
            <a:t>RAM</a:t>
          </a:r>
        </a:p>
      </dgm:t>
    </dgm:pt>
    <dgm:pt modelId="{672EE6B4-CC03-5144-8A6E-81CE06278E4A}" type="parTrans" cxnId="{5308C657-C92E-9F43-B327-42861A2FAC25}">
      <dgm:prSet/>
      <dgm:spPr/>
      <dgm:t>
        <a:bodyPr/>
        <a:lstStyle/>
        <a:p>
          <a:endParaRPr lang="en-GB"/>
        </a:p>
      </dgm:t>
    </dgm:pt>
    <dgm:pt modelId="{C1447F4E-BD5F-A841-81C4-BC5BE1C4326A}" type="sibTrans" cxnId="{5308C657-C92E-9F43-B327-42861A2FAC25}">
      <dgm:prSet/>
      <dgm:spPr/>
      <dgm:t>
        <a:bodyPr/>
        <a:lstStyle/>
        <a:p>
          <a:endParaRPr lang="en-GB"/>
        </a:p>
      </dgm:t>
    </dgm:pt>
    <dgm:pt modelId="{BDD3380A-5B19-554B-A1AB-7EFA05281E63}">
      <dgm:prSet phldrT="[Text]"/>
      <dgm:spPr/>
      <dgm:t>
        <a:bodyPr/>
        <a:lstStyle/>
        <a:p>
          <a:r>
            <a:rPr lang="en-GB" dirty="0"/>
            <a:t>Arrays, Lists</a:t>
          </a:r>
        </a:p>
      </dgm:t>
    </dgm:pt>
    <dgm:pt modelId="{DE7C0240-FA60-DD4D-B7D8-0A1C741F9F54}" type="parTrans" cxnId="{27BA48BB-11DD-4A41-B9A1-64F294AC4D4F}">
      <dgm:prSet/>
      <dgm:spPr/>
      <dgm:t>
        <a:bodyPr/>
        <a:lstStyle/>
        <a:p>
          <a:endParaRPr lang="en-GB"/>
        </a:p>
      </dgm:t>
    </dgm:pt>
    <dgm:pt modelId="{9C01A367-6424-EE4E-9BCF-E114D77BB05C}" type="sibTrans" cxnId="{27BA48BB-11DD-4A41-B9A1-64F294AC4D4F}">
      <dgm:prSet/>
      <dgm:spPr/>
      <dgm:t>
        <a:bodyPr/>
        <a:lstStyle/>
        <a:p>
          <a:endParaRPr lang="en-GB"/>
        </a:p>
      </dgm:t>
    </dgm:pt>
    <dgm:pt modelId="{D36F611F-17BC-F54D-91E8-F2F488226CE6}">
      <dgm:prSet phldrT="[Text]"/>
      <dgm:spPr/>
      <dgm:t>
        <a:bodyPr/>
        <a:lstStyle/>
        <a:p>
          <a:r>
            <a:rPr lang="en-GB" dirty="0"/>
            <a:t>Trees</a:t>
          </a:r>
        </a:p>
      </dgm:t>
    </dgm:pt>
    <dgm:pt modelId="{7C563083-C07A-3045-AFA0-706264C5CB05}" type="parTrans" cxnId="{5F97F1BD-8268-D44B-894D-2E18C628A07D}">
      <dgm:prSet/>
      <dgm:spPr/>
      <dgm:t>
        <a:bodyPr/>
        <a:lstStyle/>
        <a:p>
          <a:endParaRPr lang="en-GB"/>
        </a:p>
      </dgm:t>
    </dgm:pt>
    <dgm:pt modelId="{277354DE-0D36-2046-B129-A652CE86CD3B}" type="sibTrans" cxnId="{5F97F1BD-8268-D44B-894D-2E18C628A07D}">
      <dgm:prSet/>
      <dgm:spPr/>
      <dgm:t>
        <a:bodyPr/>
        <a:lstStyle/>
        <a:p>
          <a:endParaRPr lang="en-GB"/>
        </a:p>
      </dgm:t>
    </dgm:pt>
    <dgm:pt modelId="{8C3AFDE1-5EE3-A94A-BDE8-914092D0A945}">
      <dgm:prSet phldrT="[Text]"/>
      <dgm:spPr/>
      <dgm:t>
        <a:bodyPr/>
        <a:lstStyle/>
        <a:p>
          <a:r>
            <a:rPr lang="en-GB" dirty="0"/>
            <a:t>Graphs</a:t>
          </a:r>
        </a:p>
      </dgm:t>
    </dgm:pt>
    <dgm:pt modelId="{FB45EC7B-B639-1340-8EDC-065F40D61F8F}" type="parTrans" cxnId="{449D73A3-2B9D-B843-A537-39FADF7D0325}">
      <dgm:prSet/>
      <dgm:spPr/>
      <dgm:t>
        <a:bodyPr/>
        <a:lstStyle/>
        <a:p>
          <a:endParaRPr lang="en-GB"/>
        </a:p>
      </dgm:t>
    </dgm:pt>
    <dgm:pt modelId="{F0641B1B-0D98-A74A-8A38-45B1BD2278A4}" type="sibTrans" cxnId="{449D73A3-2B9D-B843-A537-39FADF7D0325}">
      <dgm:prSet/>
      <dgm:spPr/>
      <dgm:t>
        <a:bodyPr/>
        <a:lstStyle/>
        <a:p>
          <a:endParaRPr lang="en-GB"/>
        </a:p>
      </dgm:t>
    </dgm:pt>
    <dgm:pt modelId="{E96B14B7-D20E-8A40-959A-313656BFC8A0}">
      <dgm:prSet phldrT="[Text]"/>
      <dgm:spPr/>
      <dgm:t>
        <a:bodyPr/>
        <a:lstStyle/>
        <a:p>
          <a:r>
            <a:rPr lang="en-GB" dirty="0"/>
            <a:t>Hashing</a:t>
          </a:r>
        </a:p>
      </dgm:t>
    </dgm:pt>
    <dgm:pt modelId="{0E853D6C-1223-A441-854F-9E19F7D76F11}" type="parTrans" cxnId="{C87ED360-4C1F-1A4A-841F-9AE79AAB5428}">
      <dgm:prSet/>
      <dgm:spPr/>
      <dgm:t>
        <a:bodyPr/>
        <a:lstStyle/>
        <a:p>
          <a:endParaRPr lang="en-GB"/>
        </a:p>
      </dgm:t>
    </dgm:pt>
    <dgm:pt modelId="{523E4237-F137-AC49-ABA6-E1663E47EAF8}" type="sibTrans" cxnId="{C87ED360-4C1F-1A4A-841F-9AE79AAB5428}">
      <dgm:prSet/>
      <dgm:spPr/>
      <dgm:t>
        <a:bodyPr/>
        <a:lstStyle/>
        <a:p>
          <a:endParaRPr lang="en-GB"/>
        </a:p>
      </dgm:t>
    </dgm:pt>
    <dgm:pt modelId="{BAA9F78A-91F4-314E-A9D0-BE44BABC4402}">
      <dgm:prSet phldrT="[Text]"/>
      <dgm:spPr/>
      <dgm:t>
        <a:bodyPr/>
        <a:lstStyle/>
        <a:p>
          <a:r>
            <a:rPr lang="en-GB" dirty="0"/>
            <a:t>Recursions</a:t>
          </a:r>
        </a:p>
      </dgm:t>
    </dgm:pt>
    <dgm:pt modelId="{6155FA80-6CC0-0B40-A5CC-C1E2EB98E0BA}" type="parTrans" cxnId="{8B95D10B-A432-8D44-AB59-356056CB14F7}">
      <dgm:prSet/>
      <dgm:spPr/>
      <dgm:t>
        <a:bodyPr/>
        <a:lstStyle/>
        <a:p>
          <a:endParaRPr lang="en-GB"/>
        </a:p>
      </dgm:t>
    </dgm:pt>
    <dgm:pt modelId="{6000F9F3-5AAC-2D4B-831B-758678552ADC}" type="sibTrans" cxnId="{8B95D10B-A432-8D44-AB59-356056CB14F7}">
      <dgm:prSet/>
      <dgm:spPr/>
      <dgm:t>
        <a:bodyPr/>
        <a:lstStyle/>
        <a:p>
          <a:endParaRPr lang="en-GB"/>
        </a:p>
      </dgm:t>
    </dgm:pt>
    <dgm:pt modelId="{84CE3497-C874-9C49-920C-DE65E27AA6DA}" type="pres">
      <dgm:prSet presAssocID="{003C9D99-B8FC-5B44-A60C-F9A26F0B5A8C}" presName="Name0" presStyleCnt="0">
        <dgm:presLayoutVars>
          <dgm:dir/>
          <dgm:animLvl val="lvl"/>
          <dgm:resizeHandles val="exact"/>
        </dgm:presLayoutVars>
      </dgm:prSet>
      <dgm:spPr/>
    </dgm:pt>
    <dgm:pt modelId="{F30C4D5D-3DCC-9646-94CF-794BD53B7809}" type="pres">
      <dgm:prSet presAssocID="{A70F2DFC-7ACA-9342-BAC2-8C175C2ABFE0}" presName="composite" presStyleCnt="0"/>
      <dgm:spPr/>
    </dgm:pt>
    <dgm:pt modelId="{4A961AEE-EAE5-0748-8A33-D3794AC0EA92}" type="pres">
      <dgm:prSet presAssocID="{A70F2DFC-7ACA-9342-BAC2-8C175C2ABF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5E496A-530B-F543-80A8-580C28A93571}" type="pres">
      <dgm:prSet presAssocID="{A70F2DFC-7ACA-9342-BAC2-8C175C2ABFE0}" presName="desTx" presStyleLbl="alignAccFollowNode1" presStyleIdx="0" presStyleCnt="3">
        <dgm:presLayoutVars>
          <dgm:bulletEnabled val="1"/>
        </dgm:presLayoutVars>
      </dgm:prSet>
      <dgm:spPr/>
    </dgm:pt>
    <dgm:pt modelId="{2E773B2B-F504-DC4C-B057-A3DF6B939D2A}" type="pres">
      <dgm:prSet presAssocID="{CE9C4EBE-C1C9-FC46-9F17-6482797699A4}" presName="space" presStyleCnt="0"/>
      <dgm:spPr/>
    </dgm:pt>
    <dgm:pt modelId="{52DDEF4A-1865-AB47-BA84-D69CE6E0D784}" type="pres">
      <dgm:prSet presAssocID="{AEFE4C46-3279-1542-9F7D-317E8D434D45}" presName="composite" presStyleCnt="0"/>
      <dgm:spPr/>
    </dgm:pt>
    <dgm:pt modelId="{1AB02AB6-1F50-D64B-967C-201DFB442D26}" type="pres">
      <dgm:prSet presAssocID="{AEFE4C46-3279-1542-9F7D-317E8D434D4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E54686-244C-774B-A4D7-BDFE126E79EB}" type="pres">
      <dgm:prSet presAssocID="{AEFE4C46-3279-1542-9F7D-317E8D434D45}" presName="desTx" presStyleLbl="alignAccFollowNode1" presStyleIdx="1" presStyleCnt="3">
        <dgm:presLayoutVars>
          <dgm:bulletEnabled val="1"/>
        </dgm:presLayoutVars>
      </dgm:prSet>
      <dgm:spPr/>
    </dgm:pt>
    <dgm:pt modelId="{54CEB5EC-D4E5-694D-9886-FE7F83DB166D}" type="pres">
      <dgm:prSet presAssocID="{03509754-8A7F-4E47-9C65-DCE399BCC950}" presName="space" presStyleCnt="0"/>
      <dgm:spPr/>
    </dgm:pt>
    <dgm:pt modelId="{2DD616B6-D02D-7E4B-A69A-716AE49E19C9}" type="pres">
      <dgm:prSet presAssocID="{30DA9B49-831B-2140-95A9-27FCE2402D89}" presName="composite" presStyleCnt="0"/>
      <dgm:spPr/>
    </dgm:pt>
    <dgm:pt modelId="{D514272A-A0D9-C447-8679-092382A778D2}" type="pres">
      <dgm:prSet presAssocID="{30DA9B49-831B-2140-95A9-27FCE2402D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8A501B-9D89-6942-8379-992FB8B41670}" type="pres">
      <dgm:prSet presAssocID="{30DA9B49-831B-2140-95A9-27FCE2402D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FE8DA09-588E-9141-B2A5-24D89B2AFA71}" type="presOf" srcId="{8C3AFDE1-5EE3-A94A-BDE8-914092D0A945}" destId="{CE8A501B-9D89-6942-8379-992FB8B41670}" srcOrd="0" destOrd="6" presId="urn:microsoft.com/office/officeart/2005/8/layout/hList1"/>
    <dgm:cxn modelId="{8B95D10B-A432-8D44-AB59-356056CB14F7}" srcId="{30DA9B49-831B-2140-95A9-27FCE2402D89}" destId="{BAA9F78A-91F4-314E-A9D0-BE44BABC4402}" srcOrd="3" destOrd="0" parTransId="{6155FA80-6CC0-0B40-A5CC-C1E2EB98E0BA}" sibTransId="{6000F9F3-5AAC-2D4B-831B-758678552ADC}"/>
    <dgm:cxn modelId="{8ED43C0F-E85E-C148-9C83-2A955CA48A74}" type="presOf" srcId="{003C9D99-B8FC-5B44-A60C-F9A26F0B5A8C}" destId="{84CE3497-C874-9C49-920C-DE65E27AA6DA}" srcOrd="0" destOrd="0" presId="urn:microsoft.com/office/officeart/2005/8/layout/hList1"/>
    <dgm:cxn modelId="{53B1A517-09B1-F94C-8990-467E3970663B}" srcId="{30DA9B49-831B-2140-95A9-27FCE2402D89}" destId="{3FA6F4CC-1855-684A-A106-4EAB3A3A0DF5}" srcOrd="1" destOrd="0" parTransId="{FB050CFA-366B-BA4A-ABF0-D69EF2E05368}" sibTransId="{79D0824D-F4C6-D149-BB59-52865F0FEDF7}"/>
    <dgm:cxn modelId="{A7A3EA1C-349B-334B-A9A3-C12FF87394A8}" type="presOf" srcId="{04CF9DF1-59F9-534F-B162-049A74DAF030}" destId="{3CE54686-244C-774B-A4D7-BDFE126E79EB}" srcOrd="0" destOrd="2" presId="urn:microsoft.com/office/officeart/2005/8/layout/hList1"/>
    <dgm:cxn modelId="{D62AB31E-0EF8-0440-9E5B-DD7602207334}" type="presOf" srcId="{7D72423F-2B64-E14B-99E5-491717A27CC7}" destId="{3CE54686-244C-774B-A4D7-BDFE126E79EB}" srcOrd="0" destOrd="0" presId="urn:microsoft.com/office/officeart/2005/8/layout/hList1"/>
    <dgm:cxn modelId="{960B0538-F1CB-4C4C-BBCA-8F97A3ED6104}" srcId="{A70F2DFC-7ACA-9342-BAC2-8C175C2ABFE0}" destId="{001BC9E1-8DC2-134E-B0A8-E6C1698806CA}" srcOrd="0" destOrd="0" parTransId="{7F8E9D45-5426-7C42-A0E5-D152E1A9905C}" sibTransId="{35D56099-744C-C94C-A10D-06E9E339EFAC}"/>
    <dgm:cxn modelId="{E459AD38-8C65-124B-9E24-2C27C61A40D5}" srcId="{003C9D99-B8FC-5B44-A60C-F9A26F0B5A8C}" destId="{A70F2DFC-7ACA-9342-BAC2-8C175C2ABFE0}" srcOrd="0" destOrd="0" parTransId="{09DB521B-0714-F047-BB20-C09B02276212}" sibTransId="{CE9C4EBE-C1C9-FC46-9F17-6482797699A4}"/>
    <dgm:cxn modelId="{5396AA53-F70F-1947-AC37-E318F1030E2C}" type="presOf" srcId="{001BC9E1-8DC2-134E-B0A8-E6C1698806CA}" destId="{8C5E496A-530B-F543-80A8-580C28A93571}" srcOrd="0" destOrd="0" presId="urn:microsoft.com/office/officeart/2005/8/layout/hList1"/>
    <dgm:cxn modelId="{5308C657-C92E-9F43-B327-42861A2FAC25}" srcId="{30DA9B49-831B-2140-95A9-27FCE2402D89}" destId="{60313FB2-8FFE-0A4B-96C6-3B3D5410B20C}" srcOrd="0" destOrd="0" parTransId="{672EE6B4-CC03-5144-8A6E-81CE06278E4A}" sibTransId="{C1447F4E-BD5F-A841-81C4-BC5BE1C4326A}"/>
    <dgm:cxn modelId="{6818615B-A360-924E-88D3-63FAAF1DD4E4}" srcId="{AEFE4C46-3279-1542-9F7D-317E8D434D45}" destId="{329DC1E6-C094-264C-9D3F-681212A11FEE}" srcOrd="1" destOrd="0" parTransId="{10990EA0-38AA-F847-A9B6-6DB9092FBBFE}" sibTransId="{EF8D2827-BDD1-AA41-96B0-86829BD3E45C}"/>
    <dgm:cxn modelId="{C87ED360-4C1F-1A4A-841F-9AE79AAB5428}" srcId="{30DA9B49-831B-2140-95A9-27FCE2402D89}" destId="{E96B14B7-D20E-8A40-959A-313656BFC8A0}" srcOrd="4" destOrd="0" parTransId="{0E853D6C-1223-A441-854F-9E19F7D76F11}" sibTransId="{523E4237-F137-AC49-ABA6-E1663E47EAF8}"/>
    <dgm:cxn modelId="{F8F8B663-5AC5-FB42-89A5-83E60FAA8460}" type="presOf" srcId="{60313FB2-8FFE-0A4B-96C6-3B3D5410B20C}" destId="{CE8A501B-9D89-6942-8379-992FB8B41670}" srcOrd="0" destOrd="0" presId="urn:microsoft.com/office/officeart/2005/8/layout/hList1"/>
    <dgm:cxn modelId="{E699B06F-1334-A640-83C6-F24F6DF4AF75}" srcId="{AEFE4C46-3279-1542-9F7D-317E8D434D45}" destId="{04CF9DF1-59F9-534F-B162-049A74DAF030}" srcOrd="2" destOrd="0" parTransId="{943B41AE-980B-5C47-8AE5-55F5FCC4CC20}" sibTransId="{BE87C764-1DB8-0548-9C69-7CB26390E235}"/>
    <dgm:cxn modelId="{D2E77E7A-710B-104F-B765-EAA79ACC932C}" srcId="{003C9D99-B8FC-5B44-A60C-F9A26F0B5A8C}" destId="{30DA9B49-831B-2140-95A9-27FCE2402D89}" srcOrd="2" destOrd="0" parTransId="{1FE2C79B-D9AF-EE4C-8C24-A17EA251DFFB}" sibTransId="{D3731102-DF43-F241-A02D-C77487065F82}"/>
    <dgm:cxn modelId="{32960C7B-5D6D-3141-ADB2-DD644AB9D7EE}" type="presOf" srcId="{BAA9F78A-91F4-314E-A9D0-BE44BABC4402}" destId="{CE8A501B-9D89-6942-8379-992FB8B41670}" srcOrd="0" destOrd="3" presId="urn:microsoft.com/office/officeart/2005/8/layout/hList1"/>
    <dgm:cxn modelId="{A7DB197D-877E-F248-BA46-C09F55F5EF0A}" type="presOf" srcId="{329DC1E6-C094-264C-9D3F-681212A11FEE}" destId="{3CE54686-244C-774B-A4D7-BDFE126E79EB}" srcOrd="0" destOrd="1" presId="urn:microsoft.com/office/officeart/2005/8/layout/hList1"/>
    <dgm:cxn modelId="{E48BB88F-456D-9740-A5FD-0CD9EF15D9B4}" type="presOf" srcId="{E96B14B7-D20E-8A40-959A-313656BFC8A0}" destId="{CE8A501B-9D89-6942-8379-992FB8B41670}" srcOrd="0" destOrd="4" presId="urn:microsoft.com/office/officeart/2005/8/layout/hList1"/>
    <dgm:cxn modelId="{445AA09D-14E4-1A4E-83CD-7B7EC27B1535}" srcId="{003C9D99-B8FC-5B44-A60C-F9A26F0B5A8C}" destId="{AEFE4C46-3279-1542-9F7D-317E8D434D45}" srcOrd="1" destOrd="0" parTransId="{221C7934-BCFC-F542-8D19-7BCC6D5F3698}" sibTransId="{03509754-8A7F-4E47-9C65-DCE399BCC950}"/>
    <dgm:cxn modelId="{2DC321A3-1048-F84A-BFCC-898FB78BB294}" type="presOf" srcId="{D36F611F-17BC-F54D-91E8-F2F488226CE6}" destId="{CE8A501B-9D89-6942-8379-992FB8B41670}" srcOrd="0" destOrd="5" presId="urn:microsoft.com/office/officeart/2005/8/layout/hList1"/>
    <dgm:cxn modelId="{449D73A3-2B9D-B843-A537-39FADF7D0325}" srcId="{30DA9B49-831B-2140-95A9-27FCE2402D89}" destId="{8C3AFDE1-5EE3-A94A-BDE8-914092D0A945}" srcOrd="6" destOrd="0" parTransId="{FB45EC7B-B639-1340-8EDC-065F40D61F8F}" sibTransId="{F0641B1B-0D98-A74A-8A38-45B1BD2278A4}"/>
    <dgm:cxn modelId="{EEB815A4-190B-BA49-9004-EB671B55520E}" type="presOf" srcId="{3FA6F4CC-1855-684A-A106-4EAB3A3A0DF5}" destId="{CE8A501B-9D89-6942-8379-992FB8B41670}" srcOrd="0" destOrd="1" presId="urn:microsoft.com/office/officeart/2005/8/layout/hList1"/>
    <dgm:cxn modelId="{DA95C4B2-746D-FE4D-9901-FB00C47F1297}" type="presOf" srcId="{AEFE4C46-3279-1542-9F7D-317E8D434D45}" destId="{1AB02AB6-1F50-D64B-967C-201DFB442D26}" srcOrd="0" destOrd="0" presId="urn:microsoft.com/office/officeart/2005/8/layout/hList1"/>
    <dgm:cxn modelId="{27BA48BB-11DD-4A41-B9A1-64F294AC4D4F}" srcId="{30DA9B49-831B-2140-95A9-27FCE2402D89}" destId="{BDD3380A-5B19-554B-A1AB-7EFA05281E63}" srcOrd="2" destOrd="0" parTransId="{DE7C0240-FA60-DD4D-B7D8-0A1C741F9F54}" sibTransId="{9C01A367-6424-EE4E-9BCF-E114D77BB05C}"/>
    <dgm:cxn modelId="{5F97F1BD-8268-D44B-894D-2E18C628A07D}" srcId="{30DA9B49-831B-2140-95A9-27FCE2402D89}" destId="{D36F611F-17BC-F54D-91E8-F2F488226CE6}" srcOrd="5" destOrd="0" parTransId="{7C563083-C07A-3045-AFA0-706264C5CB05}" sibTransId="{277354DE-0D36-2046-B129-A652CE86CD3B}"/>
    <dgm:cxn modelId="{DA854ACE-FC20-1D41-91AB-520A289D9F2D}" type="presOf" srcId="{30DA9B49-831B-2140-95A9-27FCE2402D89}" destId="{D514272A-A0D9-C447-8679-092382A778D2}" srcOrd="0" destOrd="0" presId="urn:microsoft.com/office/officeart/2005/8/layout/hList1"/>
    <dgm:cxn modelId="{CFD7B9D1-AA20-BD4E-94D0-42FF08A1FB36}" type="presOf" srcId="{A70F2DFC-7ACA-9342-BAC2-8C175C2ABFE0}" destId="{4A961AEE-EAE5-0748-8A33-D3794AC0EA92}" srcOrd="0" destOrd="0" presId="urn:microsoft.com/office/officeart/2005/8/layout/hList1"/>
    <dgm:cxn modelId="{FAC15DEC-60A6-A041-9A41-7A7C72D49DEC}" srcId="{AEFE4C46-3279-1542-9F7D-317E8D434D45}" destId="{7D72423F-2B64-E14B-99E5-491717A27CC7}" srcOrd="0" destOrd="0" parTransId="{69C35513-77BF-954C-AF46-8B8368ECA258}" sibTransId="{117A1C5B-C1BD-AD4B-87B0-3F3CD30C01A8}"/>
    <dgm:cxn modelId="{56317CF2-2FB9-264A-A919-F7EAEC0C513D}" type="presOf" srcId="{BDD3380A-5B19-554B-A1AB-7EFA05281E63}" destId="{CE8A501B-9D89-6942-8379-992FB8B41670}" srcOrd="0" destOrd="2" presId="urn:microsoft.com/office/officeart/2005/8/layout/hList1"/>
    <dgm:cxn modelId="{3E73EF2B-B911-E945-B747-89207E420C59}" type="presParOf" srcId="{84CE3497-C874-9C49-920C-DE65E27AA6DA}" destId="{F30C4D5D-3DCC-9646-94CF-794BD53B7809}" srcOrd="0" destOrd="0" presId="urn:microsoft.com/office/officeart/2005/8/layout/hList1"/>
    <dgm:cxn modelId="{C23E1F20-31FC-CE4D-B7F2-74AE8635F148}" type="presParOf" srcId="{F30C4D5D-3DCC-9646-94CF-794BD53B7809}" destId="{4A961AEE-EAE5-0748-8A33-D3794AC0EA92}" srcOrd="0" destOrd="0" presId="urn:microsoft.com/office/officeart/2005/8/layout/hList1"/>
    <dgm:cxn modelId="{AC999F69-6901-A54D-830E-7592A1EA9DE1}" type="presParOf" srcId="{F30C4D5D-3DCC-9646-94CF-794BD53B7809}" destId="{8C5E496A-530B-F543-80A8-580C28A93571}" srcOrd="1" destOrd="0" presId="urn:microsoft.com/office/officeart/2005/8/layout/hList1"/>
    <dgm:cxn modelId="{57A469A1-2D9F-B546-A82A-45B7AE9003C4}" type="presParOf" srcId="{84CE3497-C874-9C49-920C-DE65E27AA6DA}" destId="{2E773B2B-F504-DC4C-B057-A3DF6B939D2A}" srcOrd="1" destOrd="0" presId="urn:microsoft.com/office/officeart/2005/8/layout/hList1"/>
    <dgm:cxn modelId="{A775BB98-C3D4-664E-BA86-E5C3C4D54590}" type="presParOf" srcId="{84CE3497-C874-9C49-920C-DE65E27AA6DA}" destId="{52DDEF4A-1865-AB47-BA84-D69CE6E0D784}" srcOrd="2" destOrd="0" presId="urn:microsoft.com/office/officeart/2005/8/layout/hList1"/>
    <dgm:cxn modelId="{3BB924C2-DAF6-7542-BE5C-D133B3DB5546}" type="presParOf" srcId="{52DDEF4A-1865-AB47-BA84-D69CE6E0D784}" destId="{1AB02AB6-1F50-D64B-967C-201DFB442D26}" srcOrd="0" destOrd="0" presId="urn:microsoft.com/office/officeart/2005/8/layout/hList1"/>
    <dgm:cxn modelId="{8F2B3519-E5FE-044B-B876-B3496DBC0197}" type="presParOf" srcId="{52DDEF4A-1865-AB47-BA84-D69CE6E0D784}" destId="{3CE54686-244C-774B-A4D7-BDFE126E79EB}" srcOrd="1" destOrd="0" presId="urn:microsoft.com/office/officeart/2005/8/layout/hList1"/>
    <dgm:cxn modelId="{6ECBC3B1-EF98-6849-B27C-E4C1BDEDBF20}" type="presParOf" srcId="{84CE3497-C874-9C49-920C-DE65E27AA6DA}" destId="{54CEB5EC-D4E5-694D-9886-FE7F83DB166D}" srcOrd="3" destOrd="0" presId="urn:microsoft.com/office/officeart/2005/8/layout/hList1"/>
    <dgm:cxn modelId="{3CF17FFE-207E-9D49-8AAF-608969A7587B}" type="presParOf" srcId="{84CE3497-C874-9C49-920C-DE65E27AA6DA}" destId="{2DD616B6-D02D-7E4B-A69A-716AE49E19C9}" srcOrd="4" destOrd="0" presId="urn:microsoft.com/office/officeart/2005/8/layout/hList1"/>
    <dgm:cxn modelId="{FBE9529A-F835-D14E-90AB-8BCAE257CBA4}" type="presParOf" srcId="{2DD616B6-D02D-7E4B-A69A-716AE49E19C9}" destId="{D514272A-A0D9-C447-8679-092382A778D2}" srcOrd="0" destOrd="0" presId="urn:microsoft.com/office/officeart/2005/8/layout/hList1"/>
    <dgm:cxn modelId="{A6405DF4-0EE6-7646-838C-997A7A67BA4E}" type="presParOf" srcId="{2DD616B6-D02D-7E4B-A69A-716AE49E19C9}" destId="{CE8A501B-9D89-6942-8379-992FB8B4167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3A229-ED81-7349-AB53-1156D3B6083C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C31246E-1A4A-1443-B69C-52F9DB7A2617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NO" dirty="0"/>
            <a:t>Foundations</a:t>
          </a:r>
        </a:p>
      </dgm:t>
    </dgm:pt>
    <dgm:pt modelId="{24D633BD-6FB0-EB4C-8D27-0BA53C642C8C}" type="parTrans" cxnId="{D0DEF9E4-8531-ED46-B1EE-42248F3EF1B7}">
      <dgm:prSet/>
      <dgm:spPr/>
      <dgm:t>
        <a:bodyPr/>
        <a:lstStyle/>
        <a:p>
          <a:endParaRPr lang="en-GB"/>
        </a:p>
      </dgm:t>
    </dgm:pt>
    <dgm:pt modelId="{97C90816-FE8E-7840-A686-DCCF29658AF6}" type="sibTrans" cxnId="{D0DEF9E4-8531-ED46-B1EE-42248F3EF1B7}">
      <dgm:prSet/>
      <dgm:spPr/>
      <dgm:t>
        <a:bodyPr/>
        <a:lstStyle/>
        <a:p>
          <a:endParaRPr lang="en-GB"/>
        </a:p>
      </dgm:t>
    </dgm:pt>
    <dgm:pt modelId="{4EDB4418-277B-9846-975E-84120A8422CB}">
      <dgm:prSet/>
      <dgm:spPr/>
      <dgm:t>
        <a:bodyPr/>
        <a:lstStyle/>
        <a:p>
          <a:r>
            <a:rPr lang="en-NO" dirty="0"/>
            <a:t>Arrays</a:t>
          </a:r>
        </a:p>
      </dgm:t>
    </dgm:pt>
    <dgm:pt modelId="{171930F1-3A83-8A43-B344-AA9602D0781D}" type="parTrans" cxnId="{754238D7-54AF-E948-8563-EBF554CC7A50}">
      <dgm:prSet/>
      <dgm:spPr/>
      <dgm:t>
        <a:bodyPr/>
        <a:lstStyle/>
        <a:p>
          <a:endParaRPr lang="en-GB"/>
        </a:p>
      </dgm:t>
    </dgm:pt>
    <dgm:pt modelId="{6F05BCBC-7682-3640-8311-C5F8BD80AED4}" type="sibTrans" cxnId="{754238D7-54AF-E948-8563-EBF554CC7A50}">
      <dgm:prSet/>
      <dgm:spPr/>
      <dgm:t>
        <a:bodyPr/>
        <a:lstStyle/>
        <a:p>
          <a:endParaRPr lang="en-GB"/>
        </a:p>
      </dgm:t>
    </dgm:pt>
    <dgm:pt modelId="{4DA1737B-2BEC-D242-9A5C-F60BB874D444}">
      <dgm:prSet/>
      <dgm:spPr/>
      <dgm:t>
        <a:bodyPr/>
        <a:lstStyle/>
        <a:p>
          <a:r>
            <a:rPr lang="en-NO" dirty="0"/>
            <a:t>Lists</a:t>
          </a:r>
        </a:p>
      </dgm:t>
    </dgm:pt>
    <dgm:pt modelId="{36842C3B-DE56-334F-865D-A8959C11CC22}" type="parTrans" cxnId="{B7C18ABE-3E3B-B145-A3F0-CC9B8720FB7B}">
      <dgm:prSet/>
      <dgm:spPr/>
      <dgm:t>
        <a:bodyPr/>
        <a:lstStyle/>
        <a:p>
          <a:endParaRPr lang="en-GB"/>
        </a:p>
      </dgm:t>
    </dgm:pt>
    <dgm:pt modelId="{56A42B77-855E-DD49-9AE3-543CD6CFC545}" type="sibTrans" cxnId="{B7C18ABE-3E3B-B145-A3F0-CC9B8720FB7B}">
      <dgm:prSet/>
      <dgm:spPr/>
      <dgm:t>
        <a:bodyPr/>
        <a:lstStyle/>
        <a:p>
          <a:endParaRPr lang="en-GB"/>
        </a:p>
      </dgm:t>
    </dgm:pt>
    <dgm:pt modelId="{F06AFF7C-2398-FE40-BD7A-17228285977B}">
      <dgm:prSet/>
      <dgm:spPr/>
      <dgm:t>
        <a:bodyPr/>
        <a:lstStyle/>
        <a:p>
          <a:r>
            <a:rPr lang="en-NO" dirty="0"/>
            <a:t>Recursion</a:t>
          </a:r>
        </a:p>
      </dgm:t>
    </dgm:pt>
    <dgm:pt modelId="{6DA8DB16-41AB-7644-9B0B-EF19F5D743DF}" type="parTrans" cxnId="{F3016036-B812-3341-8F17-69E7764B4FE5}">
      <dgm:prSet/>
      <dgm:spPr/>
      <dgm:t>
        <a:bodyPr/>
        <a:lstStyle/>
        <a:p>
          <a:endParaRPr lang="en-GB"/>
        </a:p>
      </dgm:t>
    </dgm:pt>
    <dgm:pt modelId="{D60E2CB7-BAC4-BE46-BD77-4C196132329D}" type="sibTrans" cxnId="{F3016036-B812-3341-8F17-69E7764B4FE5}">
      <dgm:prSet/>
      <dgm:spPr/>
      <dgm:t>
        <a:bodyPr/>
        <a:lstStyle/>
        <a:p>
          <a:endParaRPr lang="en-GB"/>
        </a:p>
      </dgm:t>
    </dgm:pt>
    <dgm:pt modelId="{B86245DE-3913-604A-A571-9C977994291E}">
      <dgm:prSet/>
      <dgm:spPr/>
      <dgm:t>
        <a:bodyPr/>
        <a:lstStyle/>
        <a:p>
          <a:r>
            <a:rPr lang="en-NO" dirty="0"/>
            <a:t>Sorting</a:t>
          </a:r>
        </a:p>
      </dgm:t>
    </dgm:pt>
    <dgm:pt modelId="{F6230E22-F4BF-604A-B2B4-D005FD3B17A8}" type="parTrans" cxnId="{C73BBE45-EE00-DC49-9224-5A358D0C3935}">
      <dgm:prSet/>
      <dgm:spPr/>
      <dgm:t>
        <a:bodyPr/>
        <a:lstStyle/>
        <a:p>
          <a:endParaRPr lang="en-GB"/>
        </a:p>
      </dgm:t>
    </dgm:pt>
    <dgm:pt modelId="{EE3BE7F0-5170-754F-83AA-FC420039D0C1}" type="sibTrans" cxnId="{C73BBE45-EE00-DC49-9224-5A358D0C3935}">
      <dgm:prSet/>
      <dgm:spPr/>
      <dgm:t>
        <a:bodyPr/>
        <a:lstStyle/>
        <a:p>
          <a:endParaRPr lang="en-GB"/>
        </a:p>
      </dgm:t>
    </dgm:pt>
    <dgm:pt modelId="{E95F2D36-9463-CF42-AE68-632462A60A7A}">
      <dgm:prSet/>
      <dgm:spPr/>
      <dgm:t>
        <a:bodyPr/>
        <a:lstStyle/>
        <a:p>
          <a:r>
            <a:rPr lang="en-NO" dirty="0"/>
            <a:t>Hashing</a:t>
          </a:r>
        </a:p>
      </dgm:t>
    </dgm:pt>
    <dgm:pt modelId="{3C0169D2-7FFD-E84F-BABF-D4084E52BB53}" type="parTrans" cxnId="{24F3DC46-3308-7044-990C-37746FA38ABE}">
      <dgm:prSet/>
      <dgm:spPr/>
      <dgm:t>
        <a:bodyPr/>
        <a:lstStyle/>
        <a:p>
          <a:endParaRPr lang="en-GB"/>
        </a:p>
      </dgm:t>
    </dgm:pt>
    <dgm:pt modelId="{32ED1B31-07C1-034D-90D0-BA2C1701B974}" type="sibTrans" cxnId="{24F3DC46-3308-7044-990C-37746FA38ABE}">
      <dgm:prSet/>
      <dgm:spPr/>
      <dgm:t>
        <a:bodyPr/>
        <a:lstStyle/>
        <a:p>
          <a:endParaRPr lang="en-GB"/>
        </a:p>
      </dgm:t>
    </dgm:pt>
    <dgm:pt modelId="{159538B0-84E8-F642-965A-68C824584B4E}">
      <dgm:prSet/>
      <dgm:spPr/>
      <dgm:t>
        <a:bodyPr/>
        <a:lstStyle/>
        <a:p>
          <a:r>
            <a:rPr lang="en-NO" dirty="0"/>
            <a:t>Trees</a:t>
          </a:r>
        </a:p>
      </dgm:t>
    </dgm:pt>
    <dgm:pt modelId="{F4AD9287-28BC-1749-8F30-FCEA4E1A1FF1}" type="parTrans" cxnId="{4533B2F2-321A-1D44-A463-CB8586F1A615}">
      <dgm:prSet/>
      <dgm:spPr/>
      <dgm:t>
        <a:bodyPr/>
        <a:lstStyle/>
        <a:p>
          <a:endParaRPr lang="en-GB"/>
        </a:p>
      </dgm:t>
    </dgm:pt>
    <dgm:pt modelId="{2118EF91-796B-0D4B-876A-4F8536AF1E64}" type="sibTrans" cxnId="{4533B2F2-321A-1D44-A463-CB8586F1A615}">
      <dgm:prSet/>
      <dgm:spPr/>
      <dgm:t>
        <a:bodyPr/>
        <a:lstStyle/>
        <a:p>
          <a:endParaRPr lang="en-GB"/>
        </a:p>
      </dgm:t>
    </dgm:pt>
    <dgm:pt modelId="{6FF29BC6-729C-CA41-B8EE-C739225933DB}">
      <dgm:prSet/>
      <dgm:spPr/>
      <dgm:t>
        <a:bodyPr/>
        <a:lstStyle/>
        <a:p>
          <a:r>
            <a:rPr lang="en-NO" dirty="0"/>
            <a:t>Graphs</a:t>
          </a:r>
        </a:p>
      </dgm:t>
    </dgm:pt>
    <dgm:pt modelId="{9440586C-EDD0-984E-89C5-4BB24E71A2D8}" type="parTrans" cxnId="{22862F3B-289C-C44C-A4C4-1B1335FA01BD}">
      <dgm:prSet/>
      <dgm:spPr/>
      <dgm:t>
        <a:bodyPr/>
        <a:lstStyle/>
        <a:p>
          <a:endParaRPr lang="en-GB"/>
        </a:p>
      </dgm:t>
    </dgm:pt>
    <dgm:pt modelId="{2DB6B5BD-7066-8641-8939-81378803833A}" type="sibTrans" cxnId="{22862F3B-289C-C44C-A4C4-1B1335FA01BD}">
      <dgm:prSet/>
      <dgm:spPr/>
      <dgm:t>
        <a:bodyPr/>
        <a:lstStyle/>
        <a:p>
          <a:endParaRPr lang="en-GB"/>
        </a:p>
      </dgm:t>
    </dgm:pt>
    <dgm:pt modelId="{30F1B07D-E7D6-684C-995B-BBCEC72BF540}">
      <dgm:prSet/>
      <dgm:spPr/>
      <dgm:t>
        <a:bodyPr/>
        <a:lstStyle/>
        <a:p>
          <a:r>
            <a:rPr lang="en-NO" dirty="0"/>
            <a:t>Combinatorial Optimization</a:t>
          </a:r>
        </a:p>
      </dgm:t>
    </dgm:pt>
    <dgm:pt modelId="{EB74A916-86CA-7B4B-A01A-33921C6E2872}" type="parTrans" cxnId="{8CFB5431-3FA8-F743-A065-5A231CF33F22}">
      <dgm:prSet/>
      <dgm:spPr/>
      <dgm:t>
        <a:bodyPr/>
        <a:lstStyle/>
        <a:p>
          <a:endParaRPr lang="en-GB"/>
        </a:p>
      </dgm:t>
    </dgm:pt>
    <dgm:pt modelId="{A742E23F-168F-2245-82C9-1D3D5F8341AE}" type="sibTrans" cxnId="{8CFB5431-3FA8-F743-A065-5A231CF33F22}">
      <dgm:prSet/>
      <dgm:spPr/>
      <dgm:t>
        <a:bodyPr/>
        <a:lstStyle/>
        <a:p>
          <a:endParaRPr lang="en-GB"/>
        </a:p>
      </dgm:t>
    </dgm:pt>
    <dgm:pt modelId="{DDD88721-84C3-AA42-904A-B3493B56B1BB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NO" dirty="0"/>
            <a:t>Regular Expressions</a:t>
          </a:r>
        </a:p>
      </dgm:t>
    </dgm:pt>
    <dgm:pt modelId="{A5AFAFAD-C977-5842-99AB-5394A3600E30}" type="parTrans" cxnId="{5B6D71EE-718C-C748-9057-746460C53BC7}">
      <dgm:prSet/>
      <dgm:spPr/>
      <dgm:t>
        <a:bodyPr/>
        <a:lstStyle/>
        <a:p>
          <a:endParaRPr lang="en-GB"/>
        </a:p>
      </dgm:t>
    </dgm:pt>
    <dgm:pt modelId="{026AFD6B-4C98-9244-97FF-0B5221A56B06}" type="sibTrans" cxnId="{5B6D71EE-718C-C748-9057-746460C53BC7}">
      <dgm:prSet/>
      <dgm:spPr/>
      <dgm:t>
        <a:bodyPr/>
        <a:lstStyle/>
        <a:p>
          <a:endParaRPr lang="en-GB"/>
        </a:p>
      </dgm:t>
    </dgm:pt>
    <dgm:pt modelId="{B789500E-2777-1546-99A2-2A0B4FF3F87D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NO" dirty="0"/>
            <a:t>Wrap-up</a:t>
          </a:r>
        </a:p>
      </dgm:t>
    </dgm:pt>
    <dgm:pt modelId="{11A959FD-C360-5D4B-91C0-3A0B7AA08997}" type="parTrans" cxnId="{AE0042FB-149F-B34C-ABC8-115712843599}">
      <dgm:prSet/>
      <dgm:spPr/>
      <dgm:t>
        <a:bodyPr/>
        <a:lstStyle/>
        <a:p>
          <a:endParaRPr lang="en-GB"/>
        </a:p>
      </dgm:t>
    </dgm:pt>
    <dgm:pt modelId="{CB3EF074-A72B-0A43-AEF4-D5211A18721B}" type="sibTrans" cxnId="{AE0042FB-149F-B34C-ABC8-115712843599}">
      <dgm:prSet/>
      <dgm:spPr/>
      <dgm:t>
        <a:bodyPr/>
        <a:lstStyle/>
        <a:p>
          <a:endParaRPr lang="en-GB"/>
        </a:p>
      </dgm:t>
    </dgm:pt>
    <dgm:pt modelId="{473E7FB9-FF07-B54D-9E83-F83F81D6D78B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NO" dirty="0"/>
            <a:t>2 weeks</a:t>
          </a:r>
        </a:p>
      </dgm:t>
    </dgm:pt>
    <dgm:pt modelId="{6BD6317E-5DDF-364C-A3ED-A640FA6EB61E}" type="parTrans" cxnId="{A307EEF3-0923-4C40-AE72-6FC22A364CCF}">
      <dgm:prSet/>
      <dgm:spPr/>
      <dgm:t>
        <a:bodyPr/>
        <a:lstStyle/>
        <a:p>
          <a:endParaRPr lang="en-GB"/>
        </a:p>
      </dgm:t>
    </dgm:pt>
    <dgm:pt modelId="{CF8C018D-F7C7-AF42-B56E-97037703AE53}" type="sibTrans" cxnId="{A307EEF3-0923-4C40-AE72-6FC22A364CCF}">
      <dgm:prSet/>
      <dgm:spPr/>
      <dgm:t>
        <a:bodyPr/>
        <a:lstStyle/>
        <a:p>
          <a:endParaRPr lang="en-GB"/>
        </a:p>
      </dgm:t>
    </dgm:pt>
    <dgm:pt modelId="{B33216EE-9C11-E34F-B46B-66F5D4BEDB9E}">
      <dgm:prSet/>
      <dgm:spPr/>
      <dgm:t>
        <a:bodyPr/>
        <a:lstStyle/>
        <a:p>
          <a:r>
            <a:rPr lang="en-NO" dirty="0"/>
            <a:t>2 weeks</a:t>
          </a:r>
        </a:p>
      </dgm:t>
    </dgm:pt>
    <dgm:pt modelId="{18E7EBEB-9CBE-5149-AB5A-3E8F58205205}" type="parTrans" cxnId="{E23A4698-C637-1448-92A9-C879BD30A409}">
      <dgm:prSet/>
      <dgm:spPr/>
      <dgm:t>
        <a:bodyPr/>
        <a:lstStyle/>
        <a:p>
          <a:endParaRPr lang="en-GB"/>
        </a:p>
      </dgm:t>
    </dgm:pt>
    <dgm:pt modelId="{F4A6C55E-E096-5443-A9B2-DC77A0AB8374}" type="sibTrans" cxnId="{E23A4698-C637-1448-92A9-C879BD30A409}">
      <dgm:prSet/>
      <dgm:spPr/>
      <dgm:t>
        <a:bodyPr/>
        <a:lstStyle/>
        <a:p>
          <a:endParaRPr lang="en-GB"/>
        </a:p>
      </dgm:t>
    </dgm:pt>
    <dgm:pt modelId="{FB765FD7-80EA-7C48-B9E4-AD64B0A89075}" type="pres">
      <dgm:prSet presAssocID="{9293A229-ED81-7349-AB53-1156D3B6083C}" presName="diagram" presStyleCnt="0">
        <dgm:presLayoutVars>
          <dgm:dir/>
          <dgm:resizeHandles val="exact"/>
        </dgm:presLayoutVars>
      </dgm:prSet>
      <dgm:spPr/>
    </dgm:pt>
    <dgm:pt modelId="{5CA23EC0-43A0-D845-8B51-781674D1F98E}" type="pres">
      <dgm:prSet presAssocID="{BC31246E-1A4A-1443-B69C-52F9DB7A2617}" presName="node" presStyleLbl="node1" presStyleIdx="0" presStyleCnt="11">
        <dgm:presLayoutVars>
          <dgm:bulletEnabled val="1"/>
        </dgm:presLayoutVars>
      </dgm:prSet>
      <dgm:spPr/>
    </dgm:pt>
    <dgm:pt modelId="{40AC208E-0F5E-0E43-903B-96AB63E9AAEE}" type="pres">
      <dgm:prSet presAssocID="{97C90816-FE8E-7840-A686-DCCF29658AF6}" presName="sibTrans" presStyleLbl="sibTrans2D1" presStyleIdx="0" presStyleCnt="10"/>
      <dgm:spPr/>
    </dgm:pt>
    <dgm:pt modelId="{FAE64A51-3D41-3848-AEEC-EF466F64C91D}" type="pres">
      <dgm:prSet presAssocID="{97C90816-FE8E-7840-A686-DCCF29658AF6}" presName="connectorText" presStyleLbl="sibTrans2D1" presStyleIdx="0" presStyleCnt="10"/>
      <dgm:spPr/>
    </dgm:pt>
    <dgm:pt modelId="{79BA4B49-CE79-8341-85BD-21F42261C45D}" type="pres">
      <dgm:prSet presAssocID="{4EDB4418-277B-9846-975E-84120A8422CB}" presName="node" presStyleLbl="node1" presStyleIdx="1" presStyleCnt="11">
        <dgm:presLayoutVars>
          <dgm:bulletEnabled val="1"/>
        </dgm:presLayoutVars>
      </dgm:prSet>
      <dgm:spPr/>
    </dgm:pt>
    <dgm:pt modelId="{E375D7BF-B6A5-154D-AEC3-0B5DBAD1A480}" type="pres">
      <dgm:prSet presAssocID="{6F05BCBC-7682-3640-8311-C5F8BD80AED4}" presName="sibTrans" presStyleLbl="sibTrans2D1" presStyleIdx="1" presStyleCnt="10"/>
      <dgm:spPr/>
    </dgm:pt>
    <dgm:pt modelId="{195358B8-CE7A-BC42-A0C1-9D6C7DCE7AE8}" type="pres">
      <dgm:prSet presAssocID="{6F05BCBC-7682-3640-8311-C5F8BD80AED4}" presName="connectorText" presStyleLbl="sibTrans2D1" presStyleIdx="1" presStyleCnt="10"/>
      <dgm:spPr/>
    </dgm:pt>
    <dgm:pt modelId="{25A53610-B09A-5E47-A204-29D1926C4196}" type="pres">
      <dgm:prSet presAssocID="{4DA1737B-2BEC-D242-9A5C-F60BB874D444}" presName="node" presStyleLbl="node1" presStyleIdx="2" presStyleCnt="11">
        <dgm:presLayoutVars>
          <dgm:bulletEnabled val="1"/>
        </dgm:presLayoutVars>
      </dgm:prSet>
      <dgm:spPr/>
    </dgm:pt>
    <dgm:pt modelId="{BB937F45-60ED-1246-A333-C90CB5F58107}" type="pres">
      <dgm:prSet presAssocID="{56A42B77-855E-DD49-9AE3-543CD6CFC545}" presName="sibTrans" presStyleLbl="sibTrans2D1" presStyleIdx="2" presStyleCnt="10"/>
      <dgm:spPr/>
    </dgm:pt>
    <dgm:pt modelId="{F11523B7-332A-954E-8557-4C2482B1DC91}" type="pres">
      <dgm:prSet presAssocID="{56A42B77-855E-DD49-9AE3-543CD6CFC545}" presName="connectorText" presStyleLbl="sibTrans2D1" presStyleIdx="2" presStyleCnt="10"/>
      <dgm:spPr/>
    </dgm:pt>
    <dgm:pt modelId="{EDF0DA45-C627-5F48-B5DA-6EEEA6C0CB88}" type="pres">
      <dgm:prSet presAssocID="{F06AFF7C-2398-FE40-BD7A-17228285977B}" presName="node" presStyleLbl="node1" presStyleIdx="3" presStyleCnt="11">
        <dgm:presLayoutVars>
          <dgm:bulletEnabled val="1"/>
        </dgm:presLayoutVars>
      </dgm:prSet>
      <dgm:spPr/>
    </dgm:pt>
    <dgm:pt modelId="{995CF6E3-A5AB-A04C-8F67-C43428A528EA}" type="pres">
      <dgm:prSet presAssocID="{D60E2CB7-BAC4-BE46-BD77-4C196132329D}" presName="sibTrans" presStyleLbl="sibTrans2D1" presStyleIdx="3" presStyleCnt="10"/>
      <dgm:spPr/>
    </dgm:pt>
    <dgm:pt modelId="{A426D8D4-8C9D-4F40-B793-E4A45EF30C34}" type="pres">
      <dgm:prSet presAssocID="{D60E2CB7-BAC4-BE46-BD77-4C196132329D}" presName="connectorText" presStyleLbl="sibTrans2D1" presStyleIdx="3" presStyleCnt="10"/>
      <dgm:spPr/>
    </dgm:pt>
    <dgm:pt modelId="{3C457444-A7A8-5D41-9B42-111009DD016E}" type="pres">
      <dgm:prSet presAssocID="{B86245DE-3913-604A-A571-9C977994291E}" presName="node" presStyleLbl="node1" presStyleIdx="4" presStyleCnt="11">
        <dgm:presLayoutVars>
          <dgm:bulletEnabled val="1"/>
        </dgm:presLayoutVars>
      </dgm:prSet>
      <dgm:spPr/>
    </dgm:pt>
    <dgm:pt modelId="{5DAE2049-7102-8840-B5A5-6C457387E0CB}" type="pres">
      <dgm:prSet presAssocID="{EE3BE7F0-5170-754F-83AA-FC420039D0C1}" presName="sibTrans" presStyleLbl="sibTrans2D1" presStyleIdx="4" presStyleCnt="10"/>
      <dgm:spPr/>
    </dgm:pt>
    <dgm:pt modelId="{C029A2A0-6BD1-8942-AA2D-A5C978FDEA17}" type="pres">
      <dgm:prSet presAssocID="{EE3BE7F0-5170-754F-83AA-FC420039D0C1}" presName="connectorText" presStyleLbl="sibTrans2D1" presStyleIdx="4" presStyleCnt="10"/>
      <dgm:spPr/>
    </dgm:pt>
    <dgm:pt modelId="{8156DD53-24ED-1B48-A812-44E5EFAAD4B3}" type="pres">
      <dgm:prSet presAssocID="{E95F2D36-9463-CF42-AE68-632462A60A7A}" presName="node" presStyleLbl="node1" presStyleIdx="5" presStyleCnt="11">
        <dgm:presLayoutVars>
          <dgm:bulletEnabled val="1"/>
        </dgm:presLayoutVars>
      </dgm:prSet>
      <dgm:spPr/>
    </dgm:pt>
    <dgm:pt modelId="{32DA0E37-483D-F445-BB99-12809B1BC62A}" type="pres">
      <dgm:prSet presAssocID="{32ED1B31-07C1-034D-90D0-BA2C1701B974}" presName="sibTrans" presStyleLbl="sibTrans2D1" presStyleIdx="5" presStyleCnt="10"/>
      <dgm:spPr/>
    </dgm:pt>
    <dgm:pt modelId="{F5987B43-8309-AD45-B5CC-E160439A38E0}" type="pres">
      <dgm:prSet presAssocID="{32ED1B31-07C1-034D-90D0-BA2C1701B974}" presName="connectorText" presStyleLbl="sibTrans2D1" presStyleIdx="5" presStyleCnt="10"/>
      <dgm:spPr/>
    </dgm:pt>
    <dgm:pt modelId="{4A1E4986-E8C7-324A-8375-EE4ABD028480}" type="pres">
      <dgm:prSet presAssocID="{159538B0-84E8-F642-965A-68C824584B4E}" presName="node" presStyleLbl="node1" presStyleIdx="6" presStyleCnt="11">
        <dgm:presLayoutVars>
          <dgm:bulletEnabled val="1"/>
        </dgm:presLayoutVars>
      </dgm:prSet>
      <dgm:spPr/>
    </dgm:pt>
    <dgm:pt modelId="{63CC0829-7122-E84D-927B-B23588FB248C}" type="pres">
      <dgm:prSet presAssocID="{2118EF91-796B-0D4B-876A-4F8536AF1E64}" presName="sibTrans" presStyleLbl="sibTrans2D1" presStyleIdx="6" presStyleCnt="10"/>
      <dgm:spPr/>
    </dgm:pt>
    <dgm:pt modelId="{026F9D3B-1812-EC45-82FC-0DB9DD3091DE}" type="pres">
      <dgm:prSet presAssocID="{2118EF91-796B-0D4B-876A-4F8536AF1E64}" presName="connectorText" presStyleLbl="sibTrans2D1" presStyleIdx="6" presStyleCnt="10"/>
      <dgm:spPr/>
    </dgm:pt>
    <dgm:pt modelId="{4F1FD0C9-F57C-2F4B-B040-E493EE258D67}" type="pres">
      <dgm:prSet presAssocID="{6FF29BC6-729C-CA41-B8EE-C739225933DB}" presName="node" presStyleLbl="node1" presStyleIdx="7" presStyleCnt="11">
        <dgm:presLayoutVars>
          <dgm:bulletEnabled val="1"/>
        </dgm:presLayoutVars>
      </dgm:prSet>
      <dgm:spPr/>
    </dgm:pt>
    <dgm:pt modelId="{41D60A5C-2332-944A-9AE2-EA5A7C8946C7}" type="pres">
      <dgm:prSet presAssocID="{2DB6B5BD-7066-8641-8939-81378803833A}" presName="sibTrans" presStyleLbl="sibTrans2D1" presStyleIdx="7" presStyleCnt="10"/>
      <dgm:spPr/>
    </dgm:pt>
    <dgm:pt modelId="{E6E31112-602E-FE45-A7E9-B7921D124B24}" type="pres">
      <dgm:prSet presAssocID="{2DB6B5BD-7066-8641-8939-81378803833A}" presName="connectorText" presStyleLbl="sibTrans2D1" presStyleIdx="7" presStyleCnt="10"/>
      <dgm:spPr/>
    </dgm:pt>
    <dgm:pt modelId="{0CE3366F-31B3-CB44-BF03-2EB312E8E901}" type="pres">
      <dgm:prSet presAssocID="{30F1B07D-E7D6-684C-995B-BBCEC72BF540}" presName="node" presStyleLbl="node1" presStyleIdx="8" presStyleCnt="11">
        <dgm:presLayoutVars>
          <dgm:bulletEnabled val="1"/>
        </dgm:presLayoutVars>
      </dgm:prSet>
      <dgm:spPr/>
    </dgm:pt>
    <dgm:pt modelId="{75F059A6-A514-0A4B-BCE3-C11AFF640C32}" type="pres">
      <dgm:prSet presAssocID="{A742E23F-168F-2245-82C9-1D3D5F8341AE}" presName="sibTrans" presStyleLbl="sibTrans2D1" presStyleIdx="8" presStyleCnt="10"/>
      <dgm:spPr/>
    </dgm:pt>
    <dgm:pt modelId="{C89EF07D-727C-C146-80CC-A64C7FD0E01D}" type="pres">
      <dgm:prSet presAssocID="{A742E23F-168F-2245-82C9-1D3D5F8341AE}" presName="connectorText" presStyleLbl="sibTrans2D1" presStyleIdx="8" presStyleCnt="10"/>
      <dgm:spPr/>
    </dgm:pt>
    <dgm:pt modelId="{4FF9F22E-8A9D-9447-B262-A9DCAE8FFB10}" type="pres">
      <dgm:prSet presAssocID="{DDD88721-84C3-AA42-904A-B3493B56B1BB}" presName="node" presStyleLbl="node1" presStyleIdx="9" presStyleCnt="11">
        <dgm:presLayoutVars>
          <dgm:bulletEnabled val="1"/>
        </dgm:presLayoutVars>
      </dgm:prSet>
      <dgm:spPr/>
    </dgm:pt>
    <dgm:pt modelId="{E036AA41-EC58-4942-8186-77BD8B5D3B7B}" type="pres">
      <dgm:prSet presAssocID="{026AFD6B-4C98-9244-97FF-0B5221A56B06}" presName="sibTrans" presStyleLbl="sibTrans2D1" presStyleIdx="9" presStyleCnt="10"/>
      <dgm:spPr/>
    </dgm:pt>
    <dgm:pt modelId="{1B1E8805-B8EC-664F-BDD5-E02E9B48C0F1}" type="pres">
      <dgm:prSet presAssocID="{026AFD6B-4C98-9244-97FF-0B5221A56B06}" presName="connectorText" presStyleLbl="sibTrans2D1" presStyleIdx="9" presStyleCnt="10"/>
      <dgm:spPr/>
    </dgm:pt>
    <dgm:pt modelId="{5A089F93-68C1-134C-A364-2A735393BD7A}" type="pres">
      <dgm:prSet presAssocID="{B789500E-2777-1546-99A2-2A0B4FF3F87D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F8E570B-D178-C744-B214-4C2295B78E5C}" type="presOf" srcId="{026AFD6B-4C98-9244-97FF-0B5221A56B06}" destId="{1B1E8805-B8EC-664F-BDD5-E02E9B48C0F1}" srcOrd="1" destOrd="0" presId="urn:microsoft.com/office/officeart/2005/8/layout/process5"/>
    <dgm:cxn modelId="{46D76E16-068C-D84B-9CB7-C96B449C4232}" type="presOf" srcId="{B789500E-2777-1546-99A2-2A0B4FF3F87D}" destId="{5A089F93-68C1-134C-A364-2A735393BD7A}" srcOrd="0" destOrd="0" presId="urn:microsoft.com/office/officeart/2005/8/layout/process5"/>
    <dgm:cxn modelId="{34CE2C17-2F18-0146-80AD-422314871FF4}" type="presOf" srcId="{473E7FB9-FF07-B54D-9E83-F83F81D6D78B}" destId="{5CA23EC0-43A0-D845-8B51-781674D1F98E}" srcOrd="0" destOrd="1" presId="urn:microsoft.com/office/officeart/2005/8/layout/process5"/>
    <dgm:cxn modelId="{44D0F922-B8B3-CD41-A359-26821A496ADD}" type="presOf" srcId="{97C90816-FE8E-7840-A686-DCCF29658AF6}" destId="{FAE64A51-3D41-3848-AEEC-EF466F64C91D}" srcOrd="1" destOrd="0" presId="urn:microsoft.com/office/officeart/2005/8/layout/process5"/>
    <dgm:cxn modelId="{AD608D26-E956-AE42-99BD-AC604B0A914F}" type="presOf" srcId="{32ED1B31-07C1-034D-90D0-BA2C1701B974}" destId="{F5987B43-8309-AD45-B5CC-E160439A38E0}" srcOrd="1" destOrd="0" presId="urn:microsoft.com/office/officeart/2005/8/layout/process5"/>
    <dgm:cxn modelId="{5AA05227-7E46-2445-8F75-CFA652223E75}" type="presOf" srcId="{E95F2D36-9463-CF42-AE68-632462A60A7A}" destId="{8156DD53-24ED-1B48-A812-44E5EFAAD4B3}" srcOrd="0" destOrd="0" presId="urn:microsoft.com/office/officeart/2005/8/layout/process5"/>
    <dgm:cxn modelId="{8CFB5431-3FA8-F743-A065-5A231CF33F22}" srcId="{9293A229-ED81-7349-AB53-1156D3B6083C}" destId="{30F1B07D-E7D6-684C-995B-BBCEC72BF540}" srcOrd="8" destOrd="0" parTransId="{EB74A916-86CA-7B4B-A01A-33921C6E2872}" sibTransId="{A742E23F-168F-2245-82C9-1D3D5F8341AE}"/>
    <dgm:cxn modelId="{F3016036-B812-3341-8F17-69E7764B4FE5}" srcId="{9293A229-ED81-7349-AB53-1156D3B6083C}" destId="{F06AFF7C-2398-FE40-BD7A-17228285977B}" srcOrd="3" destOrd="0" parTransId="{6DA8DB16-41AB-7644-9B0B-EF19F5D743DF}" sibTransId="{D60E2CB7-BAC4-BE46-BD77-4C196132329D}"/>
    <dgm:cxn modelId="{0C22063A-21ED-9F4F-AFB7-21914DE99803}" type="presOf" srcId="{2DB6B5BD-7066-8641-8939-81378803833A}" destId="{E6E31112-602E-FE45-A7E9-B7921D124B24}" srcOrd="1" destOrd="0" presId="urn:microsoft.com/office/officeart/2005/8/layout/process5"/>
    <dgm:cxn modelId="{22862F3B-289C-C44C-A4C4-1B1335FA01BD}" srcId="{9293A229-ED81-7349-AB53-1156D3B6083C}" destId="{6FF29BC6-729C-CA41-B8EE-C739225933DB}" srcOrd="7" destOrd="0" parTransId="{9440586C-EDD0-984E-89C5-4BB24E71A2D8}" sibTransId="{2DB6B5BD-7066-8641-8939-81378803833A}"/>
    <dgm:cxn modelId="{298D7D3B-235D-3D4E-88DE-0060F6911E62}" type="presOf" srcId="{2DB6B5BD-7066-8641-8939-81378803833A}" destId="{41D60A5C-2332-944A-9AE2-EA5A7C8946C7}" srcOrd="0" destOrd="0" presId="urn:microsoft.com/office/officeart/2005/8/layout/process5"/>
    <dgm:cxn modelId="{C73BBE45-EE00-DC49-9224-5A358D0C3935}" srcId="{9293A229-ED81-7349-AB53-1156D3B6083C}" destId="{B86245DE-3913-604A-A571-9C977994291E}" srcOrd="4" destOrd="0" parTransId="{F6230E22-F4BF-604A-B2B4-D005FD3B17A8}" sibTransId="{EE3BE7F0-5170-754F-83AA-FC420039D0C1}"/>
    <dgm:cxn modelId="{24F3DC46-3308-7044-990C-37746FA38ABE}" srcId="{9293A229-ED81-7349-AB53-1156D3B6083C}" destId="{E95F2D36-9463-CF42-AE68-632462A60A7A}" srcOrd="5" destOrd="0" parTransId="{3C0169D2-7FFD-E84F-BABF-D4084E52BB53}" sibTransId="{32ED1B31-07C1-034D-90D0-BA2C1701B974}"/>
    <dgm:cxn modelId="{57E6724B-B7EC-214F-95A9-845FF14E4672}" type="presOf" srcId="{A742E23F-168F-2245-82C9-1D3D5F8341AE}" destId="{C89EF07D-727C-C146-80CC-A64C7FD0E01D}" srcOrd="1" destOrd="0" presId="urn:microsoft.com/office/officeart/2005/8/layout/process5"/>
    <dgm:cxn modelId="{0B68B353-EA1D-AF49-8BCB-62CFF9D3080F}" type="presOf" srcId="{159538B0-84E8-F642-965A-68C824584B4E}" destId="{4A1E4986-E8C7-324A-8375-EE4ABD028480}" srcOrd="0" destOrd="0" presId="urn:microsoft.com/office/officeart/2005/8/layout/process5"/>
    <dgm:cxn modelId="{28CDA15D-59C1-E849-BB1C-8C4525B932CA}" type="presOf" srcId="{EE3BE7F0-5170-754F-83AA-FC420039D0C1}" destId="{5DAE2049-7102-8840-B5A5-6C457387E0CB}" srcOrd="0" destOrd="0" presId="urn:microsoft.com/office/officeart/2005/8/layout/process5"/>
    <dgm:cxn modelId="{E7644E61-E49E-7C4A-A171-EB8EAB71DFBE}" type="presOf" srcId="{4DA1737B-2BEC-D242-9A5C-F60BB874D444}" destId="{25A53610-B09A-5E47-A204-29D1926C4196}" srcOrd="0" destOrd="0" presId="urn:microsoft.com/office/officeart/2005/8/layout/process5"/>
    <dgm:cxn modelId="{68478265-9AA5-4641-82B9-B7573E5D0E57}" type="presOf" srcId="{56A42B77-855E-DD49-9AE3-543CD6CFC545}" destId="{BB937F45-60ED-1246-A333-C90CB5F58107}" srcOrd="0" destOrd="0" presId="urn:microsoft.com/office/officeart/2005/8/layout/process5"/>
    <dgm:cxn modelId="{52B4596F-C3FE-374F-B380-3DA6A5C6E7CE}" type="presOf" srcId="{A742E23F-168F-2245-82C9-1D3D5F8341AE}" destId="{75F059A6-A514-0A4B-BCE3-C11AFF640C32}" srcOrd="0" destOrd="0" presId="urn:microsoft.com/office/officeart/2005/8/layout/process5"/>
    <dgm:cxn modelId="{568F067C-6D06-834D-B0A7-A68336ED0943}" type="presOf" srcId="{30F1B07D-E7D6-684C-995B-BBCEC72BF540}" destId="{0CE3366F-31B3-CB44-BF03-2EB312E8E901}" srcOrd="0" destOrd="0" presId="urn:microsoft.com/office/officeart/2005/8/layout/process5"/>
    <dgm:cxn modelId="{8463457E-198B-0241-B65C-12C5ED643569}" type="presOf" srcId="{6FF29BC6-729C-CA41-B8EE-C739225933DB}" destId="{4F1FD0C9-F57C-2F4B-B040-E493EE258D67}" srcOrd="0" destOrd="0" presId="urn:microsoft.com/office/officeart/2005/8/layout/process5"/>
    <dgm:cxn modelId="{7CF1B47E-A630-B64A-B44F-87AB04EE1758}" type="presOf" srcId="{6F05BCBC-7682-3640-8311-C5F8BD80AED4}" destId="{E375D7BF-B6A5-154D-AEC3-0B5DBAD1A480}" srcOrd="0" destOrd="0" presId="urn:microsoft.com/office/officeart/2005/8/layout/process5"/>
    <dgm:cxn modelId="{AE263584-56C1-7348-83E6-1214266CE0A8}" type="presOf" srcId="{B86245DE-3913-604A-A571-9C977994291E}" destId="{3C457444-A7A8-5D41-9B42-111009DD016E}" srcOrd="0" destOrd="0" presId="urn:microsoft.com/office/officeart/2005/8/layout/process5"/>
    <dgm:cxn modelId="{BDE23288-91AA-0A4B-9C42-C1DE49978C8C}" type="presOf" srcId="{2118EF91-796B-0D4B-876A-4F8536AF1E64}" destId="{026F9D3B-1812-EC45-82FC-0DB9DD3091DE}" srcOrd="1" destOrd="0" presId="urn:microsoft.com/office/officeart/2005/8/layout/process5"/>
    <dgm:cxn modelId="{11A4778A-69F6-724C-95C0-1C19CAF5A4C3}" type="presOf" srcId="{9293A229-ED81-7349-AB53-1156D3B6083C}" destId="{FB765FD7-80EA-7C48-B9E4-AD64B0A89075}" srcOrd="0" destOrd="0" presId="urn:microsoft.com/office/officeart/2005/8/layout/process5"/>
    <dgm:cxn modelId="{D1299896-8C13-2B44-B2EA-9F774AD7A972}" type="presOf" srcId="{026AFD6B-4C98-9244-97FF-0B5221A56B06}" destId="{E036AA41-EC58-4942-8186-77BD8B5D3B7B}" srcOrd="0" destOrd="0" presId="urn:microsoft.com/office/officeart/2005/8/layout/process5"/>
    <dgm:cxn modelId="{E23A4698-C637-1448-92A9-C879BD30A409}" srcId="{159538B0-84E8-F642-965A-68C824584B4E}" destId="{B33216EE-9C11-E34F-B46B-66F5D4BEDB9E}" srcOrd="0" destOrd="0" parTransId="{18E7EBEB-9CBE-5149-AB5A-3E8F58205205}" sibTransId="{F4A6C55E-E096-5443-A9B2-DC77A0AB8374}"/>
    <dgm:cxn modelId="{7A2ED098-38D1-7C41-8603-E146A3B289E4}" type="presOf" srcId="{6F05BCBC-7682-3640-8311-C5F8BD80AED4}" destId="{195358B8-CE7A-BC42-A0C1-9D6C7DCE7AE8}" srcOrd="1" destOrd="0" presId="urn:microsoft.com/office/officeart/2005/8/layout/process5"/>
    <dgm:cxn modelId="{EFE04FAC-0DD3-E04B-9227-713EC5DA585B}" type="presOf" srcId="{DDD88721-84C3-AA42-904A-B3493B56B1BB}" destId="{4FF9F22E-8A9D-9447-B262-A9DCAE8FFB10}" srcOrd="0" destOrd="0" presId="urn:microsoft.com/office/officeart/2005/8/layout/process5"/>
    <dgm:cxn modelId="{A0892EAD-7883-DA43-BACE-28207C530E32}" type="presOf" srcId="{2118EF91-796B-0D4B-876A-4F8536AF1E64}" destId="{63CC0829-7122-E84D-927B-B23588FB248C}" srcOrd="0" destOrd="0" presId="urn:microsoft.com/office/officeart/2005/8/layout/process5"/>
    <dgm:cxn modelId="{A680FBB0-1F86-0F46-8491-ACC131973FF6}" type="presOf" srcId="{56A42B77-855E-DD49-9AE3-543CD6CFC545}" destId="{F11523B7-332A-954E-8557-4C2482B1DC91}" srcOrd="1" destOrd="0" presId="urn:microsoft.com/office/officeart/2005/8/layout/process5"/>
    <dgm:cxn modelId="{07C257B6-E0CE-6D46-8CC9-58D7C74B381C}" type="presOf" srcId="{D60E2CB7-BAC4-BE46-BD77-4C196132329D}" destId="{A426D8D4-8C9D-4F40-B793-E4A45EF30C34}" srcOrd="1" destOrd="0" presId="urn:microsoft.com/office/officeart/2005/8/layout/process5"/>
    <dgm:cxn modelId="{E9EE83B9-0408-E643-A3E7-2F56CBC34235}" type="presOf" srcId="{97C90816-FE8E-7840-A686-DCCF29658AF6}" destId="{40AC208E-0F5E-0E43-903B-96AB63E9AAEE}" srcOrd="0" destOrd="0" presId="urn:microsoft.com/office/officeart/2005/8/layout/process5"/>
    <dgm:cxn modelId="{6E399EBB-7BDD-F548-BB58-47ACC66A218B}" type="presOf" srcId="{BC31246E-1A4A-1443-B69C-52F9DB7A2617}" destId="{5CA23EC0-43A0-D845-8B51-781674D1F98E}" srcOrd="0" destOrd="0" presId="urn:microsoft.com/office/officeart/2005/8/layout/process5"/>
    <dgm:cxn modelId="{B7C18ABE-3E3B-B145-A3F0-CC9B8720FB7B}" srcId="{9293A229-ED81-7349-AB53-1156D3B6083C}" destId="{4DA1737B-2BEC-D242-9A5C-F60BB874D444}" srcOrd="2" destOrd="0" parTransId="{36842C3B-DE56-334F-865D-A8959C11CC22}" sibTransId="{56A42B77-855E-DD49-9AE3-543CD6CFC545}"/>
    <dgm:cxn modelId="{1803F8CD-E297-614E-B973-538E8F7F625D}" type="presOf" srcId="{D60E2CB7-BAC4-BE46-BD77-4C196132329D}" destId="{995CF6E3-A5AB-A04C-8F67-C43428A528EA}" srcOrd="0" destOrd="0" presId="urn:microsoft.com/office/officeart/2005/8/layout/process5"/>
    <dgm:cxn modelId="{796282D4-E773-DB44-9058-BC1D3ADCE2E5}" type="presOf" srcId="{B33216EE-9C11-E34F-B46B-66F5D4BEDB9E}" destId="{4A1E4986-E8C7-324A-8375-EE4ABD028480}" srcOrd="0" destOrd="1" presId="urn:microsoft.com/office/officeart/2005/8/layout/process5"/>
    <dgm:cxn modelId="{754238D7-54AF-E948-8563-EBF554CC7A50}" srcId="{9293A229-ED81-7349-AB53-1156D3B6083C}" destId="{4EDB4418-277B-9846-975E-84120A8422CB}" srcOrd="1" destOrd="0" parTransId="{171930F1-3A83-8A43-B344-AA9602D0781D}" sibTransId="{6F05BCBC-7682-3640-8311-C5F8BD80AED4}"/>
    <dgm:cxn modelId="{99BB7AD9-1C89-1345-893B-8110134A8A82}" type="presOf" srcId="{EE3BE7F0-5170-754F-83AA-FC420039D0C1}" destId="{C029A2A0-6BD1-8942-AA2D-A5C978FDEA17}" srcOrd="1" destOrd="0" presId="urn:microsoft.com/office/officeart/2005/8/layout/process5"/>
    <dgm:cxn modelId="{23A9E9E3-1CFC-B546-A4F8-98E90337B256}" type="presOf" srcId="{F06AFF7C-2398-FE40-BD7A-17228285977B}" destId="{EDF0DA45-C627-5F48-B5DA-6EEEA6C0CB88}" srcOrd="0" destOrd="0" presId="urn:microsoft.com/office/officeart/2005/8/layout/process5"/>
    <dgm:cxn modelId="{D0DEF9E4-8531-ED46-B1EE-42248F3EF1B7}" srcId="{9293A229-ED81-7349-AB53-1156D3B6083C}" destId="{BC31246E-1A4A-1443-B69C-52F9DB7A2617}" srcOrd="0" destOrd="0" parTransId="{24D633BD-6FB0-EB4C-8D27-0BA53C642C8C}" sibTransId="{97C90816-FE8E-7840-A686-DCCF29658AF6}"/>
    <dgm:cxn modelId="{02573EE7-E7F9-D749-9EEB-7068B34474A7}" type="presOf" srcId="{4EDB4418-277B-9846-975E-84120A8422CB}" destId="{79BA4B49-CE79-8341-85BD-21F42261C45D}" srcOrd="0" destOrd="0" presId="urn:microsoft.com/office/officeart/2005/8/layout/process5"/>
    <dgm:cxn modelId="{5B6D71EE-718C-C748-9057-746460C53BC7}" srcId="{9293A229-ED81-7349-AB53-1156D3B6083C}" destId="{DDD88721-84C3-AA42-904A-B3493B56B1BB}" srcOrd="9" destOrd="0" parTransId="{A5AFAFAD-C977-5842-99AB-5394A3600E30}" sibTransId="{026AFD6B-4C98-9244-97FF-0B5221A56B06}"/>
    <dgm:cxn modelId="{4533B2F2-321A-1D44-A463-CB8586F1A615}" srcId="{9293A229-ED81-7349-AB53-1156D3B6083C}" destId="{159538B0-84E8-F642-965A-68C824584B4E}" srcOrd="6" destOrd="0" parTransId="{F4AD9287-28BC-1749-8F30-FCEA4E1A1FF1}" sibTransId="{2118EF91-796B-0D4B-876A-4F8536AF1E64}"/>
    <dgm:cxn modelId="{A307EEF3-0923-4C40-AE72-6FC22A364CCF}" srcId="{BC31246E-1A4A-1443-B69C-52F9DB7A2617}" destId="{473E7FB9-FF07-B54D-9E83-F83F81D6D78B}" srcOrd="0" destOrd="0" parTransId="{6BD6317E-5DDF-364C-A3ED-A640FA6EB61E}" sibTransId="{CF8C018D-F7C7-AF42-B56E-97037703AE53}"/>
    <dgm:cxn modelId="{AE0042FB-149F-B34C-ABC8-115712843599}" srcId="{9293A229-ED81-7349-AB53-1156D3B6083C}" destId="{B789500E-2777-1546-99A2-2A0B4FF3F87D}" srcOrd="10" destOrd="0" parTransId="{11A959FD-C360-5D4B-91C0-3A0B7AA08997}" sibTransId="{CB3EF074-A72B-0A43-AEF4-D5211A18721B}"/>
    <dgm:cxn modelId="{50CB4AFF-F04C-AC49-98EC-7ECE5C06CABC}" type="presOf" srcId="{32ED1B31-07C1-034D-90D0-BA2C1701B974}" destId="{32DA0E37-483D-F445-BB99-12809B1BC62A}" srcOrd="0" destOrd="0" presId="urn:microsoft.com/office/officeart/2005/8/layout/process5"/>
    <dgm:cxn modelId="{C330D50C-3E72-D542-9314-0FC85B62739F}" type="presParOf" srcId="{FB765FD7-80EA-7C48-B9E4-AD64B0A89075}" destId="{5CA23EC0-43A0-D845-8B51-781674D1F98E}" srcOrd="0" destOrd="0" presId="urn:microsoft.com/office/officeart/2005/8/layout/process5"/>
    <dgm:cxn modelId="{FAF1F7E5-D46B-8A47-B576-8C8ACD219B8E}" type="presParOf" srcId="{FB765FD7-80EA-7C48-B9E4-AD64B0A89075}" destId="{40AC208E-0F5E-0E43-903B-96AB63E9AAEE}" srcOrd="1" destOrd="0" presId="urn:microsoft.com/office/officeart/2005/8/layout/process5"/>
    <dgm:cxn modelId="{C9CA20FB-7CE5-524C-B061-A32CB81D40DF}" type="presParOf" srcId="{40AC208E-0F5E-0E43-903B-96AB63E9AAEE}" destId="{FAE64A51-3D41-3848-AEEC-EF466F64C91D}" srcOrd="0" destOrd="0" presId="urn:microsoft.com/office/officeart/2005/8/layout/process5"/>
    <dgm:cxn modelId="{91BFF6E6-66D2-7345-B9EF-8189A1A7949A}" type="presParOf" srcId="{FB765FD7-80EA-7C48-B9E4-AD64B0A89075}" destId="{79BA4B49-CE79-8341-85BD-21F42261C45D}" srcOrd="2" destOrd="0" presId="urn:microsoft.com/office/officeart/2005/8/layout/process5"/>
    <dgm:cxn modelId="{18D3E14F-6129-3046-B71F-E8CEC6B5230F}" type="presParOf" srcId="{FB765FD7-80EA-7C48-B9E4-AD64B0A89075}" destId="{E375D7BF-B6A5-154D-AEC3-0B5DBAD1A480}" srcOrd="3" destOrd="0" presId="urn:microsoft.com/office/officeart/2005/8/layout/process5"/>
    <dgm:cxn modelId="{2A8FF5FE-33F5-1E40-A154-24D1B6FD8D7C}" type="presParOf" srcId="{E375D7BF-B6A5-154D-AEC3-0B5DBAD1A480}" destId="{195358B8-CE7A-BC42-A0C1-9D6C7DCE7AE8}" srcOrd="0" destOrd="0" presId="urn:microsoft.com/office/officeart/2005/8/layout/process5"/>
    <dgm:cxn modelId="{F95D11AF-2B1F-8D47-A865-5D7E8C6534D8}" type="presParOf" srcId="{FB765FD7-80EA-7C48-B9E4-AD64B0A89075}" destId="{25A53610-B09A-5E47-A204-29D1926C4196}" srcOrd="4" destOrd="0" presId="urn:microsoft.com/office/officeart/2005/8/layout/process5"/>
    <dgm:cxn modelId="{DDC43C3D-5839-1D42-94CE-A6D486BA376F}" type="presParOf" srcId="{FB765FD7-80EA-7C48-B9E4-AD64B0A89075}" destId="{BB937F45-60ED-1246-A333-C90CB5F58107}" srcOrd="5" destOrd="0" presId="urn:microsoft.com/office/officeart/2005/8/layout/process5"/>
    <dgm:cxn modelId="{CFB054D4-2749-4C46-8845-D6F95A736392}" type="presParOf" srcId="{BB937F45-60ED-1246-A333-C90CB5F58107}" destId="{F11523B7-332A-954E-8557-4C2482B1DC91}" srcOrd="0" destOrd="0" presId="urn:microsoft.com/office/officeart/2005/8/layout/process5"/>
    <dgm:cxn modelId="{54F5A6C4-D338-9142-8E1E-21E087E6104F}" type="presParOf" srcId="{FB765FD7-80EA-7C48-B9E4-AD64B0A89075}" destId="{EDF0DA45-C627-5F48-B5DA-6EEEA6C0CB88}" srcOrd="6" destOrd="0" presId="urn:microsoft.com/office/officeart/2005/8/layout/process5"/>
    <dgm:cxn modelId="{1441B188-A525-7642-BCD4-836C6AFBF0D2}" type="presParOf" srcId="{FB765FD7-80EA-7C48-B9E4-AD64B0A89075}" destId="{995CF6E3-A5AB-A04C-8F67-C43428A528EA}" srcOrd="7" destOrd="0" presId="urn:microsoft.com/office/officeart/2005/8/layout/process5"/>
    <dgm:cxn modelId="{EB1A9387-45F6-4B45-8CF2-84528AEEE1BE}" type="presParOf" srcId="{995CF6E3-A5AB-A04C-8F67-C43428A528EA}" destId="{A426D8D4-8C9D-4F40-B793-E4A45EF30C34}" srcOrd="0" destOrd="0" presId="urn:microsoft.com/office/officeart/2005/8/layout/process5"/>
    <dgm:cxn modelId="{C847B045-3F55-5143-AED7-CED4F51A29C0}" type="presParOf" srcId="{FB765FD7-80EA-7C48-B9E4-AD64B0A89075}" destId="{3C457444-A7A8-5D41-9B42-111009DD016E}" srcOrd="8" destOrd="0" presId="urn:microsoft.com/office/officeart/2005/8/layout/process5"/>
    <dgm:cxn modelId="{9A3B36C9-4298-5A41-B99B-81F8B86947A2}" type="presParOf" srcId="{FB765FD7-80EA-7C48-B9E4-AD64B0A89075}" destId="{5DAE2049-7102-8840-B5A5-6C457387E0CB}" srcOrd="9" destOrd="0" presId="urn:microsoft.com/office/officeart/2005/8/layout/process5"/>
    <dgm:cxn modelId="{E0929524-FEBF-3746-B60A-1DFDD0D3A71D}" type="presParOf" srcId="{5DAE2049-7102-8840-B5A5-6C457387E0CB}" destId="{C029A2A0-6BD1-8942-AA2D-A5C978FDEA17}" srcOrd="0" destOrd="0" presId="urn:microsoft.com/office/officeart/2005/8/layout/process5"/>
    <dgm:cxn modelId="{8EC158DE-28CB-224F-81EE-09EEDEC7F046}" type="presParOf" srcId="{FB765FD7-80EA-7C48-B9E4-AD64B0A89075}" destId="{8156DD53-24ED-1B48-A812-44E5EFAAD4B3}" srcOrd="10" destOrd="0" presId="urn:microsoft.com/office/officeart/2005/8/layout/process5"/>
    <dgm:cxn modelId="{ABCA8D86-77ED-9B4F-A9B6-A33C521CF2ED}" type="presParOf" srcId="{FB765FD7-80EA-7C48-B9E4-AD64B0A89075}" destId="{32DA0E37-483D-F445-BB99-12809B1BC62A}" srcOrd="11" destOrd="0" presId="urn:microsoft.com/office/officeart/2005/8/layout/process5"/>
    <dgm:cxn modelId="{F63ED6DF-B767-E34E-95DA-6E12AEC664DC}" type="presParOf" srcId="{32DA0E37-483D-F445-BB99-12809B1BC62A}" destId="{F5987B43-8309-AD45-B5CC-E160439A38E0}" srcOrd="0" destOrd="0" presId="urn:microsoft.com/office/officeart/2005/8/layout/process5"/>
    <dgm:cxn modelId="{7420EF7C-4259-0747-BCAA-A5C3A0075860}" type="presParOf" srcId="{FB765FD7-80EA-7C48-B9E4-AD64B0A89075}" destId="{4A1E4986-E8C7-324A-8375-EE4ABD028480}" srcOrd="12" destOrd="0" presId="urn:microsoft.com/office/officeart/2005/8/layout/process5"/>
    <dgm:cxn modelId="{7BA6C46F-7214-B646-8E4A-6DDDE9F5D621}" type="presParOf" srcId="{FB765FD7-80EA-7C48-B9E4-AD64B0A89075}" destId="{63CC0829-7122-E84D-927B-B23588FB248C}" srcOrd="13" destOrd="0" presId="urn:microsoft.com/office/officeart/2005/8/layout/process5"/>
    <dgm:cxn modelId="{5D6B14BB-F72B-674B-96A3-421691DCD5F7}" type="presParOf" srcId="{63CC0829-7122-E84D-927B-B23588FB248C}" destId="{026F9D3B-1812-EC45-82FC-0DB9DD3091DE}" srcOrd="0" destOrd="0" presId="urn:microsoft.com/office/officeart/2005/8/layout/process5"/>
    <dgm:cxn modelId="{ECB864B9-6866-7041-A30F-65B1FD6D424C}" type="presParOf" srcId="{FB765FD7-80EA-7C48-B9E4-AD64B0A89075}" destId="{4F1FD0C9-F57C-2F4B-B040-E493EE258D67}" srcOrd="14" destOrd="0" presId="urn:microsoft.com/office/officeart/2005/8/layout/process5"/>
    <dgm:cxn modelId="{AD062D97-D738-EE4C-9989-E603140803DD}" type="presParOf" srcId="{FB765FD7-80EA-7C48-B9E4-AD64B0A89075}" destId="{41D60A5C-2332-944A-9AE2-EA5A7C8946C7}" srcOrd="15" destOrd="0" presId="urn:microsoft.com/office/officeart/2005/8/layout/process5"/>
    <dgm:cxn modelId="{109F8BD2-F454-704C-BF65-AC1EB75190F3}" type="presParOf" srcId="{41D60A5C-2332-944A-9AE2-EA5A7C8946C7}" destId="{E6E31112-602E-FE45-A7E9-B7921D124B24}" srcOrd="0" destOrd="0" presId="urn:microsoft.com/office/officeart/2005/8/layout/process5"/>
    <dgm:cxn modelId="{26E21575-D024-D04A-B469-D25016E5E2CF}" type="presParOf" srcId="{FB765FD7-80EA-7C48-B9E4-AD64B0A89075}" destId="{0CE3366F-31B3-CB44-BF03-2EB312E8E901}" srcOrd="16" destOrd="0" presId="urn:microsoft.com/office/officeart/2005/8/layout/process5"/>
    <dgm:cxn modelId="{D8A293A0-DE32-2242-8A17-C5F2F1DC8584}" type="presParOf" srcId="{FB765FD7-80EA-7C48-B9E4-AD64B0A89075}" destId="{75F059A6-A514-0A4B-BCE3-C11AFF640C32}" srcOrd="17" destOrd="0" presId="urn:microsoft.com/office/officeart/2005/8/layout/process5"/>
    <dgm:cxn modelId="{A9DFA913-6E4C-0D45-9E5E-AC5616FD6E46}" type="presParOf" srcId="{75F059A6-A514-0A4B-BCE3-C11AFF640C32}" destId="{C89EF07D-727C-C146-80CC-A64C7FD0E01D}" srcOrd="0" destOrd="0" presId="urn:microsoft.com/office/officeart/2005/8/layout/process5"/>
    <dgm:cxn modelId="{A8998671-6560-354D-8DF5-3A959EBC5D9C}" type="presParOf" srcId="{FB765FD7-80EA-7C48-B9E4-AD64B0A89075}" destId="{4FF9F22E-8A9D-9447-B262-A9DCAE8FFB10}" srcOrd="18" destOrd="0" presId="urn:microsoft.com/office/officeart/2005/8/layout/process5"/>
    <dgm:cxn modelId="{59C6042E-CFC1-AF41-836D-2F5561103DED}" type="presParOf" srcId="{FB765FD7-80EA-7C48-B9E4-AD64B0A89075}" destId="{E036AA41-EC58-4942-8186-77BD8B5D3B7B}" srcOrd="19" destOrd="0" presId="urn:microsoft.com/office/officeart/2005/8/layout/process5"/>
    <dgm:cxn modelId="{E232C29F-67EF-EF49-A6E7-3AE940635EEB}" type="presParOf" srcId="{E036AA41-EC58-4942-8186-77BD8B5D3B7B}" destId="{1B1E8805-B8EC-664F-BDD5-E02E9B48C0F1}" srcOrd="0" destOrd="0" presId="urn:microsoft.com/office/officeart/2005/8/layout/process5"/>
    <dgm:cxn modelId="{0F33794F-01D0-E346-9D7B-B9090CD51863}" type="presParOf" srcId="{FB765FD7-80EA-7C48-B9E4-AD64B0A89075}" destId="{5A089F93-68C1-134C-A364-2A735393BD7A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61AEE-EAE5-0748-8A33-D3794AC0EA92}">
      <dsp:nvSpPr>
        <dsp:cNvPr id="0" name=""/>
        <dsp:cNvSpPr/>
      </dsp:nvSpPr>
      <dsp:spPr>
        <a:xfrm>
          <a:off x="3286" y="16698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Competence</a:t>
          </a:r>
        </a:p>
      </dsp:txBody>
      <dsp:txXfrm>
        <a:off x="3286" y="16698"/>
        <a:ext cx="3203971" cy="806400"/>
      </dsp:txXfrm>
    </dsp:sp>
    <dsp:sp modelId="{8C5E496A-530B-F543-80A8-580C28A93571}">
      <dsp:nvSpPr>
        <dsp:cNvPr id="0" name=""/>
        <dsp:cNvSpPr/>
      </dsp:nvSpPr>
      <dsp:spPr>
        <a:xfrm>
          <a:off x="3286" y="823098"/>
          <a:ext cx="3203971" cy="35115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Computational Problem Solving</a:t>
          </a:r>
        </a:p>
      </dsp:txBody>
      <dsp:txXfrm>
        <a:off x="3286" y="823098"/>
        <a:ext cx="3203971" cy="3511541"/>
      </dsp:txXfrm>
    </dsp:sp>
    <dsp:sp modelId="{1AB02AB6-1F50-D64B-967C-201DFB442D26}">
      <dsp:nvSpPr>
        <dsp:cNvPr id="0" name=""/>
        <dsp:cNvSpPr/>
      </dsp:nvSpPr>
      <dsp:spPr>
        <a:xfrm>
          <a:off x="3655814" y="16698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Skills</a:t>
          </a:r>
        </a:p>
      </dsp:txBody>
      <dsp:txXfrm>
        <a:off x="3655814" y="16698"/>
        <a:ext cx="3203971" cy="806400"/>
      </dsp:txXfrm>
    </dsp:sp>
    <dsp:sp modelId="{3CE54686-244C-774B-A4D7-BDFE126E79EB}">
      <dsp:nvSpPr>
        <dsp:cNvPr id="0" name=""/>
        <dsp:cNvSpPr/>
      </dsp:nvSpPr>
      <dsp:spPr>
        <a:xfrm>
          <a:off x="3655814" y="823098"/>
          <a:ext cx="3203971" cy="35115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Design Alg. &amp; D.S. to solve specific problems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Argue for correctness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Compare Efficiencies</a:t>
          </a:r>
        </a:p>
      </dsp:txBody>
      <dsp:txXfrm>
        <a:off x="3655814" y="823098"/>
        <a:ext cx="3203971" cy="3511541"/>
      </dsp:txXfrm>
    </dsp:sp>
    <dsp:sp modelId="{D514272A-A0D9-C447-8679-092382A778D2}">
      <dsp:nvSpPr>
        <dsp:cNvPr id="0" name=""/>
        <dsp:cNvSpPr/>
      </dsp:nvSpPr>
      <dsp:spPr>
        <a:xfrm>
          <a:off x="7308342" y="16698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Knowledge</a:t>
          </a:r>
        </a:p>
      </dsp:txBody>
      <dsp:txXfrm>
        <a:off x="7308342" y="16698"/>
        <a:ext cx="3203971" cy="806400"/>
      </dsp:txXfrm>
    </dsp:sp>
    <dsp:sp modelId="{CE8A501B-9D89-6942-8379-992FB8B41670}">
      <dsp:nvSpPr>
        <dsp:cNvPr id="0" name=""/>
        <dsp:cNvSpPr/>
      </dsp:nvSpPr>
      <dsp:spPr>
        <a:xfrm>
          <a:off x="7308342" y="823098"/>
          <a:ext cx="3203971" cy="35115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RAM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Big-Oh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Arrays, Lists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Recursions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Hashing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Trees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Graphs</a:t>
          </a:r>
        </a:p>
      </dsp:txBody>
      <dsp:txXfrm>
        <a:off x="7308342" y="823098"/>
        <a:ext cx="3203971" cy="3511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23EC0-43A0-D845-8B51-781674D1F98E}">
      <dsp:nvSpPr>
        <dsp:cNvPr id="0" name=""/>
        <dsp:cNvSpPr/>
      </dsp:nvSpPr>
      <dsp:spPr>
        <a:xfrm>
          <a:off x="912413" y="2975"/>
          <a:ext cx="1671302" cy="1002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Foundations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600" kern="1200" dirty="0"/>
            <a:t>2 weeks</a:t>
          </a:r>
        </a:p>
      </dsp:txBody>
      <dsp:txXfrm>
        <a:off x="941783" y="32345"/>
        <a:ext cx="1612562" cy="944041"/>
      </dsp:txXfrm>
    </dsp:sp>
    <dsp:sp modelId="{40AC208E-0F5E-0E43-903B-96AB63E9AAEE}">
      <dsp:nvSpPr>
        <dsp:cNvPr id="0" name=""/>
        <dsp:cNvSpPr/>
      </dsp:nvSpPr>
      <dsp:spPr>
        <a:xfrm>
          <a:off x="2730790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730790" y="380021"/>
        <a:ext cx="248021" cy="248689"/>
      </dsp:txXfrm>
    </dsp:sp>
    <dsp:sp modelId="{79BA4B49-CE79-8341-85BD-21F42261C45D}">
      <dsp:nvSpPr>
        <dsp:cNvPr id="0" name=""/>
        <dsp:cNvSpPr/>
      </dsp:nvSpPr>
      <dsp:spPr>
        <a:xfrm>
          <a:off x="3252236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Arrays</a:t>
          </a:r>
        </a:p>
      </dsp:txBody>
      <dsp:txXfrm>
        <a:off x="3281606" y="32345"/>
        <a:ext cx="1612562" cy="944041"/>
      </dsp:txXfrm>
    </dsp:sp>
    <dsp:sp modelId="{E375D7BF-B6A5-154D-AEC3-0B5DBAD1A480}">
      <dsp:nvSpPr>
        <dsp:cNvPr id="0" name=""/>
        <dsp:cNvSpPr/>
      </dsp:nvSpPr>
      <dsp:spPr>
        <a:xfrm>
          <a:off x="5070614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070614" y="380021"/>
        <a:ext cx="248021" cy="248689"/>
      </dsp:txXfrm>
    </dsp:sp>
    <dsp:sp modelId="{25A53610-B09A-5E47-A204-29D1926C4196}">
      <dsp:nvSpPr>
        <dsp:cNvPr id="0" name=""/>
        <dsp:cNvSpPr/>
      </dsp:nvSpPr>
      <dsp:spPr>
        <a:xfrm>
          <a:off x="5592060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Lists</a:t>
          </a:r>
        </a:p>
      </dsp:txBody>
      <dsp:txXfrm>
        <a:off x="5621430" y="32345"/>
        <a:ext cx="1612562" cy="944041"/>
      </dsp:txXfrm>
    </dsp:sp>
    <dsp:sp modelId="{BB937F45-60ED-1246-A333-C90CB5F58107}">
      <dsp:nvSpPr>
        <dsp:cNvPr id="0" name=""/>
        <dsp:cNvSpPr/>
      </dsp:nvSpPr>
      <dsp:spPr>
        <a:xfrm>
          <a:off x="7410437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7410437" y="380021"/>
        <a:ext cx="248021" cy="248689"/>
      </dsp:txXfrm>
    </dsp:sp>
    <dsp:sp modelId="{EDF0DA45-C627-5F48-B5DA-6EEEA6C0CB88}">
      <dsp:nvSpPr>
        <dsp:cNvPr id="0" name=""/>
        <dsp:cNvSpPr/>
      </dsp:nvSpPr>
      <dsp:spPr>
        <a:xfrm>
          <a:off x="7931884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Recursion</a:t>
          </a:r>
        </a:p>
      </dsp:txBody>
      <dsp:txXfrm>
        <a:off x="7961254" y="32345"/>
        <a:ext cx="1612562" cy="944041"/>
      </dsp:txXfrm>
    </dsp:sp>
    <dsp:sp modelId="{995CF6E3-A5AB-A04C-8F67-C43428A528EA}">
      <dsp:nvSpPr>
        <dsp:cNvPr id="0" name=""/>
        <dsp:cNvSpPr/>
      </dsp:nvSpPr>
      <dsp:spPr>
        <a:xfrm rot="5400000">
          <a:off x="8590377" y="1122748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-5400000">
        <a:off x="8643191" y="1152832"/>
        <a:ext cx="248689" cy="248021"/>
      </dsp:txXfrm>
    </dsp:sp>
    <dsp:sp modelId="{3C457444-A7A8-5D41-9B42-111009DD016E}">
      <dsp:nvSpPr>
        <dsp:cNvPr id="0" name=""/>
        <dsp:cNvSpPr/>
      </dsp:nvSpPr>
      <dsp:spPr>
        <a:xfrm>
          <a:off x="7931884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Sorting</a:t>
          </a:r>
        </a:p>
      </dsp:txBody>
      <dsp:txXfrm>
        <a:off x="7961254" y="1703648"/>
        <a:ext cx="1612562" cy="944041"/>
      </dsp:txXfrm>
    </dsp:sp>
    <dsp:sp modelId="{5DAE2049-7102-8840-B5A5-6C457387E0CB}">
      <dsp:nvSpPr>
        <dsp:cNvPr id="0" name=""/>
        <dsp:cNvSpPr/>
      </dsp:nvSpPr>
      <dsp:spPr>
        <a:xfrm rot="10800000">
          <a:off x="7430493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7536788" y="2051324"/>
        <a:ext cx="248021" cy="248689"/>
      </dsp:txXfrm>
    </dsp:sp>
    <dsp:sp modelId="{8156DD53-24ED-1B48-A812-44E5EFAAD4B3}">
      <dsp:nvSpPr>
        <dsp:cNvPr id="0" name=""/>
        <dsp:cNvSpPr/>
      </dsp:nvSpPr>
      <dsp:spPr>
        <a:xfrm>
          <a:off x="5592060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Hashing</a:t>
          </a:r>
        </a:p>
      </dsp:txBody>
      <dsp:txXfrm>
        <a:off x="5621430" y="1703648"/>
        <a:ext cx="1612562" cy="944041"/>
      </dsp:txXfrm>
    </dsp:sp>
    <dsp:sp modelId="{32DA0E37-483D-F445-BB99-12809B1BC62A}">
      <dsp:nvSpPr>
        <dsp:cNvPr id="0" name=""/>
        <dsp:cNvSpPr/>
      </dsp:nvSpPr>
      <dsp:spPr>
        <a:xfrm rot="10800000">
          <a:off x="5090669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5196964" y="2051324"/>
        <a:ext cx="248021" cy="248689"/>
      </dsp:txXfrm>
    </dsp:sp>
    <dsp:sp modelId="{4A1E4986-E8C7-324A-8375-EE4ABD028480}">
      <dsp:nvSpPr>
        <dsp:cNvPr id="0" name=""/>
        <dsp:cNvSpPr/>
      </dsp:nvSpPr>
      <dsp:spPr>
        <a:xfrm>
          <a:off x="3252236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Trees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600" kern="1200" dirty="0"/>
            <a:t>2 weeks</a:t>
          </a:r>
        </a:p>
      </dsp:txBody>
      <dsp:txXfrm>
        <a:off x="3281606" y="1703648"/>
        <a:ext cx="1612562" cy="944041"/>
      </dsp:txXfrm>
    </dsp:sp>
    <dsp:sp modelId="{63CC0829-7122-E84D-927B-B23588FB248C}">
      <dsp:nvSpPr>
        <dsp:cNvPr id="0" name=""/>
        <dsp:cNvSpPr/>
      </dsp:nvSpPr>
      <dsp:spPr>
        <a:xfrm rot="10800000">
          <a:off x="2750846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2857141" y="2051324"/>
        <a:ext cx="248021" cy="248689"/>
      </dsp:txXfrm>
    </dsp:sp>
    <dsp:sp modelId="{4F1FD0C9-F57C-2F4B-B040-E493EE258D67}">
      <dsp:nvSpPr>
        <dsp:cNvPr id="0" name=""/>
        <dsp:cNvSpPr/>
      </dsp:nvSpPr>
      <dsp:spPr>
        <a:xfrm>
          <a:off x="912413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Graphs</a:t>
          </a:r>
        </a:p>
      </dsp:txBody>
      <dsp:txXfrm>
        <a:off x="941783" y="1703648"/>
        <a:ext cx="1612562" cy="944041"/>
      </dsp:txXfrm>
    </dsp:sp>
    <dsp:sp modelId="{41D60A5C-2332-944A-9AE2-EA5A7C8946C7}">
      <dsp:nvSpPr>
        <dsp:cNvPr id="0" name=""/>
        <dsp:cNvSpPr/>
      </dsp:nvSpPr>
      <dsp:spPr>
        <a:xfrm rot="5400000">
          <a:off x="1570906" y="2794050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-5400000">
        <a:off x="1623720" y="2824134"/>
        <a:ext cx="248689" cy="248021"/>
      </dsp:txXfrm>
    </dsp:sp>
    <dsp:sp modelId="{0CE3366F-31B3-CB44-BF03-2EB312E8E901}">
      <dsp:nvSpPr>
        <dsp:cNvPr id="0" name=""/>
        <dsp:cNvSpPr/>
      </dsp:nvSpPr>
      <dsp:spPr>
        <a:xfrm>
          <a:off x="912413" y="3345580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Combinatorial Optimization</a:t>
          </a:r>
        </a:p>
      </dsp:txBody>
      <dsp:txXfrm>
        <a:off x="941783" y="3374950"/>
        <a:ext cx="1612562" cy="944041"/>
      </dsp:txXfrm>
    </dsp:sp>
    <dsp:sp modelId="{75F059A6-A514-0A4B-BCE3-C11AFF640C32}">
      <dsp:nvSpPr>
        <dsp:cNvPr id="0" name=""/>
        <dsp:cNvSpPr/>
      </dsp:nvSpPr>
      <dsp:spPr>
        <a:xfrm>
          <a:off x="2730790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730790" y="3722627"/>
        <a:ext cx="248021" cy="248689"/>
      </dsp:txXfrm>
    </dsp:sp>
    <dsp:sp modelId="{4FF9F22E-8A9D-9447-B262-A9DCAE8FFB10}">
      <dsp:nvSpPr>
        <dsp:cNvPr id="0" name=""/>
        <dsp:cNvSpPr/>
      </dsp:nvSpPr>
      <dsp:spPr>
        <a:xfrm>
          <a:off x="3252236" y="3345580"/>
          <a:ext cx="1671302" cy="1002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Regular Expressions</a:t>
          </a:r>
        </a:p>
      </dsp:txBody>
      <dsp:txXfrm>
        <a:off x="3281606" y="3374950"/>
        <a:ext cx="1612562" cy="944041"/>
      </dsp:txXfrm>
    </dsp:sp>
    <dsp:sp modelId="{E036AA41-EC58-4942-8186-77BD8B5D3B7B}">
      <dsp:nvSpPr>
        <dsp:cNvPr id="0" name=""/>
        <dsp:cNvSpPr/>
      </dsp:nvSpPr>
      <dsp:spPr>
        <a:xfrm>
          <a:off x="5070614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070614" y="3722627"/>
        <a:ext cx="248021" cy="248689"/>
      </dsp:txXfrm>
    </dsp:sp>
    <dsp:sp modelId="{5A089F93-68C1-134C-A364-2A735393BD7A}">
      <dsp:nvSpPr>
        <dsp:cNvPr id="0" name=""/>
        <dsp:cNvSpPr/>
      </dsp:nvSpPr>
      <dsp:spPr>
        <a:xfrm>
          <a:off x="5592060" y="3345580"/>
          <a:ext cx="1671302" cy="1002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Wrap-up</a:t>
          </a:r>
        </a:p>
      </dsp:txBody>
      <dsp:txXfrm>
        <a:off x="5621430" y="3374950"/>
        <a:ext cx="1612562" cy="944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2330-9636-F1AA-AD63-1C543856E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B63B9-5D24-38E0-F9F5-069706F6E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4D44-9760-8650-47FF-0CE50240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3083-CDAA-DB15-162D-1ADF6C4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E529-416F-587C-ACC7-B1B54F92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1416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E9D2-76D3-79FC-65B5-AC491203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1E9B6-6920-DB4D-5609-2BB1C5C20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004E0-F17D-9114-7530-83816A92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8A65-DD99-2CA5-AC14-AC11AEC0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D3641-6815-DE3B-14FE-24562F82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271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72765-8EA8-E9ED-3BEB-19B1ECEF4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7E678-13E6-C598-3169-3C2AC0B7F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5840-C37B-4FE9-78AE-77A0138C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2BD13-C67A-F572-E613-A62354DC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AC58-AC7B-AD19-8F9B-9AD6B8E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325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EBFE-0CBD-9766-3A7B-C094A5BB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3875-55E2-31BE-099B-C769626B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B78D6-7792-E180-BA5D-61FD8B2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FA90-4C4B-C3FD-BFD8-641B2EAB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AAAE-90C4-CDA3-CAFE-DEE9ADD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1002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DA9D-E94C-1C94-4153-66ADC9D0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3168E-3967-770C-AEC4-50558C404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14C1F-3527-BA00-CAE2-139806A5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BD71-18FB-7C78-A44E-91A06EC1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F4D3-372A-03CA-669D-020B9A39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5949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7CA0-78C8-D35A-3045-BD4DCBD4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83DB-BA3A-3A0B-0EC9-9D6B80FED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545C2-65E7-5AC6-9323-E23A9500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1242E-9E7A-6C30-D673-C514D571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60E0A-D3B6-9ED1-D732-002428F2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B1DDD-3D46-E593-3C68-27E47151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CC4B-0F9F-09B7-2435-A6170F93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6764E-C9E4-E7AD-2665-5ED124C19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CE7B-8E4C-5B4D-19AA-2F2270E5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61304-A3C8-C091-DE9E-D4AD2418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C4F71-BF2C-F9A8-1B16-FC6BF3C84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F855F-AEAC-6554-A95A-3070B671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0EEDD-F371-2FFD-CE42-19390C71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5A3DC-A365-3756-0262-90C765C6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5374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0035-9702-055A-C305-1354F3D8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3756F-539C-DF75-BC79-43B679F9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D95EF-0E8A-172D-2E28-6009B2E3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87C0F-D8C2-9D49-9D43-27A476D9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9304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09F1A-8009-2CA0-774F-0B408795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98EA6-ACC9-2005-54FE-0651A515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6CD62-0A5B-375F-229F-CBBD796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4182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D08A-B21D-E082-DE7F-CFFA001F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52F6-5D8D-627D-365C-A1903702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BF140-FB16-30C9-B40C-BB328ABE9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5BC94-47E8-8520-131E-18493FDD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D0060-79D9-3AD0-D318-AE0966CB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ECF2C-57D6-CC98-B31F-A9356588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809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F156-155F-DA3F-BF5F-14E3F494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EB433-DF34-DF8B-6AE4-DAE827E1B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CA27-08A3-2DD6-F318-01B8D5884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F9E5C-EB62-0DFC-5835-A4DE40BF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22C9-6121-35D3-ED67-9DA97876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197A-8768-FF2A-56F9-8CD86562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6451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8D3C8-EABD-FD78-4755-8C7CB638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32331-9AA7-7993-60D9-A3A94802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CB07E-4682-0522-5290-47D83BC81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AC46-CC3F-B84E-A5ED-EC16B0FD5CB4}" type="datetimeFigureOut">
              <a:rPr lang="en-NO" smtClean="0"/>
              <a:t>22/06/2022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7A97-F187-60DE-D543-C9CE9A0E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F675-791E-ECF7-4463-2F660A6CE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D4E4-2DCA-DF4B-BC32-890E52441E0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4043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342F-2D44-B9F2-2D43-7657514FF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Algorithms &amp;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9BF2E-EE52-4AA4-24ED-6A103A29E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NTNU 2302—Retrospective</a:t>
            </a:r>
          </a:p>
        </p:txBody>
      </p:sp>
    </p:spTree>
    <p:extLst>
      <p:ext uri="{BB962C8B-B14F-4D97-AF65-F5344CB8AC3E}">
        <p14:creationId xmlns:p14="http://schemas.microsoft.com/office/powerpoint/2010/main" val="322394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F1B6-E00E-FF19-A03A-D5211581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Examination</a:t>
            </a:r>
          </a:p>
        </p:txBody>
      </p:sp>
      <p:pic>
        <p:nvPicPr>
          <p:cNvPr id="3074" name="Picture 2" descr="Tableau des réponses au formulaire Forms. Titre de la question : Regarding examination, what alternative would you have preferred?. Nombre de réponses : 20 réponses.">
            <a:extLst>
              <a:ext uri="{FF2B5EF4-FFF2-40B4-BE49-F238E27FC236}">
                <a16:creationId xmlns:a16="http://schemas.microsoft.com/office/drawing/2014/main" id="{7FCECC42-586F-FD08-4848-6995B237F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5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63B9-0EF3-C320-6469-9E1B0FDE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Changes for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4AC6-48FA-6FD1-87A7-3EBBEE4D16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No video streaming</a:t>
            </a:r>
          </a:p>
          <a:p>
            <a:r>
              <a:rPr lang="en-NO" dirty="0"/>
              <a:t>Detailed lectures notes</a:t>
            </a:r>
          </a:p>
          <a:p>
            <a:pPr lvl="1"/>
            <a:r>
              <a:rPr lang="en-NO" dirty="0"/>
              <a:t>Done for the theoretical part</a:t>
            </a:r>
          </a:p>
          <a:p>
            <a:pPr lvl="1"/>
            <a:r>
              <a:rPr lang="en-NO" dirty="0"/>
              <a:t>Many more as time allows</a:t>
            </a:r>
          </a:p>
          <a:p>
            <a:r>
              <a:rPr lang="en-NO" dirty="0"/>
              <a:t>Mandatory home exams?</a:t>
            </a:r>
          </a:p>
          <a:p>
            <a:r>
              <a:rPr lang="en-NO" dirty="0">
                <a:highlight>
                  <a:srgbClr val="FFFF00"/>
                </a:highlight>
              </a:rPr>
              <a:t>Better lab/longer lab sessions</a:t>
            </a:r>
          </a:p>
          <a:p>
            <a:endParaRPr lang="en-NO" dirty="0"/>
          </a:p>
          <a:p>
            <a:pPr marL="457200" lvl="1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1191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A43C-1356-C049-DCFB-18FDF297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 Plan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1ED395E-6367-EE30-6A26-8EB42E7258CB}"/>
              </a:ext>
            </a:extLst>
          </p:cNvPr>
          <p:cNvSpPr/>
          <p:nvPr/>
        </p:nvSpPr>
        <p:spPr>
          <a:xfrm>
            <a:off x="1509485" y="3298372"/>
            <a:ext cx="9844315" cy="885371"/>
          </a:xfrm>
          <a:prstGeom prst="rightArrow">
            <a:avLst>
              <a:gd name="adj1" fmla="val 82787"/>
              <a:gd name="adj2" fmla="val 270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41C69-07F0-9C34-3BAF-9D7E56EFCFC0}"/>
              </a:ext>
            </a:extLst>
          </p:cNvPr>
          <p:cNvSpPr/>
          <p:nvPr/>
        </p:nvSpPr>
        <p:spPr>
          <a:xfrm>
            <a:off x="1915885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Foundations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2E690-BA1D-C0B8-8AB9-251979559DCD}"/>
              </a:ext>
            </a:extLst>
          </p:cNvPr>
          <p:cNvSpPr/>
          <p:nvPr/>
        </p:nvSpPr>
        <p:spPr>
          <a:xfrm>
            <a:off x="2527160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Foundations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384FD5-9297-99ED-3089-EB725E26F2E1}"/>
              </a:ext>
            </a:extLst>
          </p:cNvPr>
          <p:cNvSpPr/>
          <p:nvPr/>
        </p:nvSpPr>
        <p:spPr>
          <a:xfrm>
            <a:off x="3138435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Arrays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7359D5-46C5-00E9-9BE9-E0A53E72DF06}"/>
              </a:ext>
            </a:extLst>
          </p:cNvPr>
          <p:cNvSpPr/>
          <p:nvPr/>
        </p:nvSpPr>
        <p:spPr>
          <a:xfrm>
            <a:off x="3749710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Lists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99E9C-518D-65F1-BE58-C8E04EABE69C}"/>
              </a:ext>
            </a:extLst>
          </p:cNvPr>
          <p:cNvSpPr/>
          <p:nvPr/>
        </p:nvSpPr>
        <p:spPr>
          <a:xfrm>
            <a:off x="4360985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Recursion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FA60-BDC8-E438-9445-126EE1CFC5D9}"/>
              </a:ext>
            </a:extLst>
          </p:cNvPr>
          <p:cNvSpPr/>
          <p:nvPr/>
        </p:nvSpPr>
        <p:spPr>
          <a:xfrm>
            <a:off x="4972260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Sorting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592D8-3C32-E55F-7943-76B5CFEB3610}"/>
              </a:ext>
            </a:extLst>
          </p:cNvPr>
          <p:cNvSpPr/>
          <p:nvPr/>
        </p:nvSpPr>
        <p:spPr>
          <a:xfrm>
            <a:off x="5583535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Hashing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93B342-3C48-7C19-C8CE-C09CC5542F6E}"/>
              </a:ext>
            </a:extLst>
          </p:cNvPr>
          <p:cNvSpPr/>
          <p:nvPr/>
        </p:nvSpPr>
        <p:spPr>
          <a:xfrm>
            <a:off x="6194810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Trees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6052D-9BD0-4DCF-2CA8-63BF45CFDE4E}"/>
              </a:ext>
            </a:extLst>
          </p:cNvPr>
          <p:cNvSpPr/>
          <p:nvPr/>
        </p:nvSpPr>
        <p:spPr>
          <a:xfrm>
            <a:off x="6806085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Trees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835D0E-D74F-2523-21D0-EB61A3C18B2F}"/>
              </a:ext>
            </a:extLst>
          </p:cNvPr>
          <p:cNvSpPr/>
          <p:nvPr/>
        </p:nvSpPr>
        <p:spPr>
          <a:xfrm>
            <a:off x="7417360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Graphs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3B3F1-EE10-B2BA-9B93-EC0FCC30FDC7}"/>
              </a:ext>
            </a:extLst>
          </p:cNvPr>
          <p:cNvSpPr/>
          <p:nvPr/>
        </p:nvSpPr>
        <p:spPr>
          <a:xfrm>
            <a:off x="8028635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Optimization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C2546-FF57-C10A-F001-F0636AA2C6E8}"/>
              </a:ext>
            </a:extLst>
          </p:cNvPr>
          <p:cNvSpPr/>
          <p:nvPr/>
        </p:nvSpPr>
        <p:spPr>
          <a:xfrm>
            <a:off x="8639910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A4716F-43A1-5F7E-27EA-EFDBFA913191}"/>
              </a:ext>
            </a:extLst>
          </p:cNvPr>
          <p:cNvSpPr/>
          <p:nvPr/>
        </p:nvSpPr>
        <p:spPr>
          <a:xfrm>
            <a:off x="9251185" y="3106344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Wrap-up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71D60-4474-9CA5-CD56-3082567C0F3D}"/>
              </a:ext>
            </a:extLst>
          </p:cNvPr>
          <p:cNvSpPr/>
          <p:nvPr/>
        </p:nvSpPr>
        <p:spPr>
          <a:xfrm>
            <a:off x="9862457" y="3106344"/>
            <a:ext cx="387695" cy="12738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Rerview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6490DB-FE20-E671-C304-A47BE6699481}"/>
              </a:ext>
            </a:extLst>
          </p:cNvPr>
          <p:cNvSpPr txBox="1"/>
          <p:nvPr/>
        </p:nvSpPr>
        <p:spPr>
          <a:xfrm>
            <a:off x="1958889" y="27662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22705-DEB3-314D-E798-C885A4E93E4B}"/>
              </a:ext>
            </a:extLst>
          </p:cNvPr>
          <p:cNvSpPr txBox="1"/>
          <p:nvPr/>
        </p:nvSpPr>
        <p:spPr>
          <a:xfrm>
            <a:off x="2574115" y="27662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CB8FA3-5645-6D52-8E0E-70AA34EE0C51}"/>
              </a:ext>
            </a:extLst>
          </p:cNvPr>
          <p:cNvSpPr txBox="1"/>
          <p:nvPr/>
        </p:nvSpPr>
        <p:spPr>
          <a:xfrm>
            <a:off x="3188732" y="27662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0B1E17-260C-661A-3CF3-BE14E342B49F}"/>
              </a:ext>
            </a:extLst>
          </p:cNvPr>
          <p:cNvSpPr txBox="1"/>
          <p:nvPr/>
        </p:nvSpPr>
        <p:spPr>
          <a:xfrm>
            <a:off x="3799631" y="27662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33DED-2791-53E1-63F6-B66529971781}"/>
              </a:ext>
            </a:extLst>
          </p:cNvPr>
          <p:cNvSpPr txBox="1"/>
          <p:nvPr/>
        </p:nvSpPr>
        <p:spPr>
          <a:xfrm>
            <a:off x="4414857" y="27662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37E8CC-D9F8-47C9-F542-7F5A137E584B}"/>
              </a:ext>
            </a:extLst>
          </p:cNvPr>
          <p:cNvSpPr txBox="1"/>
          <p:nvPr/>
        </p:nvSpPr>
        <p:spPr>
          <a:xfrm>
            <a:off x="5029474" y="27662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340C3E-756A-853A-716E-539EEE30536A}"/>
              </a:ext>
            </a:extLst>
          </p:cNvPr>
          <p:cNvSpPr txBox="1"/>
          <p:nvPr/>
        </p:nvSpPr>
        <p:spPr>
          <a:xfrm>
            <a:off x="5642355" y="27662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A020C-0299-7446-BBE8-59039214E3BD}"/>
              </a:ext>
            </a:extLst>
          </p:cNvPr>
          <p:cNvSpPr txBox="1"/>
          <p:nvPr/>
        </p:nvSpPr>
        <p:spPr>
          <a:xfrm>
            <a:off x="6257581" y="27662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87E87-3626-C83B-FAA7-8C7AD28EF9CB}"/>
              </a:ext>
            </a:extLst>
          </p:cNvPr>
          <p:cNvSpPr txBox="1"/>
          <p:nvPr/>
        </p:nvSpPr>
        <p:spPr>
          <a:xfrm>
            <a:off x="6872198" y="27662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CA773-B161-2B9C-D62D-3DEE511C07E9}"/>
              </a:ext>
            </a:extLst>
          </p:cNvPr>
          <p:cNvSpPr txBox="1"/>
          <p:nvPr/>
        </p:nvSpPr>
        <p:spPr>
          <a:xfrm>
            <a:off x="7411717" y="276628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B350EA-551F-1D14-456E-4069E6856310}"/>
              </a:ext>
            </a:extLst>
          </p:cNvPr>
          <p:cNvSpPr txBox="1"/>
          <p:nvPr/>
        </p:nvSpPr>
        <p:spPr>
          <a:xfrm>
            <a:off x="8010944" y="276628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AEF5C4-92F1-7A72-C28A-1BA4DBE325CD}"/>
              </a:ext>
            </a:extLst>
          </p:cNvPr>
          <p:cNvSpPr txBox="1"/>
          <p:nvPr/>
        </p:nvSpPr>
        <p:spPr>
          <a:xfrm>
            <a:off x="8639834" y="276628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4E59EA-D0DF-1673-B4CE-556CB2F8AA4A}"/>
              </a:ext>
            </a:extLst>
          </p:cNvPr>
          <p:cNvSpPr txBox="1"/>
          <p:nvPr/>
        </p:nvSpPr>
        <p:spPr>
          <a:xfrm>
            <a:off x="9235680" y="276628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EFF62F-0948-749B-C42C-1AEDBD8B248B}"/>
              </a:ext>
            </a:extLst>
          </p:cNvPr>
          <p:cNvSpPr txBox="1"/>
          <p:nvPr/>
        </p:nvSpPr>
        <p:spPr>
          <a:xfrm>
            <a:off x="9857096" y="276628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B8308C-5D46-B0E6-FA9B-FB1518A7DB72}"/>
              </a:ext>
            </a:extLst>
          </p:cNvPr>
          <p:cNvSpPr/>
          <p:nvPr/>
        </p:nvSpPr>
        <p:spPr>
          <a:xfrm>
            <a:off x="4204230" y="2671948"/>
            <a:ext cx="64800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0FAD93-3728-B0A9-F670-0DB63175C9FB}"/>
              </a:ext>
            </a:extLst>
          </p:cNvPr>
          <p:cNvSpPr/>
          <p:nvPr/>
        </p:nvSpPr>
        <p:spPr>
          <a:xfrm>
            <a:off x="6664122" y="2664678"/>
            <a:ext cx="63229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904CA-5F40-96AF-5833-12F507DC810C}"/>
              </a:ext>
            </a:extLst>
          </p:cNvPr>
          <p:cNvSpPr txBox="1"/>
          <p:nvPr/>
        </p:nvSpPr>
        <p:spPr>
          <a:xfrm>
            <a:off x="3348005" y="2244128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</a:rPr>
              <a:t>Take Home Exam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9CE298-2D60-2C13-2CE0-FD4B98E3993F}"/>
              </a:ext>
            </a:extLst>
          </p:cNvPr>
          <p:cNvSpPr txBox="1"/>
          <p:nvPr/>
        </p:nvSpPr>
        <p:spPr>
          <a:xfrm>
            <a:off x="5776282" y="2221925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</a:rPr>
              <a:t>Take Home Exam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5C5EE7-D3E5-6C16-F122-0AC5056D3CA4}"/>
              </a:ext>
            </a:extLst>
          </p:cNvPr>
          <p:cNvSpPr/>
          <p:nvPr/>
        </p:nvSpPr>
        <p:spPr>
          <a:xfrm>
            <a:off x="10481283" y="3095919"/>
            <a:ext cx="387695" cy="1273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Exam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8FD9E4-0FEB-F620-835D-94EF09D25740}"/>
              </a:ext>
            </a:extLst>
          </p:cNvPr>
          <p:cNvSpPr txBox="1"/>
          <p:nvPr/>
        </p:nvSpPr>
        <p:spPr>
          <a:xfrm>
            <a:off x="10475922" y="27558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84E2BE-4717-2514-2CBB-E82E7DDD92D4}"/>
              </a:ext>
            </a:extLst>
          </p:cNvPr>
          <p:cNvSpPr/>
          <p:nvPr/>
        </p:nvSpPr>
        <p:spPr>
          <a:xfrm>
            <a:off x="1915885" y="4572174"/>
            <a:ext cx="997566" cy="632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???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17271D-AFBD-04A5-3FE9-EB52D817FF6F}"/>
              </a:ext>
            </a:extLst>
          </p:cNvPr>
          <p:cNvSpPr/>
          <p:nvPr/>
        </p:nvSpPr>
        <p:spPr>
          <a:xfrm>
            <a:off x="7439133" y="4572173"/>
            <a:ext cx="2189603" cy="632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Mazes</a:t>
            </a:r>
          </a:p>
          <a:p>
            <a:pPr algn="ctr"/>
            <a:r>
              <a:rPr lang="en-NO" dirty="0"/>
              <a:t>(Graph &amp; Opt.)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27D189-4EF0-3F6C-E41C-250DC3D92B20}"/>
              </a:ext>
            </a:extLst>
          </p:cNvPr>
          <p:cNvSpPr/>
          <p:nvPr/>
        </p:nvSpPr>
        <p:spPr>
          <a:xfrm>
            <a:off x="3135468" y="4572174"/>
            <a:ext cx="997566" cy="632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RLE</a:t>
            </a:r>
            <a:br>
              <a:rPr lang="en-NO" dirty="0"/>
            </a:br>
            <a:r>
              <a:rPr lang="en-NO" dirty="0"/>
              <a:t>(arrays)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576127-46BC-C9CB-95E5-AA2E09BE3399}"/>
              </a:ext>
            </a:extLst>
          </p:cNvPr>
          <p:cNvSpPr/>
          <p:nvPr/>
        </p:nvSpPr>
        <p:spPr>
          <a:xfrm>
            <a:off x="6196953" y="4572174"/>
            <a:ext cx="997566" cy="632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BST</a:t>
            </a:r>
          </a:p>
          <a:p>
            <a:pPr algn="ctr"/>
            <a:r>
              <a:rPr lang="en-NO" dirty="0"/>
              <a:t>(trees)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27DACB-4001-4E8D-4320-C9FDA8E6C46B}"/>
              </a:ext>
            </a:extLst>
          </p:cNvPr>
          <p:cNvSpPr/>
          <p:nvPr/>
        </p:nvSpPr>
        <p:spPr>
          <a:xfrm>
            <a:off x="4348636" y="4583233"/>
            <a:ext cx="997566" cy="632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Sorting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C88D71-30EA-1796-79DD-A45778F287DE}"/>
              </a:ext>
            </a:extLst>
          </p:cNvPr>
          <p:cNvSpPr/>
          <p:nvPr/>
        </p:nvSpPr>
        <p:spPr>
          <a:xfrm>
            <a:off x="5561804" y="4579203"/>
            <a:ext cx="409426" cy="63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Cr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C7FE88-106B-D6DA-DEA9-B6E740282897}"/>
              </a:ext>
            </a:extLst>
          </p:cNvPr>
          <p:cNvSpPr/>
          <p:nvPr/>
        </p:nvSpPr>
        <p:spPr>
          <a:xfrm>
            <a:off x="9840726" y="4543432"/>
            <a:ext cx="409426" cy="63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Cr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BFBBE2D7-E23F-B154-B61F-BEE09072C4EC}"/>
              </a:ext>
            </a:extLst>
          </p:cNvPr>
          <p:cNvCxnSpPr>
            <a:stCxn id="34" idx="2"/>
            <a:endCxn id="51" idx="2"/>
          </p:cNvCxnSpPr>
          <p:nvPr/>
        </p:nvCxnSpPr>
        <p:spPr>
          <a:xfrm rot="5400000" flipH="1" flipV="1">
            <a:off x="4831230" y="4616661"/>
            <a:ext cx="340686" cy="1529887"/>
          </a:xfrm>
          <a:prstGeom prst="curvedConnector3">
            <a:avLst>
              <a:gd name="adj1" fmla="val -96922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ECE016B4-4982-8ABE-26DF-D64C56F8D083}"/>
              </a:ext>
            </a:extLst>
          </p:cNvPr>
          <p:cNvCxnSpPr>
            <a:stCxn id="35" idx="2"/>
            <a:endCxn id="52" idx="2"/>
          </p:cNvCxnSpPr>
          <p:nvPr/>
        </p:nvCxnSpPr>
        <p:spPr>
          <a:xfrm rot="5400000" flipH="1" flipV="1">
            <a:off x="8185994" y="3685234"/>
            <a:ext cx="369187" cy="3349702"/>
          </a:xfrm>
          <a:prstGeom prst="curvedConnector3">
            <a:avLst>
              <a:gd name="adj1" fmla="val -124823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CB33D-807B-BBC4-8EE2-BEDE7E51C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D58720-8CBE-F97B-4489-1F919B423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4595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681F-33B9-6EF6-5C29-559E6876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58DE-767B-9260-9BCC-DDE7B903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Java</a:t>
            </a:r>
          </a:p>
          <a:p>
            <a:r>
              <a:rPr lang="en-NO" dirty="0"/>
              <a:t>Maven</a:t>
            </a:r>
          </a:p>
          <a:p>
            <a:r>
              <a:rPr lang="en-NO"/>
              <a:t>Git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4728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EB7D-604F-10BE-EC3C-20B2D11E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4761-051B-9793-E330-664E3543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NO" dirty="0"/>
              <a:t>Quick Tour</a:t>
            </a:r>
          </a:p>
          <a:p>
            <a:pPr marL="514350" indent="-514350">
              <a:buFont typeface="+mj-lt"/>
              <a:buAutoNum type="arabicPeriod"/>
            </a:pPr>
            <a:endParaRPr lang="en-NO" dirty="0"/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Lecturer Feedback</a:t>
            </a:r>
          </a:p>
          <a:p>
            <a:pPr marL="514350" indent="-514350">
              <a:buFont typeface="+mj-lt"/>
              <a:buAutoNum type="arabicPeriod"/>
            </a:pPr>
            <a:endParaRPr lang="en-NO" dirty="0"/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Students’ Feedback</a:t>
            </a:r>
          </a:p>
        </p:txBody>
      </p:sp>
    </p:spTree>
    <p:extLst>
      <p:ext uri="{BB962C8B-B14F-4D97-AF65-F5344CB8AC3E}">
        <p14:creationId xmlns:p14="http://schemas.microsoft.com/office/powerpoint/2010/main" val="26690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EAAB-FE8C-E954-EAE1-5A78A999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Learning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6C2418-1AAD-495A-3439-792EF5EAF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9018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37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61AEE-EAE5-0748-8A33-D3794AC0E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E496A-530B-F543-80A8-580C28A93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B02AB6-1F50-D64B-967C-201DFB442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E54686-244C-774B-A4D7-BDFE126E7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14272A-A0D9-C447-8679-092382A77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8A501B-9D89-6942-8379-992FB8B41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A36C-D8AF-787C-601A-D4FE854E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Syllabus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8F85D3-9FFF-B85C-92F7-BDF9F3593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661167"/>
              </p:ext>
            </p:extLst>
          </p:nvPr>
        </p:nvGraphicFramePr>
        <p:xfrm>
          <a:off x="388257" y="194173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0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A23EC0-43A0-D845-8B51-781674D1F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AC208E-0F5E-0E43-903B-96AB63E9A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BA4B49-CE79-8341-85BD-21F42261C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75D7BF-B6A5-154D-AEC3-0B5DBAD1A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A53610-B09A-5E47-A204-29D1926C4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937F45-60ED-1246-A333-C90CB5F58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F0DA45-C627-5F48-B5DA-6EEEA6C0C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5CF6E3-A5AB-A04C-8F67-C43428A52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457444-A7A8-5D41-9B42-111009DD0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AE2049-7102-8840-B5A5-6C457387E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56DD53-24ED-1B48-A812-44E5EFAAD4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DA0E37-483D-F445-BB99-12809B1BC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1E4986-E8C7-324A-8375-EE4ABD028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CC0829-7122-E84D-927B-B23588FB2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1FD0C9-F57C-2F4B-B040-E493EE258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D60A5C-2332-944A-9AE2-EA5A7C894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E3366F-31B3-CB44-BF03-2EB312E8E9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F059A6-A514-0A4B-BCE3-C11AFF640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F9F22E-8A9D-9447-B262-A9DCAE8FF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36AA41-EC58-4942-8186-77BD8B5D3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089F93-68C1-134C-A364-2A735393B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Arrow 34">
            <a:extLst>
              <a:ext uri="{FF2B5EF4-FFF2-40B4-BE49-F238E27FC236}">
                <a16:creationId xmlns:a16="http://schemas.microsoft.com/office/drawing/2014/main" id="{00686732-8DD4-7D51-E78F-10764E2B854A}"/>
              </a:ext>
            </a:extLst>
          </p:cNvPr>
          <p:cNvSpPr/>
          <p:nvPr/>
        </p:nvSpPr>
        <p:spPr>
          <a:xfrm>
            <a:off x="1509485" y="2761344"/>
            <a:ext cx="9844315" cy="885371"/>
          </a:xfrm>
          <a:prstGeom prst="rightArrow">
            <a:avLst>
              <a:gd name="adj1" fmla="val 82787"/>
              <a:gd name="adj2" fmla="val 270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C4CE8-61BF-ADEA-B035-B5E13C2A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Course Organization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04E6C-31C4-EA77-2B0E-7EF81CD51306}"/>
              </a:ext>
            </a:extLst>
          </p:cNvPr>
          <p:cNvSpPr/>
          <p:nvPr/>
        </p:nvSpPr>
        <p:spPr>
          <a:xfrm>
            <a:off x="1228229" y="4524625"/>
            <a:ext cx="1764405" cy="69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Lecture </a:t>
            </a:r>
            <a:br>
              <a:rPr lang="en-NO" dirty="0"/>
            </a:br>
            <a:r>
              <a:rPr lang="en-NO" dirty="0"/>
              <a:t>(30 – 40 min)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5CDCDB-C2AE-07A0-40C0-294977725B67}"/>
              </a:ext>
            </a:extLst>
          </p:cNvPr>
          <p:cNvSpPr/>
          <p:nvPr/>
        </p:nvSpPr>
        <p:spPr>
          <a:xfrm>
            <a:off x="1228229" y="5296115"/>
            <a:ext cx="1764405" cy="1029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Lab. Session </a:t>
            </a:r>
            <a:br>
              <a:rPr lang="en-NO" dirty="0"/>
            </a:br>
            <a:r>
              <a:rPr lang="en-NO" dirty="0"/>
              <a:t>(1 h)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60944-F211-D957-A3BE-E5E0A1AF1B43}"/>
              </a:ext>
            </a:extLst>
          </p:cNvPr>
          <p:cNvSpPr/>
          <p:nvPr/>
        </p:nvSpPr>
        <p:spPr>
          <a:xfrm>
            <a:off x="3376854" y="4524625"/>
            <a:ext cx="1764405" cy="69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Lecture </a:t>
            </a:r>
            <a:br>
              <a:rPr lang="en-NO" dirty="0"/>
            </a:br>
            <a:r>
              <a:rPr lang="en-NO" dirty="0"/>
              <a:t>(30 – 40 min)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4C7EB-6EEA-60BB-DCDF-1D647F30F605}"/>
              </a:ext>
            </a:extLst>
          </p:cNvPr>
          <p:cNvSpPr/>
          <p:nvPr/>
        </p:nvSpPr>
        <p:spPr>
          <a:xfrm>
            <a:off x="3376854" y="5296115"/>
            <a:ext cx="1764405" cy="1029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Lab. Session  </a:t>
            </a:r>
            <a:br>
              <a:rPr lang="en-NO" dirty="0"/>
            </a:br>
            <a:r>
              <a:rPr lang="en-NO" dirty="0"/>
              <a:t>(1 h)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CB19F-0986-5044-9090-E16099522023}"/>
              </a:ext>
            </a:extLst>
          </p:cNvPr>
          <p:cNvSpPr/>
          <p:nvPr/>
        </p:nvSpPr>
        <p:spPr>
          <a:xfrm>
            <a:off x="5525479" y="4524625"/>
            <a:ext cx="1764405" cy="69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Lecture </a:t>
            </a:r>
            <a:br>
              <a:rPr lang="en-NO" dirty="0"/>
            </a:br>
            <a:r>
              <a:rPr lang="en-NO" dirty="0"/>
              <a:t>(30 – 40 min)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61824-514D-59CE-936E-58F3BEA07608}"/>
              </a:ext>
            </a:extLst>
          </p:cNvPr>
          <p:cNvSpPr/>
          <p:nvPr/>
        </p:nvSpPr>
        <p:spPr>
          <a:xfrm>
            <a:off x="5525479" y="5296115"/>
            <a:ext cx="1764405" cy="1029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Lab. Session   </a:t>
            </a:r>
            <a:br>
              <a:rPr lang="en-NO" dirty="0"/>
            </a:br>
            <a:r>
              <a:rPr lang="en-NO" dirty="0"/>
              <a:t>(1 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CC04F-4EF7-9394-3F6F-16AE03C057FC}"/>
              </a:ext>
            </a:extLst>
          </p:cNvPr>
          <p:cNvSpPr txBox="1"/>
          <p:nvPr/>
        </p:nvSpPr>
        <p:spPr>
          <a:xfrm>
            <a:off x="8075166" y="5012300"/>
            <a:ext cx="134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Weekly Quiz</a:t>
            </a:r>
          </a:p>
          <a:p>
            <a:r>
              <a:rPr lang="en-NO" dirty="0"/>
              <a:t>(optional)</a:t>
            </a:r>
          </a:p>
        </p:txBody>
      </p:sp>
      <p:pic>
        <p:nvPicPr>
          <p:cNvPr id="17" name="Graphic 16" descr="Clipboard Partially Crossed with solid fill">
            <a:extLst>
              <a:ext uri="{FF2B5EF4-FFF2-40B4-BE49-F238E27FC236}">
                <a16:creationId xmlns:a16="http://schemas.microsoft.com/office/drawing/2014/main" id="{C9C94CA6-0446-7324-7059-3D6049C03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950" y="4964415"/>
            <a:ext cx="694216" cy="6942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EC0CFEE-C25A-06E6-90D1-CC3F2B2F8B8B}"/>
              </a:ext>
            </a:extLst>
          </p:cNvPr>
          <p:cNvSpPr/>
          <p:nvPr/>
        </p:nvSpPr>
        <p:spPr>
          <a:xfrm>
            <a:off x="191588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Foundations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18F607-D52F-5903-BE40-D55C7247436B}"/>
              </a:ext>
            </a:extLst>
          </p:cNvPr>
          <p:cNvSpPr/>
          <p:nvPr/>
        </p:nvSpPr>
        <p:spPr>
          <a:xfrm>
            <a:off x="252716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Foundations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1E9C8-297C-7109-66C7-B966671CA77C}"/>
              </a:ext>
            </a:extLst>
          </p:cNvPr>
          <p:cNvSpPr/>
          <p:nvPr/>
        </p:nvSpPr>
        <p:spPr>
          <a:xfrm>
            <a:off x="313843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Arrays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710E65-AEB5-190C-CD6E-0E4E70956A25}"/>
              </a:ext>
            </a:extLst>
          </p:cNvPr>
          <p:cNvSpPr/>
          <p:nvPr/>
        </p:nvSpPr>
        <p:spPr>
          <a:xfrm>
            <a:off x="374971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Lists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9EAF4E-7051-F173-BBDB-00DB82E1B2DC}"/>
              </a:ext>
            </a:extLst>
          </p:cNvPr>
          <p:cNvSpPr/>
          <p:nvPr/>
        </p:nvSpPr>
        <p:spPr>
          <a:xfrm>
            <a:off x="436098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Recursion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96762B-0183-99A6-EA59-19F54DA988E5}"/>
              </a:ext>
            </a:extLst>
          </p:cNvPr>
          <p:cNvSpPr/>
          <p:nvPr/>
        </p:nvSpPr>
        <p:spPr>
          <a:xfrm>
            <a:off x="497226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Sorting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6EF54-9406-25CA-6D4F-366A04DD2A09}"/>
              </a:ext>
            </a:extLst>
          </p:cNvPr>
          <p:cNvSpPr/>
          <p:nvPr/>
        </p:nvSpPr>
        <p:spPr>
          <a:xfrm>
            <a:off x="558353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Hashing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4E038-008D-5A3E-6AA4-E4621D84C3D3}"/>
              </a:ext>
            </a:extLst>
          </p:cNvPr>
          <p:cNvSpPr/>
          <p:nvPr/>
        </p:nvSpPr>
        <p:spPr>
          <a:xfrm>
            <a:off x="619481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Trees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D8975E-7AD3-092E-32ED-25C7A8F0A7A6}"/>
              </a:ext>
            </a:extLst>
          </p:cNvPr>
          <p:cNvSpPr/>
          <p:nvPr/>
        </p:nvSpPr>
        <p:spPr>
          <a:xfrm>
            <a:off x="680608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Trees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17B613-716E-895A-3B6E-6E4BFDB241A3}"/>
              </a:ext>
            </a:extLst>
          </p:cNvPr>
          <p:cNvSpPr/>
          <p:nvPr/>
        </p:nvSpPr>
        <p:spPr>
          <a:xfrm>
            <a:off x="741736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Graphs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E41955-7CB5-BF09-A06A-AE4C83BE5835}"/>
              </a:ext>
            </a:extLst>
          </p:cNvPr>
          <p:cNvSpPr/>
          <p:nvPr/>
        </p:nvSpPr>
        <p:spPr>
          <a:xfrm>
            <a:off x="802863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Optimization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F33B0C-C4D1-F549-BD0C-0234804957FF}"/>
              </a:ext>
            </a:extLst>
          </p:cNvPr>
          <p:cNvSpPr/>
          <p:nvPr/>
        </p:nvSpPr>
        <p:spPr>
          <a:xfrm>
            <a:off x="863991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05FDF9-07DF-27BE-CF1B-ADE1DF471FB7}"/>
              </a:ext>
            </a:extLst>
          </p:cNvPr>
          <p:cNvSpPr/>
          <p:nvPr/>
        </p:nvSpPr>
        <p:spPr>
          <a:xfrm>
            <a:off x="925118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Wrap-up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5212A-76AB-E9F4-9AF5-DA3FDA3CD0DD}"/>
              </a:ext>
            </a:extLst>
          </p:cNvPr>
          <p:cNvSpPr/>
          <p:nvPr/>
        </p:nvSpPr>
        <p:spPr>
          <a:xfrm>
            <a:off x="9862457" y="2569316"/>
            <a:ext cx="387695" cy="12738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Rerview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924387-5B19-6851-730F-DEED2A83DF26}"/>
              </a:ext>
            </a:extLst>
          </p:cNvPr>
          <p:cNvSpPr txBox="1"/>
          <p:nvPr/>
        </p:nvSpPr>
        <p:spPr>
          <a:xfrm>
            <a:off x="1958889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20668A-F05B-364A-BFD2-63E0D2F5A9B9}"/>
              </a:ext>
            </a:extLst>
          </p:cNvPr>
          <p:cNvSpPr txBox="1"/>
          <p:nvPr/>
        </p:nvSpPr>
        <p:spPr>
          <a:xfrm>
            <a:off x="2574115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767F9E-E7DA-604C-E4AB-EC7191277038}"/>
              </a:ext>
            </a:extLst>
          </p:cNvPr>
          <p:cNvSpPr txBox="1"/>
          <p:nvPr/>
        </p:nvSpPr>
        <p:spPr>
          <a:xfrm>
            <a:off x="3188732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8E6DF2-521D-5CB3-83B9-E5B746DD2419}"/>
              </a:ext>
            </a:extLst>
          </p:cNvPr>
          <p:cNvSpPr txBox="1"/>
          <p:nvPr/>
        </p:nvSpPr>
        <p:spPr>
          <a:xfrm>
            <a:off x="3799631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FEDA66-B136-00B8-C5BB-611AFD9BCDAD}"/>
              </a:ext>
            </a:extLst>
          </p:cNvPr>
          <p:cNvSpPr txBox="1"/>
          <p:nvPr/>
        </p:nvSpPr>
        <p:spPr>
          <a:xfrm>
            <a:off x="4414857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A54C6A-2003-5B0F-A232-0A974F0FC7F9}"/>
              </a:ext>
            </a:extLst>
          </p:cNvPr>
          <p:cNvSpPr txBox="1"/>
          <p:nvPr/>
        </p:nvSpPr>
        <p:spPr>
          <a:xfrm>
            <a:off x="5029474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441095-A64B-E318-A3E1-E40308324E68}"/>
              </a:ext>
            </a:extLst>
          </p:cNvPr>
          <p:cNvSpPr txBox="1"/>
          <p:nvPr/>
        </p:nvSpPr>
        <p:spPr>
          <a:xfrm>
            <a:off x="5642355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014D5-1AA6-B7A4-8CB9-C96023D2AF7E}"/>
              </a:ext>
            </a:extLst>
          </p:cNvPr>
          <p:cNvSpPr txBox="1"/>
          <p:nvPr/>
        </p:nvSpPr>
        <p:spPr>
          <a:xfrm>
            <a:off x="6257581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A395F6-4718-34C2-ECDE-71556EC961FE}"/>
              </a:ext>
            </a:extLst>
          </p:cNvPr>
          <p:cNvSpPr txBox="1"/>
          <p:nvPr/>
        </p:nvSpPr>
        <p:spPr>
          <a:xfrm>
            <a:off x="6872198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44392C-A5AC-A260-88CE-AF04ED8F5117}"/>
              </a:ext>
            </a:extLst>
          </p:cNvPr>
          <p:cNvSpPr txBox="1"/>
          <p:nvPr/>
        </p:nvSpPr>
        <p:spPr>
          <a:xfrm>
            <a:off x="7411717" y="22292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E94233-9317-4AB8-DC76-21080E1FF0BC}"/>
              </a:ext>
            </a:extLst>
          </p:cNvPr>
          <p:cNvSpPr txBox="1"/>
          <p:nvPr/>
        </p:nvSpPr>
        <p:spPr>
          <a:xfrm>
            <a:off x="8010944" y="22292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1BFE47-08EA-50CC-40D4-5D86C36DFEF9}"/>
              </a:ext>
            </a:extLst>
          </p:cNvPr>
          <p:cNvSpPr txBox="1"/>
          <p:nvPr/>
        </p:nvSpPr>
        <p:spPr>
          <a:xfrm>
            <a:off x="8639834" y="22292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DAC61D-B117-7E88-6BFB-D796AF591804}"/>
              </a:ext>
            </a:extLst>
          </p:cNvPr>
          <p:cNvSpPr txBox="1"/>
          <p:nvPr/>
        </p:nvSpPr>
        <p:spPr>
          <a:xfrm>
            <a:off x="9235680" y="22292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42443F-EFD7-DE78-A4D1-6B65B0AA2D72}"/>
              </a:ext>
            </a:extLst>
          </p:cNvPr>
          <p:cNvSpPr txBox="1"/>
          <p:nvPr/>
        </p:nvSpPr>
        <p:spPr>
          <a:xfrm>
            <a:off x="9857096" y="22292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14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28BA9012-04E5-C738-1158-E21B1147B2AB}"/>
              </a:ext>
            </a:extLst>
          </p:cNvPr>
          <p:cNvSpPr/>
          <p:nvPr/>
        </p:nvSpPr>
        <p:spPr>
          <a:xfrm rot="16200000">
            <a:off x="4957850" y="184758"/>
            <a:ext cx="440947" cy="823878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DD5A01-69D3-516C-6149-25D2A9FE9C89}"/>
              </a:ext>
            </a:extLst>
          </p:cNvPr>
          <p:cNvSpPr/>
          <p:nvPr/>
        </p:nvSpPr>
        <p:spPr>
          <a:xfrm>
            <a:off x="4204231" y="2134921"/>
            <a:ext cx="63229" cy="1871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E51913-5086-00A2-9F75-2C4589458277}"/>
              </a:ext>
            </a:extLst>
          </p:cNvPr>
          <p:cNvSpPr/>
          <p:nvPr/>
        </p:nvSpPr>
        <p:spPr>
          <a:xfrm>
            <a:off x="6664122" y="2127651"/>
            <a:ext cx="63229" cy="1871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95A8DC-81BF-A2A0-14A8-A3EAA6804FB7}"/>
              </a:ext>
            </a:extLst>
          </p:cNvPr>
          <p:cNvSpPr txBox="1"/>
          <p:nvPr/>
        </p:nvSpPr>
        <p:spPr>
          <a:xfrm>
            <a:off x="3348005" y="1707100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</a:rPr>
              <a:t>Take Home Exam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58BB9F-2911-7CAD-8966-2C63B90320D8}"/>
              </a:ext>
            </a:extLst>
          </p:cNvPr>
          <p:cNvSpPr txBox="1"/>
          <p:nvPr/>
        </p:nvSpPr>
        <p:spPr>
          <a:xfrm>
            <a:off x="5776282" y="1684897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</a:rPr>
              <a:t>Take Home Exam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7C082E-C86A-DCD4-1E36-F198085A6F9D}"/>
              </a:ext>
            </a:extLst>
          </p:cNvPr>
          <p:cNvSpPr/>
          <p:nvPr/>
        </p:nvSpPr>
        <p:spPr>
          <a:xfrm>
            <a:off x="10481283" y="2558891"/>
            <a:ext cx="387695" cy="1273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Exam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DD2D3C-0600-66EF-E3D6-B881DA90B9D7}"/>
              </a:ext>
            </a:extLst>
          </p:cNvPr>
          <p:cNvSpPr txBox="1"/>
          <p:nvPr/>
        </p:nvSpPr>
        <p:spPr>
          <a:xfrm>
            <a:off x="10475922" y="221882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1575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/>
      <p:bldP spid="50" grpId="0" animBg="1"/>
      <p:bldP spid="51" grpId="0" animBg="1"/>
      <p:bldP spid="52" grpId="0" animBg="1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C58BC-0B45-8614-DFC8-87BDE2B0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Lecturer’s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EB806-A75D-92B1-66C5-B5BEB020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NO" dirty="0"/>
              <a:t>The “competence” did not went through</a:t>
            </a:r>
          </a:p>
          <a:p>
            <a:pPr marL="0" indent="0">
              <a:buNone/>
            </a:pPr>
            <a:endParaRPr lang="en-NO" dirty="0"/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Underestimation of the ”effort” required to acquire the competence</a:t>
            </a:r>
          </a:p>
          <a:p>
            <a:pPr marL="0" indent="0">
              <a:buNone/>
            </a:pPr>
            <a:endParaRPr lang="en-NO" dirty="0"/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Failed to engage students (5 – 10 students attending)</a:t>
            </a:r>
          </a:p>
          <a:p>
            <a:pPr marL="514350" indent="-514350">
              <a:buFont typeface="+mj-lt"/>
              <a:buAutoNum type="arabicPeriod"/>
            </a:pPr>
            <a:endParaRPr lang="en-NO" dirty="0"/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Lab sessions: Live-coding did not work</a:t>
            </a:r>
          </a:p>
        </p:txBody>
      </p:sp>
    </p:spTree>
    <p:extLst>
      <p:ext uri="{BB962C8B-B14F-4D97-AF65-F5344CB8AC3E}">
        <p14:creationId xmlns:p14="http://schemas.microsoft.com/office/powerpoint/2010/main" val="241882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A64F3-9582-DE07-7F1E-04C43FB9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Students’ Feedback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40938-E168-84AD-1D7B-92F29CFE6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From a survey run before the Exam</a:t>
            </a:r>
          </a:p>
        </p:txBody>
      </p:sp>
    </p:spTree>
    <p:extLst>
      <p:ext uri="{BB962C8B-B14F-4D97-AF65-F5344CB8AC3E}">
        <p14:creationId xmlns:p14="http://schemas.microsoft.com/office/powerpoint/2010/main" val="187777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F302-C942-7A19-C14B-C9F68F4E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Low Participation</a:t>
            </a:r>
          </a:p>
        </p:txBody>
      </p:sp>
      <p:pic>
        <p:nvPicPr>
          <p:cNvPr id="1026" name="Picture 2" descr="Tableau des réponses au formulaire Forms. Titre de la question : Very few attended the lectures. What could be the reason(s)?. Nombre de réponses : 20 réponses.">
            <a:extLst>
              <a:ext uri="{FF2B5EF4-FFF2-40B4-BE49-F238E27FC236}">
                <a16:creationId xmlns:a16="http://schemas.microsoft.com/office/drawing/2014/main" id="{1CCC8279-CF26-5C0D-576E-2C1D2E76B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82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B9AA-AB0E-DBD4-6578-1E94F590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Material</a:t>
            </a:r>
          </a:p>
        </p:txBody>
      </p:sp>
      <p:pic>
        <p:nvPicPr>
          <p:cNvPr id="2050" name="Picture 2" descr="Tableau des réponses au formulaire Forms. Titre de la question : What other supporting material would you have liked?. Nombre de réponses : 19 réponses.">
            <a:extLst>
              <a:ext uri="{FF2B5EF4-FFF2-40B4-BE49-F238E27FC236}">
                <a16:creationId xmlns:a16="http://schemas.microsoft.com/office/drawing/2014/main" id="{A35C910B-C43A-AFE8-7630-BA96462F49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311</Words>
  <Application>Microsoft Macintosh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Algorithms &amp; Data Structures</vt:lpstr>
      <vt:lpstr>Agenda</vt:lpstr>
      <vt:lpstr>Learning Outcomes</vt:lpstr>
      <vt:lpstr>Syllabus</vt:lpstr>
      <vt:lpstr>Course Organization</vt:lpstr>
      <vt:lpstr>Lecturer’s Feedback</vt:lpstr>
      <vt:lpstr>Students’ Feedback</vt:lpstr>
      <vt:lpstr>Low Participation</vt:lpstr>
      <vt:lpstr>Material</vt:lpstr>
      <vt:lpstr>Examination</vt:lpstr>
      <vt:lpstr>Changes for 2022</vt:lpstr>
      <vt:lpstr>Lab Session Plan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&amp; Data Structures</dc:title>
  <dc:creator>Franck Chauvel</dc:creator>
  <cp:lastModifiedBy>Franck Chauvel</cp:lastModifiedBy>
  <cp:revision>8</cp:revision>
  <dcterms:created xsi:type="dcterms:W3CDTF">2022-06-13T03:49:47Z</dcterms:created>
  <dcterms:modified xsi:type="dcterms:W3CDTF">2022-06-22T10:08:44Z</dcterms:modified>
</cp:coreProperties>
</file>