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8" r:id="rId9"/>
    <p:sldId id="269" r:id="rId10"/>
    <p:sldId id="270" r:id="rId11"/>
    <p:sldId id="264" r:id="rId12"/>
    <p:sldId id="281" r:id="rId13"/>
    <p:sldId id="273" r:id="rId14"/>
    <p:sldId id="275" r:id="rId15"/>
    <p:sldId id="276" r:id="rId16"/>
    <p:sldId id="282" r:id="rId17"/>
    <p:sldId id="277" r:id="rId18"/>
    <p:sldId id="279" r:id="rId19"/>
    <p:sldId id="280" r:id="rId20"/>
    <p:sldId id="278" r:id="rId21"/>
    <p:sldId id="265" r:id="rId22"/>
    <p:sldId id="283" r:id="rId23"/>
    <p:sldId id="284" r:id="rId2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-128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C9D99-B8FC-5B44-A60C-F9A26F0B5A8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70F2DFC-7ACA-9342-BAC2-8C175C2ABFE0}">
      <dgm:prSet phldrT="[Text]"/>
      <dgm:spPr/>
      <dgm:t>
        <a:bodyPr/>
        <a:lstStyle/>
        <a:p>
          <a:r>
            <a:rPr lang="en-GB" dirty="0"/>
            <a:t>Competence</a:t>
          </a:r>
        </a:p>
      </dgm:t>
    </dgm:pt>
    <dgm:pt modelId="{09DB521B-0714-F047-BB20-C09B02276212}" type="parTrans" cxnId="{E459AD38-8C65-124B-9E24-2C27C61A40D5}">
      <dgm:prSet/>
      <dgm:spPr/>
      <dgm:t>
        <a:bodyPr/>
        <a:lstStyle/>
        <a:p>
          <a:endParaRPr lang="en-GB"/>
        </a:p>
      </dgm:t>
    </dgm:pt>
    <dgm:pt modelId="{CE9C4EBE-C1C9-FC46-9F17-6482797699A4}" type="sibTrans" cxnId="{E459AD38-8C65-124B-9E24-2C27C61A40D5}">
      <dgm:prSet/>
      <dgm:spPr/>
      <dgm:t>
        <a:bodyPr/>
        <a:lstStyle/>
        <a:p>
          <a:endParaRPr lang="en-GB"/>
        </a:p>
      </dgm:t>
    </dgm:pt>
    <dgm:pt modelId="{001BC9E1-8DC2-134E-B0A8-E6C1698806CA}">
      <dgm:prSet phldrT="[Text]"/>
      <dgm:spPr/>
      <dgm:t>
        <a:bodyPr/>
        <a:lstStyle/>
        <a:p>
          <a:r>
            <a:rPr lang="en-GB" dirty="0"/>
            <a:t>Computational Problem Solving</a:t>
          </a:r>
        </a:p>
      </dgm:t>
    </dgm:pt>
    <dgm:pt modelId="{7F8E9D45-5426-7C42-A0E5-D152E1A9905C}" type="parTrans" cxnId="{960B0538-F1CB-4C4C-BBCA-8F97A3ED6104}">
      <dgm:prSet/>
      <dgm:spPr/>
      <dgm:t>
        <a:bodyPr/>
        <a:lstStyle/>
        <a:p>
          <a:endParaRPr lang="en-GB"/>
        </a:p>
      </dgm:t>
    </dgm:pt>
    <dgm:pt modelId="{35D56099-744C-C94C-A10D-06E9E339EFAC}" type="sibTrans" cxnId="{960B0538-F1CB-4C4C-BBCA-8F97A3ED6104}">
      <dgm:prSet/>
      <dgm:spPr/>
      <dgm:t>
        <a:bodyPr/>
        <a:lstStyle/>
        <a:p>
          <a:endParaRPr lang="en-GB"/>
        </a:p>
      </dgm:t>
    </dgm:pt>
    <dgm:pt modelId="{AEFE4C46-3279-1542-9F7D-317E8D434D45}">
      <dgm:prSet phldrT="[Text]"/>
      <dgm:spPr/>
      <dgm:t>
        <a:bodyPr/>
        <a:lstStyle/>
        <a:p>
          <a:r>
            <a:rPr lang="en-GB" dirty="0"/>
            <a:t>Skills</a:t>
          </a:r>
        </a:p>
      </dgm:t>
    </dgm:pt>
    <dgm:pt modelId="{221C7934-BCFC-F542-8D19-7BCC6D5F3698}" type="parTrans" cxnId="{445AA09D-14E4-1A4E-83CD-7B7EC27B1535}">
      <dgm:prSet/>
      <dgm:spPr/>
      <dgm:t>
        <a:bodyPr/>
        <a:lstStyle/>
        <a:p>
          <a:endParaRPr lang="en-GB"/>
        </a:p>
      </dgm:t>
    </dgm:pt>
    <dgm:pt modelId="{03509754-8A7F-4E47-9C65-DCE399BCC950}" type="sibTrans" cxnId="{445AA09D-14E4-1A4E-83CD-7B7EC27B1535}">
      <dgm:prSet/>
      <dgm:spPr/>
      <dgm:t>
        <a:bodyPr/>
        <a:lstStyle/>
        <a:p>
          <a:endParaRPr lang="en-GB"/>
        </a:p>
      </dgm:t>
    </dgm:pt>
    <dgm:pt modelId="{7D72423F-2B64-E14B-99E5-491717A27CC7}">
      <dgm:prSet phldrT="[Text]"/>
      <dgm:spPr/>
      <dgm:t>
        <a:bodyPr/>
        <a:lstStyle/>
        <a:p>
          <a:r>
            <a:rPr lang="en-GB" dirty="0"/>
            <a:t>Design Alg. &amp; D.S. to solve specific problems</a:t>
          </a:r>
        </a:p>
      </dgm:t>
    </dgm:pt>
    <dgm:pt modelId="{69C35513-77BF-954C-AF46-8B8368ECA258}" type="parTrans" cxnId="{FAC15DEC-60A6-A041-9A41-7A7C72D49DEC}">
      <dgm:prSet/>
      <dgm:spPr/>
      <dgm:t>
        <a:bodyPr/>
        <a:lstStyle/>
        <a:p>
          <a:endParaRPr lang="en-GB"/>
        </a:p>
      </dgm:t>
    </dgm:pt>
    <dgm:pt modelId="{117A1C5B-C1BD-AD4B-87B0-3F3CD30C01A8}" type="sibTrans" cxnId="{FAC15DEC-60A6-A041-9A41-7A7C72D49DEC}">
      <dgm:prSet/>
      <dgm:spPr/>
      <dgm:t>
        <a:bodyPr/>
        <a:lstStyle/>
        <a:p>
          <a:endParaRPr lang="en-GB"/>
        </a:p>
      </dgm:t>
    </dgm:pt>
    <dgm:pt modelId="{329DC1E6-C094-264C-9D3F-681212A11FEE}">
      <dgm:prSet phldrT="[Text]"/>
      <dgm:spPr/>
      <dgm:t>
        <a:bodyPr/>
        <a:lstStyle/>
        <a:p>
          <a:r>
            <a:rPr lang="en-GB" dirty="0"/>
            <a:t>Argue for correctness</a:t>
          </a:r>
        </a:p>
      </dgm:t>
    </dgm:pt>
    <dgm:pt modelId="{10990EA0-38AA-F847-A9B6-6DB9092FBBFE}" type="parTrans" cxnId="{6818615B-A360-924E-88D3-63FAAF1DD4E4}">
      <dgm:prSet/>
      <dgm:spPr/>
      <dgm:t>
        <a:bodyPr/>
        <a:lstStyle/>
        <a:p>
          <a:endParaRPr lang="en-GB"/>
        </a:p>
      </dgm:t>
    </dgm:pt>
    <dgm:pt modelId="{EF8D2827-BDD1-AA41-96B0-86829BD3E45C}" type="sibTrans" cxnId="{6818615B-A360-924E-88D3-63FAAF1DD4E4}">
      <dgm:prSet/>
      <dgm:spPr/>
      <dgm:t>
        <a:bodyPr/>
        <a:lstStyle/>
        <a:p>
          <a:endParaRPr lang="en-GB"/>
        </a:p>
      </dgm:t>
    </dgm:pt>
    <dgm:pt modelId="{30DA9B49-831B-2140-95A9-27FCE2402D89}">
      <dgm:prSet phldrT="[Text]"/>
      <dgm:spPr/>
      <dgm:t>
        <a:bodyPr/>
        <a:lstStyle/>
        <a:p>
          <a:r>
            <a:rPr lang="en-GB" dirty="0"/>
            <a:t>Knowledge</a:t>
          </a:r>
        </a:p>
      </dgm:t>
    </dgm:pt>
    <dgm:pt modelId="{1FE2C79B-D9AF-EE4C-8C24-A17EA251DFFB}" type="parTrans" cxnId="{D2E77E7A-710B-104F-B765-EAA79ACC932C}">
      <dgm:prSet/>
      <dgm:spPr/>
      <dgm:t>
        <a:bodyPr/>
        <a:lstStyle/>
        <a:p>
          <a:endParaRPr lang="en-GB"/>
        </a:p>
      </dgm:t>
    </dgm:pt>
    <dgm:pt modelId="{D3731102-DF43-F241-A02D-C77487065F82}" type="sibTrans" cxnId="{D2E77E7A-710B-104F-B765-EAA79ACC932C}">
      <dgm:prSet/>
      <dgm:spPr/>
      <dgm:t>
        <a:bodyPr/>
        <a:lstStyle/>
        <a:p>
          <a:endParaRPr lang="en-GB"/>
        </a:p>
      </dgm:t>
    </dgm:pt>
    <dgm:pt modelId="{3FA6F4CC-1855-684A-A106-4EAB3A3A0DF5}">
      <dgm:prSet phldrT="[Text]"/>
      <dgm:spPr/>
      <dgm:t>
        <a:bodyPr/>
        <a:lstStyle/>
        <a:p>
          <a:r>
            <a:rPr lang="en-GB" dirty="0"/>
            <a:t>Big-Oh</a:t>
          </a:r>
        </a:p>
      </dgm:t>
    </dgm:pt>
    <dgm:pt modelId="{FB050CFA-366B-BA4A-ABF0-D69EF2E05368}" type="parTrans" cxnId="{53B1A517-09B1-F94C-8990-467E3970663B}">
      <dgm:prSet/>
      <dgm:spPr/>
      <dgm:t>
        <a:bodyPr/>
        <a:lstStyle/>
        <a:p>
          <a:endParaRPr lang="en-GB"/>
        </a:p>
      </dgm:t>
    </dgm:pt>
    <dgm:pt modelId="{79D0824D-F4C6-D149-BB59-52865F0FEDF7}" type="sibTrans" cxnId="{53B1A517-09B1-F94C-8990-467E3970663B}">
      <dgm:prSet/>
      <dgm:spPr/>
      <dgm:t>
        <a:bodyPr/>
        <a:lstStyle/>
        <a:p>
          <a:endParaRPr lang="en-GB"/>
        </a:p>
      </dgm:t>
    </dgm:pt>
    <dgm:pt modelId="{04CF9DF1-59F9-534F-B162-049A74DAF030}">
      <dgm:prSet phldrT="[Text]"/>
      <dgm:spPr/>
      <dgm:t>
        <a:bodyPr/>
        <a:lstStyle/>
        <a:p>
          <a:r>
            <a:rPr lang="en-GB" dirty="0"/>
            <a:t>Compare Efficiencies</a:t>
          </a:r>
        </a:p>
      </dgm:t>
    </dgm:pt>
    <dgm:pt modelId="{943B41AE-980B-5C47-8AE5-55F5FCC4CC20}" type="parTrans" cxnId="{E699B06F-1334-A640-83C6-F24F6DF4AF75}">
      <dgm:prSet/>
      <dgm:spPr/>
      <dgm:t>
        <a:bodyPr/>
        <a:lstStyle/>
        <a:p>
          <a:endParaRPr lang="en-GB"/>
        </a:p>
      </dgm:t>
    </dgm:pt>
    <dgm:pt modelId="{BE87C764-1DB8-0548-9C69-7CB26390E235}" type="sibTrans" cxnId="{E699B06F-1334-A640-83C6-F24F6DF4AF75}">
      <dgm:prSet/>
      <dgm:spPr/>
      <dgm:t>
        <a:bodyPr/>
        <a:lstStyle/>
        <a:p>
          <a:endParaRPr lang="en-GB"/>
        </a:p>
      </dgm:t>
    </dgm:pt>
    <dgm:pt modelId="{60313FB2-8FFE-0A4B-96C6-3B3D5410B20C}">
      <dgm:prSet phldrT="[Text]"/>
      <dgm:spPr/>
      <dgm:t>
        <a:bodyPr/>
        <a:lstStyle/>
        <a:p>
          <a:r>
            <a:rPr lang="en-GB" dirty="0"/>
            <a:t>RAM</a:t>
          </a:r>
        </a:p>
      </dgm:t>
    </dgm:pt>
    <dgm:pt modelId="{672EE6B4-CC03-5144-8A6E-81CE06278E4A}" type="parTrans" cxnId="{5308C657-C92E-9F43-B327-42861A2FAC25}">
      <dgm:prSet/>
      <dgm:spPr/>
      <dgm:t>
        <a:bodyPr/>
        <a:lstStyle/>
        <a:p>
          <a:endParaRPr lang="en-GB"/>
        </a:p>
      </dgm:t>
    </dgm:pt>
    <dgm:pt modelId="{C1447F4E-BD5F-A841-81C4-BC5BE1C4326A}" type="sibTrans" cxnId="{5308C657-C92E-9F43-B327-42861A2FAC25}">
      <dgm:prSet/>
      <dgm:spPr/>
      <dgm:t>
        <a:bodyPr/>
        <a:lstStyle/>
        <a:p>
          <a:endParaRPr lang="en-GB"/>
        </a:p>
      </dgm:t>
    </dgm:pt>
    <dgm:pt modelId="{BDD3380A-5B19-554B-A1AB-7EFA05281E63}">
      <dgm:prSet phldrT="[Text]"/>
      <dgm:spPr/>
      <dgm:t>
        <a:bodyPr/>
        <a:lstStyle/>
        <a:p>
          <a:r>
            <a:rPr lang="en-GB" dirty="0"/>
            <a:t>Arrays, Lists</a:t>
          </a:r>
        </a:p>
      </dgm:t>
    </dgm:pt>
    <dgm:pt modelId="{DE7C0240-FA60-DD4D-B7D8-0A1C741F9F54}" type="parTrans" cxnId="{27BA48BB-11DD-4A41-B9A1-64F294AC4D4F}">
      <dgm:prSet/>
      <dgm:spPr/>
      <dgm:t>
        <a:bodyPr/>
        <a:lstStyle/>
        <a:p>
          <a:endParaRPr lang="en-GB"/>
        </a:p>
      </dgm:t>
    </dgm:pt>
    <dgm:pt modelId="{9C01A367-6424-EE4E-9BCF-E114D77BB05C}" type="sibTrans" cxnId="{27BA48BB-11DD-4A41-B9A1-64F294AC4D4F}">
      <dgm:prSet/>
      <dgm:spPr/>
      <dgm:t>
        <a:bodyPr/>
        <a:lstStyle/>
        <a:p>
          <a:endParaRPr lang="en-GB"/>
        </a:p>
      </dgm:t>
    </dgm:pt>
    <dgm:pt modelId="{D36F611F-17BC-F54D-91E8-F2F488226CE6}">
      <dgm:prSet phldrT="[Text]"/>
      <dgm:spPr/>
      <dgm:t>
        <a:bodyPr/>
        <a:lstStyle/>
        <a:p>
          <a:r>
            <a:rPr lang="en-GB" dirty="0"/>
            <a:t>Trees</a:t>
          </a:r>
        </a:p>
      </dgm:t>
    </dgm:pt>
    <dgm:pt modelId="{7C563083-C07A-3045-AFA0-706264C5CB05}" type="parTrans" cxnId="{5F97F1BD-8268-D44B-894D-2E18C628A07D}">
      <dgm:prSet/>
      <dgm:spPr/>
      <dgm:t>
        <a:bodyPr/>
        <a:lstStyle/>
        <a:p>
          <a:endParaRPr lang="en-GB"/>
        </a:p>
      </dgm:t>
    </dgm:pt>
    <dgm:pt modelId="{277354DE-0D36-2046-B129-A652CE86CD3B}" type="sibTrans" cxnId="{5F97F1BD-8268-D44B-894D-2E18C628A07D}">
      <dgm:prSet/>
      <dgm:spPr/>
      <dgm:t>
        <a:bodyPr/>
        <a:lstStyle/>
        <a:p>
          <a:endParaRPr lang="en-GB"/>
        </a:p>
      </dgm:t>
    </dgm:pt>
    <dgm:pt modelId="{8C3AFDE1-5EE3-A94A-BDE8-914092D0A945}">
      <dgm:prSet phldrT="[Text]"/>
      <dgm:spPr/>
      <dgm:t>
        <a:bodyPr/>
        <a:lstStyle/>
        <a:p>
          <a:r>
            <a:rPr lang="en-GB" dirty="0"/>
            <a:t>Graphs</a:t>
          </a:r>
        </a:p>
      </dgm:t>
    </dgm:pt>
    <dgm:pt modelId="{FB45EC7B-B639-1340-8EDC-065F40D61F8F}" type="parTrans" cxnId="{449D73A3-2B9D-B843-A537-39FADF7D0325}">
      <dgm:prSet/>
      <dgm:spPr/>
      <dgm:t>
        <a:bodyPr/>
        <a:lstStyle/>
        <a:p>
          <a:endParaRPr lang="en-GB"/>
        </a:p>
      </dgm:t>
    </dgm:pt>
    <dgm:pt modelId="{F0641B1B-0D98-A74A-8A38-45B1BD2278A4}" type="sibTrans" cxnId="{449D73A3-2B9D-B843-A537-39FADF7D0325}">
      <dgm:prSet/>
      <dgm:spPr/>
      <dgm:t>
        <a:bodyPr/>
        <a:lstStyle/>
        <a:p>
          <a:endParaRPr lang="en-GB"/>
        </a:p>
      </dgm:t>
    </dgm:pt>
    <dgm:pt modelId="{E96B14B7-D20E-8A40-959A-313656BFC8A0}">
      <dgm:prSet phldrT="[Text]"/>
      <dgm:spPr/>
      <dgm:t>
        <a:bodyPr/>
        <a:lstStyle/>
        <a:p>
          <a:r>
            <a:rPr lang="en-GB" dirty="0"/>
            <a:t>Hashing</a:t>
          </a:r>
        </a:p>
      </dgm:t>
    </dgm:pt>
    <dgm:pt modelId="{0E853D6C-1223-A441-854F-9E19F7D76F11}" type="parTrans" cxnId="{C87ED360-4C1F-1A4A-841F-9AE79AAB5428}">
      <dgm:prSet/>
      <dgm:spPr/>
      <dgm:t>
        <a:bodyPr/>
        <a:lstStyle/>
        <a:p>
          <a:endParaRPr lang="en-GB"/>
        </a:p>
      </dgm:t>
    </dgm:pt>
    <dgm:pt modelId="{523E4237-F137-AC49-ABA6-E1663E47EAF8}" type="sibTrans" cxnId="{C87ED360-4C1F-1A4A-841F-9AE79AAB5428}">
      <dgm:prSet/>
      <dgm:spPr/>
      <dgm:t>
        <a:bodyPr/>
        <a:lstStyle/>
        <a:p>
          <a:endParaRPr lang="en-GB"/>
        </a:p>
      </dgm:t>
    </dgm:pt>
    <dgm:pt modelId="{BAA9F78A-91F4-314E-A9D0-BE44BABC4402}">
      <dgm:prSet phldrT="[Text]"/>
      <dgm:spPr/>
      <dgm:t>
        <a:bodyPr/>
        <a:lstStyle/>
        <a:p>
          <a:r>
            <a:rPr lang="en-GB" dirty="0"/>
            <a:t>Recursions</a:t>
          </a:r>
        </a:p>
      </dgm:t>
    </dgm:pt>
    <dgm:pt modelId="{6155FA80-6CC0-0B40-A5CC-C1E2EB98E0BA}" type="parTrans" cxnId="{8B95D10B-A432-8D44-AB59-356056CB14F7}">
      <dgm:prSet/>
      <dgm:spPr/>
      <dgm:t>
        <a:bodyPr/>
        <a:lstStyle/>
        <a:p>
          <a:endParaRPr lang="en-GB"/>
        </a:p>
      </dgm:t>
    </dgm:pt>
    <dgm:pt modelId="{6000F9F3-5AAC-2D4B-831B-758678552ADC}" type="sibTrans" cxnId="{8B95D10B-A432-8D44-AB59-356056CB14F7}">
      <dgm:prSet/>
      <dgm:spPr/>
      <dgm:t>
        <a:bodyPr/>
        <a:lstStyle/>
        <a:p>
          <a:endParaRPr lang="en-GB"/>
        </a:p>
      </dgm:t>
    </dgm:pt>
    <dgm:pt modelId="{DCC20338-41F3-5D48-9D51-6CFCF05D0ACA}">
      <dgm:prSet phldrT="[Text]"/>
      <dgm:spPr/>
      <dgm:t>
        <a:bodyPr/>
        <a:lstStyle/>
        <a:p>
          <a:r>
            <a:rPr lang="en-GB" dirty="0"/>
            <a:t>etc.</a:t>
          </a:r>
        </a:p>
      </dgm:t>
    </dgm:pt>
    <dgm:pt modelId="{20E7AE99-E57C-F543-9028-E7F439FDF83D}" type="parTrans" cxnId="{52D759C6-7BBC-D743-BCFA-0E787F6D7960}">
      <dgm:prSet/>
      <dgm:spPr/>
      <dgm:t>
        <a:bodyPr/>
        <a:lstStyle/>
        <a:p>
          <a:endParaRPr lang="en-GB"/>
        </a:p>
      </dgm:t>
    </dgm:pt>
    <dgm:pt modelId="{ABD5AD91-A3E2-8247-A7E4-CB3F8529FF67}" type="sibTrans" cxnId="{52D759C6-7BBC-D743-BCFA-0E787F6D7960}">
      <dgm:prSet/>
      <dgm:spPr/>
      <dgm:t>
        <a:bodyPr/>
        <a:lstStyle/>
        <a:p>
          <a:endParaRPr lang="en-GB"/>
        </a:p>
      </dgm:t>
    </dgm:pt>
    <dgm:pt modelId="{84CE3497-C874-9C49-920C-DE65E27AA6DA}" type="pres">
      <dgm:prSet presAssocID="{003C9D99-B8FC-5B44-A60C-F9A26F0B5A8C}" presName="Name0" presStyleCnt="0">
        <dgm:presLayoutVars>
          <dgm:dir/>
          <dgm:animLvl val="lvl"/>
          <dgm:resizeHandles val="exact"/>
        </dgm:presLayoutVars>
      </dgm:prSet>
      <dgm:spPr/>
    </dgm:pt>
    <dgm:pt modelId="{F30C4D5D-3DCC-9646-94CF-794BD53B7809}" type="pres">
      <dgm:prSet presAssocID="{A70F2DFC-7ACA-9342-BAC2-8C175C2ABFE0}" presName="composite" presStyleCnt="0"/>
      <dgm:spPr/>
    </dgm:pt>
    <dgm:pt modelId="{4A961AEE-EAE5-0748-8A33-D3794AC0EA92}" type="pres">
      <dgm:prSet presAssocID="{A70F2DFC-7ACA-9342-BAC2-8C175C2ABFE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5E496A-530B-F543-80A8-580C28A93571}" type="pres">
      <dgm:prSet presAssocID="{A70F2DFC-7ACA-9342-BAC2-8C175C2ABFE0}" presName="desTx" presStyleLbl="alignAccFollowNode1" presStyleIdx="0" presStyleCnt="3">
        <dgm:presLayoutVars>
          <dgm:bulletEnabled val="1"/>
        </dgm:presLayoutVars>
      </dgm:prSet>
      <dgm:spPr/>
    </dgm:pt>
    <dgm:pt modelId="{2E773B2B-F504-DC4C-B057-A3DF6B939D2A}" type="pres">
      <dgm:prSet presAssocID="{CE9C4EBE-C1C9-FC46-9F17-6482797699A4}" presName="space" presStyleCnt="0"/>
      <dgm:spPr/>
    </dgm:pt>
    <dgm:pt modelId="{52DDEF4A-1865-AB47-BA84-D69CE6E0D784}" type="pres">
      <dgm:prSet presAssocID="{AEFE4C46-3279-1542-9F7D-317E8D434D45}" presName="composite" presStyleCnt="0"/>
      <dgm:spPr/>
    </dgm:pt>
    <dgm:pt modelId="{1AB02AB6-1F50-D64B-967C-201DFB442D26}" type="pres">
      <dgm:prSet presAssocID="{AEFE4C46-3279-1542-9F7D-317E8D434D4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E54686-244C-774B-A4D7-BDFE126E79EB}" type="pres">
      <dgm:prSet presAssocID="{AEFE4C46-3279-1542-9F7D-317E8D434D45}" presName="desTx" presStyleLbl="alignAccFollowNode1" presStyleIdx="1" presStyleCnt="3">
        <dgm:presLayoutVars>
          <dgm:bulletEnabled val="1"/>
        </dgm:presLayoutVars>
      </dgm:prSet>
      <dgm:spPr/>
    </dgm:pt>
    <dgm:pt modelId="{54CEB5EC-D4E5-694D-9886-FE7F83DB166D}" type="pres">
      <dgm:prSet presAssocID="{03509754-8A7F-4E47-9C65-DCE399BCC950}" presName="space" presStyleCnt="0"/>
      <dgm:spPr/>
    </dgm:pt>
    <dgm:pt modelId="{2DD616B6-D02D-7E4B-A69A-716AE49E19C9}" type="pres">
      <dgm:prSet presAssocID="{30DA9B49-831B-2140-95A9-27FCE2402D89}" presName="composite" presStyleCnt="0"/>
      <dgm:spPr/>
    </dgm:pt>
    <dgm:pt modelId="{D514272A-A0D9-C447-8679-092382A778D2}" type="pres">
      <dgm:prSet presAssocID="{30DA9B49-831B-2140-95A9-27FCE2402D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8A501B-9D89-6942-8379-992FB8B41670}" type="pres">
      <dgm:prSet presAssocID="{30DA9B49-831B-2140-95A9-27FCE2402D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FE8DA09-588E-9141-B2A5-24D89B2AFA71}" type="presOf" srcId="{8C3AFDE1-5EE3-A94A-BDE8-914092D0A945}" destId="{CE8A501B-9D89-6942-8379-992FB8B41670}" srcOrd="0" destOrd="6" presId="urn:microsoft.com/office/officeart/2005/8/layout/hList1"/>
    <dgm:cxn modelId="{8B95D10B-A432-8D44-AB59-356056CB14F7}" srcId="{30DA9B49-831B-2140-95A9-27FCE2402D89}" destId="{BAA9F78A-91F4-314E-A9D0-BE44BABC4402}" srcOrd="3" destOrd="0" parTransId="{6155FA80-6CC0-0B40-A5CC-C1E2EB98E0BA}" sibTransId="{6000F9F3-5AAC-2D4B-831B-758678552ADC}"/>
    <dgm:cxn modelId="{8ED43C0F-E85E-C148-9C83-2A955CA48A74}" type="presOf" srcId="{003C9D99-B8FC-5B44-A60C-F9A26F0B5A8C}" destId="{84CE3497-C874-9C49-920C-DE65E27AA6DA}" srcOrd="0" destOrd="0" presId="urn:microsoft.com/office/officeart/2005/8/layout/hList1"/>
    <dgm:cxn modelId="{53B1A517-09B1-F94C-8990-467E3970663B}" srcId="{30DA9B49-831B-2140-95A9-27FCE2402D89}" destId="{3FA6F4CC-1855-684A-A106-4EAB3A3A0DF5}" srcOrd="1" destOrd="0" parTransId="{FB050CFA-366B-BA4A-ABF0-D69EF2E05368}" sibTransId="{79D0824D-F4C6-D149-BB59-52865F0FEDF7}"/>
    <dgm:cxn modelId="{A7A3EA1C-349B-334B-A9A3-C12FF87394A8}" type="presOf" srcId="{04CF9DF1-59F9-534F-B162-049A74DAF030}" destId="{3CE54686-244C-774B-A4D7-BDFE126E79EB}" srcOrd="0" destOrd="2" presId="urn:microsoft.com/office/officeart/2005/8/layout/hList1"/>
    <dgm:cxn modelId="{D62AB31E-0EF8-0440-9E5B-DD7602207334}" type="presOf" srcId="{7D72423F-2B64-E14B-99E5-491717A27CC7}" destId="{3CE54686-244C-774B-A4D7-BDFE126E79EB}" srcOrd="0" destOrd="0" presId="urn:microsoft.com/office/officeart/2005/8/layout/hList1"/>
    <dgm:cxn modelId="{960B0538-F1CB-4C4C-BBCA-8F97A3ED6104}" srcId="{A70F2DFC-7ACA-9342-BAC2-8C175C2ABFE0}" destId="{001BC9E1-8DC2-134E-B0A8-E6C1698806CA}" srcOrd="0" destOrd="0" parTransId="{7F8E9D45-5426-7C42-A0E5-D152E1A9905C}" sibTransId="{35D56099-744C-C94C-A10D-06E9E339EFAC}"/>
    <dgm:cxn modelId="{E459AD38-8C65-124B-9E24-2C27C61A40D5}" srcId="{003C9D99-B8FC-5B44-A60C-F9A26F0B5A8C}" destId="{A70F2DFC-7ACA-9342-BAC2-8C175C2ABFE0}" srcOrd="0" destOrd="0" parTransId="{09DB521B-0714-F047-BB20-C09B02276212}" sibTransId="{CE9C4EBE-C1C9-FC46-9F17-6482797699A4}"/>
    <dgm:cxn modelId="{5396AA53-F70F-1947-AC37-E318F1030E2C}" type="presOf" srcId="{001BC9E1-8DC2-134E-B0A8-E6C1698806CA}" destId="{8C5E496A-530B-F543-80A8-580C28A93571}" srcOrd="0" destOrd="0" presId="urn:microsoft.com/office/officeart/2005/8/layout/hList1"/>
    <dgm:cxn modelId="{5308C657-C92E-9F43-B327-42861A2FAC25}" srcId="{30DA9B49-831B-2140-95A9-27FCE2402D89}" destId="{60313FB2-8FFE-0A4B-96C6-3B3D5410B20C}" srcOrd="0" destOrd="0" parTransId="{672EE6B4-CC03-5144-8A6E-81CE06278E4A}" sibTransId="{C1447F4E-BD5F-A841-81C4-BC5BE1C4326A}"/>
    <dgm:cxn modelId="{6818615B-A360-924E-88D3-63FAAF1DD4E4}" srcId="{AEFE4C46-3279-1542-9F7D-317E8D434D45}" destId="{329DC1E6-C094-264C-9D3F-681212A11FEE}" srcOrd="1" destOrd="0" parTransId="{10990EA0-38AA-F847-A9B6-6DB9092FBBFE}" sibTransId="{EF8D2827-BDD1-AA41-96B0-86829BD3E45C}"/>
    <dgm:cxn modelId="{C87ED360-4C1F-1A4A-841F-9AE79AAB5428}" srcId="{30DA9B49-831B-2140-95A9-27FCE2402D89}" destId="{E96B14B7-D20E-8A40-959A-313656BFC8A0}" srcOrd="4" destOrd="0" parTransId="{0E853D6C-1223-A441-854F-9E19F7D76F11}" sibTransId="{523E4237-F137-AC49-ABA6-E1663E47EAF8}"/>
    <dgm:cxn modelId="{F8F8B663-5AC5-FB42-89A5-83E60FAA8460}" type="presOf" srcId="{60313FB2-8FFE-0A4B-96C6-3B3D5410B20C}" destId="{CE8A501B-9D89-6942-8379-992FB8B41670}" srcOrd="0" destOrd="0" presId="urn:microsoft.com/office/officeart/2005/8/layout/hList1"/>
    <dgm:cxn modelId="{E699B06F-1334-A640-83C6-F24F6DF4AF75}" srcId="{AEFE4C46-3279-1542-9F7D-317E8D434D45}" destId="{04CF9DF1-59F9-534F-B162-049A74DAF030}" srcOrd="2" destOrd="0" parTransId="{943B41AE-980B-5C47-8AE5-55F5FCC4CC20}" sibTransId="{BE87C764-1DB8-0548-9C69-7CB26390E235}"/>
    <dgm:cxn modelId="{D2E77E7A-710B-104F-B765-EAA79ACC932C}" srcId="{003C9D99-B8FC-5B44-A60C-F9A26F0B5A8C}" destId="{30DA9B49-831B-2140-95A9-27FCE2402D89}" srcOrd="2" destOrd="0" parTransId="{1FE2C79B-D9AF-EE4C-8C24-A17EA251DFFB}" sibTransId="{D3731102-DF43-F241-A02D-C77487065F82}"/>
    <dgm:cxn modelId="{32960C7B-5D6D-3141-ADB2-DD644AB9D7EE}" type="presOf" srcId="{BAA9F78A-91F4-314E-A9D0-BE44BABC4402}" destId="{CE8A501B-9D89-6942-8379-992FB8B41670}" srcOrd="0" destOrd="3" presId="urn:microsoft.com/office/officeart/2005/8/layout/hList1"/>
    <dgm:cxn modelId="{A7DB197D-877E-F248-BA46-C09F55F5EF0A}" type="presOf" srcId="{329DC1E6-C094-264C-9D3F-681212A11FEE}" destId="{3CE54686-244C-774B-A4D7-BDFE126E79EB}" srcOrd="0" destOrd="1" presId="urn:microsoft.com/office/officeart/2005/8/layout/hList1"/>
    <dgm:cxn modelId="{E48BB88F-456D-9740-A5FD-0CD9EF15D9B4}" type="presOf" srcId="{E96B14B7-D20E-8A40-959A-313656BFC8A0}" destId="{CE8A501B-9D89-6942-8379-992FB8B41670}" srcOrd="0" destOrd="4" presId="urn:microsoft.com/office/officeart/2005/8/layout/hList1"/>
    <dgm:cxn modelId="{445AA09D-14E4-1A4E-83CD-7B7EC27B1535}" srcId="{003C9D99-B8FC-5B44-A60C-F9A26F0B5A8C}" destId="{AEFE4C46-3279-1542-9F7D-317E8D434D45}" srcOrd="1" destOrd="0" parTransId="{221C7934-BCFC-F542-8D19-7BCC6D5F3698}" sibTransId="{03509754-8A7F-4E47-9C65-DCE399BCC950}"/>
    <dgm:cxn modelId="{B12F63A2-56A6-0C44-88D0-9D44AE146114}" type="presOf" srcId="{DCC20338-41F3-5D48-9D51-6CFCF05D0ACA}" destId="{CE8A501B-9D89-6942-8379-992FB8B41670}" srcOrd="0" destOrd="7" presId="urn:microsoft.com/office/officeart/2005/8/layout/hList1"/>
    <dgm:cxn modelId="{2DC321A3-1048-F84A-BFCC-898FB78BB294}" type="presOf" srcId="{D36F611F-17BC-F54D-91E8-F2F488226CE6}" destId="{CE8A501B-9D89-6942-8379-992FB8B41670}" srcOrd="0" destOrd="5" presId="urn:microsoft.com/office/officeart/2005/8/layout/hList1"/>
    <dgm:cxn modelId="{449D73A3-2B9D-B843-A537-39FADF7D0325}" srcId="{30DA9B49-831B-2140-95A9-27FCE2402D89}" destId="{8C3AFDE1-5EE3-A94A-BDE8-914092D0A945}" srcOrd="6" destOrd="0" parTransId="{FB45EC7B-B639-1340-8EDC-065F40D61F8F}" sibTransId="{F0641B1B-0D98-A74A-8A38-45B1BD2278A4}"/>
    <dgm:cxn modelId="{EEB815A4-190B-BA49-9004-EB671B55520E}" type="presOf" srcId="{3FA6F4CC-1855-684A-A106-4EAB3A3A0DF5}" destId="{CE8A501B-9D89-6942-8379-992FB8B41670}" srcOrd="0" destOrd="1" presId="urn:microsoft.com/office/officeart/2005/8/layout/hList1"/>
    <dgm:cxn modelId="{DA95C4B2-746D-FE4D-9901-FB00C47F1297}" type="presOf" srcId="{AEFE4C46-3279-1542-9F7D-317E8D434D45}" destId="{1AB02AB6-1F50-D64B-967C-201DFB442D26}" srcOrd="0" destOrd="0" presId="urn:microsoft.com/office/officeart/2005/8/layout/hList1"/>
    <dgm:cxn modelId="{27BA48BB-11DD-4A41-B9A1-64F294AC4D4F}" srcId="{30DA9B49-831B-2140-95A9-27FCE2402D89}" destId="{BDD3380A-5B19-554B-A1AB-7EFA05281E63}" srcOrd="2" destOrd="0" parTransId="{DE7C0240-FA60-DD4D-B7D8-0A1C741F9F54}" sibTransId="{9C01A367-6424-EE4E-9BCF-E114D77BB05C}"/>
    <dgm:cxn modelId="{5F97F1BD-8268-D44B-894D-2E18C628A07D}" srcId="{30DA9B49-831B-2140-95A9-27FCE2402D89}" destId="{D36F611F-17BC-F54D-91E8-F2F488226CE6}" srcOrd="5" destOrd="0" parTransId="{7C563083-C07A-3045-AFA0-706264C5CB05}" sibTransId="{277354DE-0D36-2046-B129-A652CE86CD3B}"/>
    <dgm:cxn modelId="{52D759C6-7BBC-D743-BCFA-0E787F6D7960}" srcId="{30DA9B49-831B-2140-95A9-27FCE2402D89}" destId="{DCC20338-41F3-5D48-9D51-6CFCF05D0ACA}" srcOrd="7" destOrd="0" parTransId="{20E7AE99-E57C-F543-9028-E7F439FDF83D}" sibTransId="{ABD5AD91-A3E2-8247-A7E4-CB3F8529FF67}"/>
    <dgm:cxn modelId="{DA854ACE-FC20-1D41-91AB-520A289D9F2D}" type="presOf" srcId="{30DA9B49-831B-2140-95A9-27FCE2402D89}" destId="{D514272A-A0D9-C447-8679-092382A778D2}" srcOrd="0" destOrd="0" presId="urn:microsoft.com/office/officeart/2005/8/layout/hList1"/>
    <dgm:cxn modelId="{CFD7B9D1-AA20-BD4E-94D0-42FF08A1FB36}" type="presOf" srcId="{A70F2DFC-7ACA-9342-BAC2-8C175C2ABFE0}" destId="{4A961AEE-EAE5-0748-8A33-D3794AC0EA92}" srcOrd="0" destOrd="0" presId="urn:microsoft.com/office/officeart/2005/8/layout/hList1"/>
    <dgm:cxn modelId="{FAC15DEC-60A6-A041-9A41-7A7C72D49DEC}" srcId="{AEFE4C46-3279-1542-9F7D-317E8D434D45}" destId="{7D72423F-2B64-E14B-99E5-491717A27CC7}" srcOrd="0" destOrd="0" parTransId="{69C35513-77BF-954C-AF46-8B8368ECA258}" sibTransId="{117A1C5B-C1BD-AD4B-87B0-3F3CD30C01A8}"/>
    <dgm:cxn modelId="{56317CF2-2FB9-264A-A919-F7EAEC0C513D}" type="presOf" srcId="{BDD3380A-5B19-554B-A1AB-7EFA05281E63}" destId="{CE8A501B-9D89-6942-8379-992FB8B41670}" srcOrd="0" destOrd="2" presId="urn:microsoft.com/office/officeart/2005/8/layout/hList1"/>
    <dgm:cxn modelId="{3E73EF2B-B911-E945-B747-89207E420C59}" type="presParOf" srcId="{84CE3497-C874-9C49-920C-DE65E27AA6DA}" destId="{F30C4D5D-3DCC-9646-94CF-794BD53B7809}" srcOrd="0" destOrd="0" presId="urn:microsoft.com/office/officeart/2005/8/layout/hList1"/>
    <dgm:cxn modelId="{C23E1F20-31FC-CE4D-B7F2-74AE8635F148}" type="presParOf" srcId="{F30C4D5D-3DCC-9646-94CF-794BD53B7809}" destId="{4A961AEE-EAE5-0748-8A33-D3794AC0EA92}" srcOrd="0" destOrd="0" presId="urn:microsoft.com/office/officeart/2005/8/layout/hList1"/>
    <dgm:cxn modelId="{AC999F69-6901-A54D-830E-7592A1EA9DE1}" type="presParOf" srcId="{F30C4D5D-3DCC-9646-94CF-794BD53B7809}" destId="{8C5E496A-530B-F543-80A8-580C28A93571}" srcOrd="1" destOrd="0" presId="urn:microsoft.com/office/officeart/2005/8/layout/hList1"/>
    <dgm:cxn modelId="{57A469A1-2D9F-B546-A82A-45B7AE9003C4}" type="presParOf" srcId="{84CE3497-C874-9C49-920C-DE65E27AA6DA}" destId="{2E773B2B-F504-DC4C-B057-A3DF6B939D2A}" srcOrd="1" destOrd="0" presId="urn:microsoft.com/office/officeart/2005/8/layout/hList1"/>
    <dgm:cxn modelId="{A775BB98-C3D4-664E-BA86-E5C3C4D54590}" type="presParOf" srcId="{84CE3497-C874-9C49-920C-DE65E27AA6DA}" destId="{52DDEF4A-1865-AB47-BA84-D69CE6E0D784}" srcOrd="2" destOrd="0" presId="urn:microsoft.com/office/officeart/2005/8/layout/hList1"/>
    <dgm:cxn modelId="{3BB924C2-DAF6-7542-BE5C-D133B3DB5546}" type="presParOf" srcId="{52DDEF4A-1865-AB47-BA84-D69CE6E0D784}" destId="{1AB02AB6-1F50-D64B-967C-201DFB442D26}" srcOrd="0" destOrd="0" presId="urn:microsoft.com/office/officeart/2005/8/layout/hList1"/>
    <dgm:cxn modelId="{8F2B3519-E5FE-044B-B876-B3496DBC0197}" type="presParOf" srcId="{52DDEF4A-1865-AB47-BA84-D69CE6E0D784}" destId="{3CE54686-244C-774B-A4D7-BDFE126E79EB}" srcOrd="1" destOrd="0" presId="urn:microsoft.com/office/officeart/2005/8/layout/hList1"/>
    <dgm:cxn modelId="{6ECBC3B1-EF98-6849-B27C-E4C1BDEDBF20}" type="presParOf" srcId="{84CE3497-C874-9C49-920C-DE65E27AA6DA}" destId="{54CEB5EC-D4E5-694D-9886-FE7F83DB166D}" srcOrd="3" destOrd="0" presId="urn:microsoft.com/office/officeart/2005/8/layout/hList1"/>
    <dgm:cxn modelId="{3CF17FFE-207E-9D49-8AAF-608969A7587B}" type="presParOf" srcId="{84CE3497-C874-9C49-920C-DE65E27AA6DA}" destId="{2DD616B6-D02D-7E4B-A69A-716AE49E19C9}" srcOrd="4" destOrd="0" presId="urn:microsoft.com/office/officeart/2005/8/layout/hList1"/>
    <dgm:cxn modelId="{FBE9529A-F835-D14E-90AB-8BCAE257CBA4}" type="presParOf" srcId="{2DD616B6-D02D-7E4B-A69A-716AE49E19C9}" destId="{D514272A-A0D9-C447-8679-092382A778D2}" srcOrd="0" destOrd="0" presId="urn:microsoft.com/office/officeart/2005/8/layout/hList1"/>
    <dgm:cxn modelId="{A6405DF4-0EE6-7646-838C-997A7A67BA4E}" type="presParOf" srcId="{2DD616B6-D02D-7E4B-A69A-716AE49E19C9}" destId="{CE8A501B-9D89-6942-8379-992FB8B4167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3A229-ED81-7349-AB53-1156D3B6083C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C31246E-1A4A-1443-B69C-52F9DB7A2617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NO" dirty="0"/>
            <a:t>Foundations</a:t>
          </a:r>
        </a:p>
      </dgm:t>
    </dgm:pt>
    <dgm:pt modelId="{24D633BD-6FB0-EB4C-8D27-0BA53C642C8C}" type="parTrans" cxnId="{D0DEF9E4-8531-ED46-B1EE-42248F3EF1B7}">
      <dgm:prSet/>
      <dgm:spPr/>
      <dgm:t>
        <a:bodyPr/>
        <a:lstStyle/>
        <a:p>
          <a:endParaRPr lang="en-GB"/>
        </a:p>
      </dgm:t>
    </dgm:pt>
    <dgm:pt modelId="{97C90816-FE8E-7840-A686-DCCF29658AF6}" type="sibTrans" cxnId="{D0DEF9E4-8531-ED46-B1EE-42248F3EF1B7}">
      <dgm:prSet/>
      <dgm:spPr/>
      <dgm:t>
        <a:bodyPr/>
        <a:lstStyle/>
        <a:p>
          <a:endParaRPr lang="en-GB"/>
        </a:p>
      </dgm:t>
    </dgm:pt>
    <dgm:pt modelId="{4EDB4418-277B-9846-975E-84120A8422CB}">
      <dgm:prSet/>
      <dgm:spPr/>
      <dgm:t>
        <a:bodyPr/>
        <a:lstStyle/>
        <a:p>
          <a:r>
            <a:rPr lang="en-NO" dirty="0"/>
            <a:t>Arrays</a:t>
          </a:r>
        </a:p>
      </dgm:t>
    </dgm:pt>
    <dgm:pt modelId="{171930F1-3A83-8A43-B344-AA9602D0781D}" type="parTrans" cxnId="{754238D7-54AF-E948-8563-EBF554CC7A50}">
      <dgm:prSet/>
      <dgm:spPr/>
      <dgm:t>
        <a:bodyPr/>
        <a:lstStyle/>
        <a:p>
          <a:endParaRPr lang="en-GB"/>
        </a:p>
      </dgm:t>
    </dgm:pt>
    <dgm:pt modelId="{6F05BCBC-7682-3640-8311-C5F8BD80AED4}" type="sibTrans" cxnId="{754238D7-54AF-E948-8563-EBF554CC7A50}">
      <dgm:prSet/>
      <dgm:spPr/>
      <dgm:t>
        <a:bodyPr/>
        <a:lstStyle/>
        <a:p>
          <a:endParaRPr lang="en-GB"/>
        </a:p>
      </dgm:t>
    </dgm:pt>
    <dgm:pt modelId="{4DA1737B-2BEC-D242-9A5C-F60BB874D444}">
      <dgm:prSet/>
      <dgm:spPr/>
      <dgm:t>
        <a:bodyPr/>
        <a:lstStyle/>
        <a:p>
          <a:r>
            <a:rPr lang="en-NO" dirty="0"/>
            <a:t>Lists</a:t>
          </a:r>
        </a:p>
      </dgm:t>
    </dgm:pt>
    <dgm:pt modelId="{36842C3B-DE56-334F-865D-A8959C11CC22}" type="parTrans" cxnId="{B7C18ABE-3E3B-B145-A3F0-CC9B8720FB7B}">
      <dgm:prSet/>
      <dgm:spPr/>
      <dgm:t>
        <a:bodyPr/>
        <a:lstStyle/>
        <a:p>
          <a:endParaRPr lang="en-GB"/>
        </a:p>
      </dgm:t>
    </dgm:pt>
    <dgm:pt modelId="{56A42B77-855E-DD49-9AE3-543CD6CFC545}" type="sibTrans" cxnId="{B7C18ABE-3E3B-B145-A3F0-CC9B8720FB7B}">
      <dgm:prSet/>
      <dgm:spPr/>
      <dgm:t>
        <a:bodyPr/>
        <a:lstStyle/>
        <a:p>
          <a:endParaRPr lang="en-GB"/>
        </a:p>
      </dgm:t>
    </dgm:pt>
    <dgm:pt modelId="{F06AFF7C-2398-FE40-BD7A-17228285977B}">
      <dgm:prSet/>
      <dgm:spPr/>
      <dgm:t>
        <a:bodyPr/>
        <a:lstStyle/>
        <a:p>
          <a:r>
            <a:rPr lang="en-NO" dirty="0"/>
            <a:t>Recursion</a:t>
          </a:r>
        </a:p>
      </dgm:t>
    </dgm:pt>
    <dgm:pt modelId="{6DA8DB16-41AB-7644-9B0B-EF19F5D743DF}" type="parTrans" cxnId="{F3016036-B812-3341-8F17-69E7764B4FE5}">
      <dgm:prSet/>
      <dgm:spPr/>
      <dgm:t>
        <a:bodyPr/>
        <a:lstStyle/>
        <a:p>
          <a:endParaRPr lang="en-GB"/>
        </a:p>
      </dgm:t>
    </dgm:pt>
    <dgm:pt modelId="{D60E2CB7-BAC4-BE46-BD77-4C196132329D}" type="sibTrans" cxnId="{F3016036-B812-3341-8F17-69E7764B4FE5}">
      <dgm:prSet/>
      <dgm:spPr/>
      <dgm:t>
        <a:bodyPr/>
        <a:lstStyle/>
        <a:p>
          <a:endParaRPr lang="en-GB"/>
        </a:p>
      </dgm:t>
    </dgm:pt>
    <dgm:pt modelId="{B86245DE-3913-604A-A571-9C977994291E}">
      <dgm:prSet/>
      <dgm:spPr/>
      <dgm:t>
        <a:bodyPr/>
        <a:lstStyle/>
        <a:p>
          <a:r>
            <a:rPr lang="en-NO" dirty="0"/>
            <a:t>Sorting</a:t>
          </a:r>
        </a:p>
      </dgm:t>
    </dgm:pt>
    <dgm:pt modelId="{F6230E22-F4BF-604A-B2B4-D005FD3B17A8}" type="parTrans" cxnId="{C73BBE45-EE00-DC49-9224-5A358D0C3935}">
      <dgm:prSet/>
      <dgm:spPr/>
      <dgm:t>
        <a:bodyPr/>
        <a:lstStyle/>
        <a:p>
          <a:endParaRPr lang="en-GB"/>
        </a:p>
      </dgm:t>
    </dgm:pt>
    <dgm:pt modelId="{EE3BE7F0-5170-754F-83AA-FC420039D0C1}" type="sibTrans" cxnId="{C73BBE45-EE00-DC49-9224-5A358D0C3935}">
      <dgm:prSet/>
      <dgm:spPr/>
      <dgm:t>
        <a:bodyPr/>
        <a:lstStyle/>
        <a:p>
          <a:endParaRPr lang="en-GB"/>
        </a:p>
      </dgm:t>
    </dgm:pt>
    <dgm:pt modelId="{E95F2D36-9463-CF42-AE68-632462A60A7A}">
      <dgm:prSet/>
      <dgm:spPr/>
      <dgm:t>
        <a:bodyPr/>
        <a:lstStyle/>
        <a:p>
          <a:r>
            <a:rPr lang="en-NO" dirty="0"/>
            <a:t>Hashing</a:t>
          </a:r>
        </a:p>
      </dgm:t>
    </dgm:pt>
    <dgm:pt modelId="{3C0169D2-7FFD-E84F-BABF-D4084E52BB53}" type="parTrans" cxnId="{24F3DC46-3308-7044-990C-37746FA38ABE}">
      <dgm:prSet/>
      <dgm:spPr/>
      <dgm:t>
        <a:bodyPr/>
        <a:lstStyle/>
        <a:p>
          <a:endParaRPr lang="en-GB"/>
        </a:p>
      </dgm:t>
    </dgm:pt>
    <dgm:pt modelId="{32ED1B31-07C1-034D-90D0-BA2C1701B974}" type="sibTrans" cxnId="{24F3DC46-3308-7044-990C-37746FA38ABE}">
      <dgm:prSet/>
      <dgm:spPr/>
      <dgm:t>
        <a:bodyPr/>
        <a:lstStyle/>
        <a:p>
          <a:endParaRPr lang="en-GB"/>
        </a:p>
      </dgm:t>
    </dgm:pt>
    <dgm:pt modelId="{159538B0-84E8-F642-965A-68C824584B4E}">
      <dgm:prSet/>
      <dgm:spPr/>
      <dgm:t>
        <a:bodyPr/>
        <a:lstStyle/>
        <a:p>
          <a:r>
            <a:rPr lang="en-NO" dirty="0"/>
            <a:t>Trees</a:t>
          </a:r>
        </a:p>
      </dgm:t>
    </dgm:pt>
    <dgm:pt modelId="{F4AD9287-28BC-1749-8F30-FCEA4E1A1FF1}" type="parTrans" cxnId="{4533B2F2-321A-1D44-A463-CB8586F1A615}">
      <dgm:prSet/>
      <dgm:spPr/>
      <dgm:t>
        <a:bodyPr/>
        <a:lstStyle/>
        <a:p>
          <a:endParaRPr lang="en-GB"/>
        </a:p>
      </dgm:t>
    </dgm:pt>
    <dgm:pt modelId="{2118EF91-796B-0D4B-876A-4F8536AF1E64}" type="sibTrans" cxnId="{4533B2F2-321A-1D44-A463-CB8586F1A615}">
      <dgm:prSet/>
      <dgm:spPr/>
      <dgm:t>
        <a:bodyPr/>
        <a:lstStyle/>
        <a:p>
          <a:endParaRPr lang="en-GB"/>
        </a:p>
      </dgm:t>
    </dgm:pt>
    <dgm:pt modelId="{6FF29BC6-729C-CA41-B8EE-C739225933DB}">
      <dgm:prSet/>
      <dgm:spPr/>
      <dgm:t>
        <a:bodyPr/>
        <a:lstStyle/>
        <a:p>
          <a:r>
            <a:rPr lang="en-NO" dirty="0"/>
            <a:t>Graphs</a:t>
          </a:r>
        </a:p>
      </dgm:t>
    </dgm:pt>
    <dgm:pt modelId="{9440586C-EDD0-984E-89C5-4BB24E71A2D8}" type="parTrans" cxnId="{22862F3B-289C-C44C-A4C4-1B1335FA01BD}">
      <dgm:prSet/>
      <dgm:spPr/>
      <dgm:t>
        <a:bodyPr/>
        <a:lstStyle/>
        <a:p>
          <a:endParaRPr lang="en-GB"/>
        </a:p>
      </dgm:t>
    </dgm:pt>
    <dgm:pt modelId="{2DB6B5BD-7066-8641-8939-81378803833A}" type="sibTrans" cxnId="{22862F3B-289C-C44C-A4C4-1B1335FA01BD}">
      <dgm:prSet/>
      <dgm:spPr/>
      <dgm:t>
        <a:bodyPr/>
        <a:lstStyle/>
        <a:p>
          <a:endParaRPr lang="en-GB"/>
        </a:p>
      </dgm:t>
    </dgm:pt>
    <dgm:pt modelId="{30F1B07D-E7D6-684C-995B-BBCEC72BF540}">
      <dgm:prSet/>
      <dgm:spPr/>
      <dgm:t>
        <a:bodyPr/>
        <a:lstStyle/>
        <a:p>
          <a:r>
            <a:rPr lang="en-NO" dirty="0"/>
            <a:t>Combinatorial Optimization</a:t>
          </a:r>
        </a:p>
      </dgm:t>
    </dgm:pt>
    <dgm:pt modelId="{EB74A916-86CA-7B4B-A01A-33921C6E2872}" type="parTrans" cxnId="{8CFB5431-3FA8-F743-A065-5A231CF33F22}">
      <dgm:prSet/>
      <dgm:spPr/>
      <dgm:t>
        <a:bodyPr/>
        <a:lstStyle/>
        <a:p>
          <a:endParaRPr lang="en-GB"/>
        </a:p>
      </dgm:t>
    </dgm:pt>
    <dgm:pt modelId="{A742E23F-168F-2245-82C9-1D3D5F8341AE}" type="sibTrans" cxnId="{8CFB5431-3FA8-F743-A065-5A231CF33F22}">
      <dgm:prSet/>
      <dgm:spPr/>
      <dgm:t>
        <a:bodyPr/>
        <a:lstStyle/>
        <a:p>
          <a:endParaRPr lang="en-GB"/>
        </a:p>
      </dgm:t>
    </dgm:pt>
    <dgm:pt modelId="{DDD88721-84C3-AA42-904A-B3493B56B1BB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NO" dirty="0"/>
            <a:t>Regular Expressions</a:t>
          </a:r>
        </a:p>
      </dgm:t>
    </dgm:pt>
    <dgm:pt modelId="{A5AFAFAD-C977-5842-99AB-5394A3600E30}" type="parTrans" cxnId="{5B6D71EE-718C-C748-9057-746460C53BC7}">
      <dgm:prSet/>
      <dgm:spPr/>
      <dgm:t>
        <a:bodyPr/>
        <a:lstStyle/>
        <a:p>
          <a:endParaRPr lang="en-GB"/>
        </a:p>
      </dgm:t>
    </dgm:pt>
    <dgm:pt modelId="{026AFD6B-4C98-9244-97FF-0B5221A56B06}" type="sibTrans" cxnId="{5B6D71EE-718C-C748-9057-746460C53BC7}">
      <dgm:prSet/>
      <dgm:spPr/>
      <dgm:t>
        <a:bodyPr/>
        <a:lstStyle/>
        <a:p>
          <a:endParaRPr lang="en-GB"/>
        </a:p>
      </dgm:t>
    </dgm:pt>
    <dgm:pt modelId="{B789500E-2777-1546-99A2-2A0B4FF3F87D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NO" dirty="0"/>
            <a:t>Wrap-up</a:t>
          </a:r>
        </a:p>
      </dgm:t>
    </dgm:pt>
    <dgm:pt modelId="{11A959FD-C360-5D4B-91C0-3A0B7AA08997}" type="parTrans" cxnId="{AE0042FB-149F-B34C-ABC8-115712843599}">
      <dgm:prSet/>
      <dgm:spPr/>
      <dgm:t>
        <a:bodyPr/>
        <a:lstStyle/>
        <a:p>
          <a:endParaRPr lang="en-GB"/>
        </a:p>
      </dgm:t>
    </dgm:pt>
    <dgm:pt modelId="{CB3EF074-A72B-0A43-AEF4-D5211A18721B}" type="sibTrans" cxnId="{AE0042FB-149F-B34C-ABC8-115712843599}">
      <dgm:prSet/>
      <dgm:spPr/>
      <dgm:t>
        <a:bodyPr/>
        <a:lstStyle/>
        <a:p>
          <a:endParaRPr lang="en-GB"/>
        </a:p>
      </dgm:t>
    </dgm:pt>
    <dgm:pt modelId="{473E7FB9-FF07-B54D-9E83-F83F81D6D78B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NO" dirty="0"/>
            <a:t>2 weeks</a:t>
          </a:r>
        </a:p>
      </dgm:t>
    </dgm:pt>
    <dgm:pt modelId="{6BD6317E-5DDF-364C-A3ED-A640FA6EB61E}" type="parTrans" cxnId="{A307EEF3-0923-4C40-AE72-6FC22A364CCF}">
      <dgm:prSet/>
      <dgm:spPr/>
      <dgm:t>
        <a:bodyPr/>
        <a:lstStyle/>
        <a:p>
          <a:endParaRPr lang="en-GB"/>
        </a:p>
      </dgm:t>
    </dgm:pt>
    <dgm:pt modelId="{CF8C018D-F7C7-AF42-B56E-97037703AE53}" type="sibTrans" cxnId="{A307EEF3-0923-4C40-AE72-6FC22A364CCF}">
      <dgm:prSet/>
      <dgm:spPr/>
      <dgm:t>
        <a:bodyPr/>
        <a:lstStyle/>
        <a:p>
          <a:endParaRPr lang="en-GB"/>
        </a:p>
      </dgm:t>
    </dgm:pt>
    <dgm:pt modelId="{B33216EE-9C11-E34F-B46B-66F5D4BEDB9E}">
      <dgm:prSet/>
      <dgm:spPr/>
      <dgm:t>
        <a:bodyPr/>
        <a:lstStyle/>
        <a:p>
          <a:r>
            <a:rPr lang="en-NO" dirty="0"/>
            <a:t>2 weeks</a:t>
          </a:r>
        </a:p>
      </dgm:t>
    </dgm:pt>
    <dgm:pt modelId="{18E7EBEB-9CBE-5149-AB5A-3E8F58205205}" type="parTrans" cxnId="{E23A4698-C637-1448-92A9-C879BD30A409}">
      <dgm:prSet/>
      <dgm:spPr/>
      <dgm:t>
        <a:bodyPr/>
        <a:lstStyle/>
        <a:p>
          <a:endParaRPr lang="en-GB"/>
        </a:p>
      </dgm:t>
    </dgm:pt>
    <dgm:pt modelId="{F4A6C55E-E096-5443-A9B2-DC77A0AB8374}" type="sibTrans" cxnId="{E23A4698-C637-1448-92A9-C879BD30A409}">
      <dgm:prSet/>
      <dgm:spPr/>
      <dgm:t>
        <a:bodyPr/>
        <a:lstStyle/>
        <a:p>
          <a:endParaRPr lang="en-GB"/>
        </a:p>
      </dgm:t>
    </dgm:pt>
    <dgm:pt modelId="{FB765FD7-80EA-7C48-B9E4-AD64B0A89075}" type="pres">
      <dgm:prSet presAssocID="{9293A229-ED81-7349-AB53-1156D3B6083C}" presName="diagram" presStyleCnt="0">
        <dgm:presLayoutVars>
          <dgm:dir/>
          <dgm:resizeHandles val="exact"/>
        </dgm:presLayoutVars>
      </dgm:prSet>
      <dgm:spPr/>
    </dgm:pt>
    <dgm:pt modelId="{5CA23EC0-43A0-D845-8B51-781674D1F98E}" type="pres">
      <dgm:prSet presAssocID="{BC31246E-1A4A-1443-B69C-52F9DB7A2617}" presName="node" presStyleLbl="node1" presStyleIdx="0" presStyleCnt="11">
        <dgm:presLayoutVars>
          <dgm:bulletEnabled val="1"/>
        </dgm:presLayoutVars>
      </dgm:prSet>
      <dgm:spPr/>
    </dgm:pt>
    <dgm:pt modelId="{40AC208E-0F5E-0E43-903B-96AB63E9AAEE}" type="pres">
      <dgm:prSet presAssocID="{97C90816-FE8E-7840-A686-DCCF29658AF6}" presName="sibTrans" presStyleLbl="sibTrans2D1" presStyleIdx="0" presStyleCnt="10"/>
      <dgm:spPr/>
    </dgm:pt>
    <dgm:pt modelId="{FAE64A51-3D41-3848-AEEC-EF466F64C91D}" type="pres">
      <dgm:prSet presAssocID="{97C90816-FE8E-7840-A686-DCCF29658AF6}" presName="connectorText" presStyleLbl="sibTrans2D1" presStyleIdx="0" presStyleCnt="10"/>
      <dgm:spPr/>
    </dgm:pt>
    <dgm:pt modelId="{79BA4B49-CE79-8341-85BD-21F42261C45D}" type="pres">
      <dgm:prSet presAssocID="{4EDB4418-277B-9846-975E-84120A8422CB}" presName="node" presStyleLbl="node1" presStyleIdx="1" presStyleCnt="11">
        <dgm:presLayoutVars>
          <dgm:bulletEnabled val="1"/>
        </dgm:presLayoutVars>
      </dgm:prSet>
      <dgm:spPr/>
    </dgm:pt>
    <dgm:pt modelId="{E375D7BF-B6A5-154D-AEC3-0B5DBAD1A480}" type="pres">
      <dgm:prSet presAssocID="{6F05BCBC-7682-3640-8311-C5F8BD80AED4}" presName="sibTrans" presStyleLbl="sibTrans2D1" presStyleIdx="1" presStyleCnt="10"/>
      <dgm:spPr/>
    </dgm:pt>
    <dgm:pt modelId="{195358B8-CE7A-BC42-A0C1-9D6C7DCE7AE8}" type="pres">
      <dgm:prSet presAssocID="{6F05BCBC-7682-3640-8311-C5F8BD80AED4}" presName="connectorText" presStyleLbl="sibTrans2D1" presStyleIdx="1" presStyleCnt="10"/>
      <dgm:spPr/>
    </dgm:pt>
    <dgm:pt modelId="{25A53610-B09A-5E47-A204-29D1926C4196}" type="pres">
      <dgm:prSet presAssocID="{4DA1737B-2BEC-D242-9A5C-F60BB874D444}" presName="node" presStyleLbl="node1" presStyleIdx="2" presStyleCnt="11">
        <dgm:presLayoutVars>
          <dgm:bulletEnabled val="1"/>
        </dgm:presLayoutVars>
      </dgm:prSet>
      <dgm:spPr/>
    </dgm:pt>
    <dgm:pt modelId="{BB937F45-60ED-1246-A333-C90CB5F58107}" type="pres">
      <dgm:prSet presAssocID="{56A42B77-855E-DD49-9AE3-543CD6CFC545}" presName="sibTrans" presStyleLbl="sibTrans2D1" presStyleIdx="2" presStyleCnt="10"/>
      <dgm:spPr/>
    </dgm:pt>
    <dgm:pt modelId="{F11523B7-332A-954E-8557-4C2482B1DC91}" type="pres">
      <dgm:prSet presAssocID="{56A42B77-855E-DD49-9AE3-543CD6CFC545}" presName="connectorText" presStyleLbl="sibTrans2D1" presStyleIdx="2" presStyleCnt="10"/>
      <dgm:spPr/>
    </dgm:pt>
    <dgm:pt modelId="{EDF0DA45-C627-5F48-B5DA-6EEEA6C0CB88}" type="pres">
      <dgm:prSet presAssocID="{F06AFF7C-2398-FE40-BD7A-17228285977B}" presName="node" presStyleLbl="node1" presStyleIdx="3" presStyleCnt="11">
        <dgm:presLayoutVars>
          <dgm:bulletEnabled val="1"/>
        </dgm:presLayoutVars>
      </dgm:prSet>
      <dgm:spPr/>
    </dgm:pt>
    <dgm:pt modelId="{995CF6E3-A5AB-A04C-8F67-C43428A528EA}" type="pres">
      <dgm:prSet presAssocID="{D60E2CB7-BAC4-BE46-BD77-4C196132329D}" presName="sibTrans" presStyleLbl="sibTrans2D1" presStyleIdx="3" presStyleCnt="10"/>
      <dgm:spPr/>
    </dgm:pt>
    <dgm:pt modelId="{A426D8D4-8C9D-4F40-B793-E4A45EF30C34}" type="pres">
      <dgm:prSet presAssocID="{D60E2CB7-BAC4-BE46-BD77-4C196132329D}" presName="connectorText" presStyleLbl="sibTrans2D1" presStyleIdx="3" presStyleCnt="10"/>
      <dgm:spPr/>
    </dgm:pt>
    <dgm:pt modelId="{3C457444-A7A8-5D41-9B42-111009DD016E}" type="pres">
      <dgm:prSet presAssocID="{B86245DE-3913-604A-A571-9C977994291E}" presName="node" presStyleLbl="node1" presStyleIdx="4" presStyleCnt="11">
        <dgm:presLayoutVars>
          <dgm:bulletEnabled val="1"/>
        </dgm:presLayoutVars>
      </dgm:prSet>
      <dgm:spPr/>
    </dgm:pt>
    <dgm:pt modelId="{5DAE2049-7102-8840-B5A5-6C457387E0CB}" type="pres">
      <dgm:prSet presAssocID="{EE3BE7F0-5170-754F-83AA-FC420039D0C1}" presName="sibTrans" presStyleLbl="sibTrans2D1" presStyleIdx="4" presStyleCnt="10"/>
      <dgm:spPr/>
    </dgm:pt>
    <dgm:pt modelId="{C029A2A0-6BD1-8942-AA2D-A5C978FDEA17}" type="pres">
      <dgm:prSet presAssocID="{EE3BE7F0-5170-754F-83AA-FC420039D0C1}" presName="connectorText" presStyleLbl="sibTrans2D1" presStyleIdx="4" presStyleCnt="10"/>
      <dgm:spPr/>
    </dgm:pt>
    <dgm:pt modelId="{8156DD53-24ED-1B48-A812-44E5EFAAD4B3}" type="pres">
      <dgm:prSet presAssocID="{E95F2D36-9463-CF42-AE68-632462A60A7A}" presName="node" presStyleLbl="node1" presStyleIdx="5" presStyleCnt="11">
        <dgm:presLayoutVars>
          <dgm:bulletEnabled val="1"/>
        </dgm:presLayoutVars>
      </dgm:prSet>
      <dgm:spPr/>
    </dgm:pt>
    <dgm:pt modelId="{32DA0E37-483D-F445-BB99-12809B1BC62A}" type="pres">
      <dgm:prSet presAssocID="{32ED1B31-07C1-034D-90D0-BA2C1701B974}" presName="sibTrans" presStyleLbl="sibTrans2D1" presStyleIdx="5" presStyleCnt="10"/>
      <dgm:spPr/>
    </dgm:pt>
    <dgm:pt modelId="{F5987B43-8309-AD45-B5CC-E160439A38E0}" type="pres">
      <dgm:prSet presAssocID="{32ED1B31-07C1-034D-90D0-BA2C1701B974}" presName="connectorText" presStyleLbl="sibTrans2D1" presStyleIdx="5" presStyleCnt="10"/>
      <dgm:spPr/>
    </dgm:pt>
    <dgm:pt modelId="{4A1E4986-E8C7-324A-8375-EE4ABD028480}" type="pres">
      <dgm:prSet presAssocID="{159538B0-84E8-F642-965A-68C824584B4E}" presName="node" presStyleLbl="node1" presStyleIdx="6" presStyleCnt="11">
        <dgm:presLayoutVars>
          <dgm:bulletEnabled val="1"/>
        </dgm:presLayoutVars>
      </dgm:prSet>
      <dgm:spPr/>
    </dgm:pt>
    <dgm:pt modelId="{63CC0829-7122-E84D-927B-B23588FB248C}" type="pres">
      <dgm:prSet presAssocID="{2118EF91-796B-0D4B-876A-4F8536AF1E64}" presName="sibTrans" presStyleLbl="sibTrans2D1" presStyleIdx="6" presStyleCnt="10"/>
      <dgm:spPr/>
    </dgm:pt>
    <dgm:pt modelId="{026F9D3B-1812-EC45-82FC-0DB9DD3091DE}" type="pres">
      <dgm:prSet presAssocID="{2118EF91-796B-0D4B-876A-4F8536AF1E64}" presName="connectorText" presStyleLbl="sibTrans2D1" presStyleIdx="6" presStyleCnt="10"/>
      <dgm:spPr/>
    </dgm:pt>
    <dgm:pt modelId="{4F1FD0C9-F57C-2F4B-B040-E493EE258D67}" type="pres">
      <dgm:prSet presAssocID="{6FF29BC6-729C-CA41-B8EE-C739225933DB}" presName="node" presStyleLbl="node1" presStyleIdx="7" presStyleCnt="11">
        <dgm:presLayoutVars>
          <dgm:bulletEnabled val="1"/>
        </dgm:presLayoutVars>
      </dgm:prSet>
      <dgm:spPr/>
    </dgm:pt>
    <dgm:pt modelId="{41D60A5C-2332-944A-9AE2-EA5A7C8946C7}" type="pres">
      <dgm:prSet presAssocID="{2DB6B5BD-7066-8641-8939-81378803833A}" presName="sibTrans" presStyleLbl="sibTrans2D1" presStyleIdx="7" presStyleCnt="10"/>
      <dgm:spPr/>
    </dgm:pt>
    <dgm:pt modelId="{E6E31112-602E-FE45-A7E9-B7921D124B24}" type="pres">
      <dgm:prSet presAssocID="{2DB6B5BD-7066-8641-8939-81378803833A}" presName="connectorText" presStyleLbl="sibTrans2D1" presStyleIdx="7" presStyleCnt="10"/>
      <dgm:spPr/>
    </dgm:pt>
    <dgm:pt modelId="{0CE3366F-31B3-CB44-BF03-2EB312E8E901}" type="pres">
      <dgm:prSet presAssocID="{30F1B07D-E7D6-684C-995B-BBCEC72BF540}" presName="node" presStyleLbl="node1" presStyleIdx="8" presStyleCnt="11">
        <dgm:presLayoutVars>
          <dgm:bulletEnabled val="1"/>
        </dgm:presLayoutVars>
      </dgm:prSet>
      <dgm:spPr/>
    </dgm:pt>
    <dgm:pt modelId="{75F059A6-A514-0A4B-BCE3-C11AFF640C32}" type="pres">
      <dgm:prSet presAssocID="{A742E23F-168F-2245-82C9-1D3D5F8341AE}" presName="sibTrans" presStyleLbl="sibTrans2D1" presStyleIdx="8" presStyleCnt="10"/>
      <dgm:spPr/>
    </dgm:pt>
    <dgm:pt modelId="{C89EF07D-727C-C146-80CC-A64C7FD0E01D}" type="pres">
      <dgm:prSet presAssocID="{A742E23F-168F-2245-82C9-1D3D5F8341AE}" presName="connectorText" presStyleLbl="sibTrans2D1" presStyleIdx="8" presStyleCnt="10"/>
      <dgm:spPr/>
    </dgm:pt>
    <dgm:pt modelId="{4FF9F22E-8A9D-9447-B262-A9DCAE8FFB10}" type="pres">
      <dgm:prSet presAssocID="{DDD88721-84C3-AA42-904A-B3493B56B1BB}" presName="node" presStyleLbl="node1" presStyleIdx="9" presStyleCnt="11">
        <dgm:presLayoutVars>
          <dgm:bulletEnabled val="1"/>
        </dgm:presLayoutVars>
      </dgm:prSet>
      <dgm:spPr/>
    </dgm:pt>
    <dgm:pt modelId="{E036AA41-EC58-4942-8186-77BD8B5D3B7B}" type="pres">
      <dgm:prSet presAssocID="{026AFD6B-4C98-9244-97FF-0B5221A56B06}" presName="sibTrans" presStyleLbl="sibTrans2D1" presStyleIdx="9" presStyleCnt="10"/>
      <dgm:spPr/>
    </dgm:pt>
    <dgm:pt modelId="{1B1E8805-B8EC-664F-BDD5-E02E9B48C0F1}" type="pres">
      <dgm:prSet presAssocID="{026AFD6B-4C98-9244-97FF-0B5221A56B06}" presName="connectorText" presStyleLbl="sibTrans2D1" presStyleIdx="9" presStyleCnt="10"/>
      <dgm:spPr/>
    </dgm:pt>
    <dgm:pt modelId="{5A089F93-68C1-134C-A364-2A735393BD7A}" type="pres">
      <dgm:prSet presAssocID="{B789500E-2777-1546-99A2-2A0B4FF3F87D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F8E570B-D178-C744-B214-4C2295B78E5C}" type="presOf" srcId="{026AFD6B-4C98-9244-97FF-0B5221A56B06}" destId="{1B1E8805-B8EC-664F-BDD5-E02E9B48C0F1}" srcOrd="1" destOrd="0" presId="urn:microsoft.com/office/officeart/2005/8/layout/process5"/>
    <dgm:cxn modelId="{46D76E16-068C-D84B-9CB7-C96B449C4232}" type="presOf" srcId="{B789500E-2777-1546-99A2-2A0B4FF3F87D}" destId="{5A089F93-68C1-134C-A364-2A735393BD7A}" srcOrd="0" destOrd="0" presId="urn:microsoft.com/office/officeart/2005/8/layout/process5"/>
    <dgm:cxn modelId="{34CE2C17-2F18-0146-80AD-422314871FF4}" type="presOf" srcId="{473E7FB9-FF07-B54D-9E83-F83F81D6D78B}" destId="{5CA23EC0-43A0-D845-8B51-781674D1F98E}" srcOrd="0" destOrd="1" presId="urn:microsoft.com/office/officeart/2005/8/layout/process5"/>
    <dgm:cxn modelId="{44D0F922-B8B3-CD41-A359-26821A496ADD}" type="presOf" srcId="{97C90816-FE8E-7840-A686-DCCF29658AF6}" destId="{FAE64A51-3D41-3848-AEEC-EF466F64C91D}" srcOrd="1" destOrd="0" presId="urn:microsoft.com/office/officeart/2005/8/layout/process5"/>
    <dgm:cxn modelId="{AD608D26-E956-AE42-99BD-AC604B0A914F}" type="presOf" srcId="{32ED1B31-07C1-034D-90D0-BA2C1701B974}" destId="{F5987B43-8309-AD45-B5CC-E160439A38E0}" srcOrd="1" destOrd="0" presId="urn:microsoft.com/office/officeart/2005/8/layout/process5"/>
    <dgm:cxn modelId="{5AA05227-7E46-2445-8F75-CFA652223E75}" type="presOf" srcId="{E95F2D36-9463-CF42-AE68-632462A60A7A}" destId="{8156DD53-24ED-1B48-A812-44E5EFAAD4B3}" srcOrd="0" destOrd="0" presId="urn:microsoft.com/office/officeart/2005/8/layout/process5"/>
    <dgm:cxn modelId="{8CFB5431-3FA8-F743-A065-5A231CF33F22}" srcId="{9293A229-ED81-7349-AB53-1156D3B6083C}" destId="{30F1B07D-E7D6-684C-995B-BBCEC72BF540}" srcOrd="8" destOrd="0" parTransId="{EB74A916-86CA-7B4B-A01A-33921C6E2872}" sibTransId="{A742E23F-168F-2245-82C9-1D3D5F8341AE}"/>
    <dgm:cxn modelId="{F3016036-B812-3341-8F17-69E7764B4FE5}" srcId="{9293A229-ED81-7349-AB53-1156D3B6083C}" destId="{F06AFF7C-2398-FE40-BD7A-17228285977B}" srcOrd="3" destOrd="0" parTransId="{6DA8DB16-41AB-7644-9B0B-EF19F5D743DF}" sibTransId="{D60E2CB7-BAC4-BE46-BD77-4C196132329D}"/>
    <dgm:cxn modelId="{0C22063A-21ED-9F4F-AFB7-21914DE99803}" type="presOf" srcId="{2DB6B5BD-7066-8641-8939-81378803833A}" destId="{E6E31112-602E-FE45-A7E9-B7921D124B24}" srcOrd="1" destOrd="0" presId="urn:microsoft.com/office/officeart/2005/8/layout/process5"/>
    <dgm:cxn modelId="{22862F3B-289C-C44C-A4C4-1B1335FA01BD}" srcId="{9293A229-ED81-7349-AB53-1156D3B6083C}" destId="{6FF29BC6-729C-CA41-B8EE-C739225933DB}" srcOrd="7" destOrd="0" parTransId="{9440586C-EDD0-984E-89C5-4BB24E71A2D8}" sibTransId="{2DB6B5BD-7066-8641-8939-81378803833A}"/>
    <dgm:cxn modelId="{298D7D3B-235D-3D4E-88DE-0060F6911E62}" type="presOf" srcId="{2DB6B5BD-7066-8641-8939-81378803833A}" destId="{41D60A5C-2332-944A-9AE2-EA5A7C8946C7}" srcOrd="0" destOrd="0" presId="urn:microsoft.com/office/officeart/2005/8/layout/process5"/>
    <dgm:cxn modelId="{C73BBE45-EE00-DC49-9224-5A358D0C3935}" srcId="{9293A229-ED81-7349-AB53-1156D3B6083C}" destId="{B86245DE-3913-604A-A571-9C977994291E}" srcOrd="4" destOrd="0" parTransId="{F6230E22-F4BF-604A-B2B4-D005FD3B17A8}" sibTransId="{EE3BE7F0-5170-754F-83AA-FC420039D0C1}"/>
    <dgm:cxn modelId="{24F3DC46-3308-7044-990C-37746FA38ABE}" srcId="{9293A229-ED81-7349-AB53-1156D3B6083C}" destId="{E95F2D36-9463-CF42-AE68-632462A60A7A}" srcOrd="5" destOrd="0" parTransId="{3C0169D2-7FFD-E84F-BABF-D4084E52BB53}" sibTransId="{32ED1B31-07C1-034D-90D0-BA2C1701B974}"/>
    <dgm:cxn modelId="{57E6724B-B7EC-214F-95A9-845FF14E4672}" type="presOf" srcId="{A742E23F-168F-2245-82C9-1D3D5F8341AE}" destId="{C89EF07D-727C-C146-80CC-A64C7FD0E01D}" srcOrd="1" destOrd="0" presId="urn:microsoft.com/office/officeart/2005/8/layout/process5"/>
    <dgm:cxn modelId="{0B68B353-EA1D-AF49-8BCB-62CFF9D3080F}" type="presOf" srcId="{159538B0-84E8-F642-965A-68C824584B4E}" destId="{4A1E4986-E8C7-324A-8375-EE4ABD028480}" srcOrd="0" destOrd="0" presId="urn:microsoft.com/office/officeart/2005/8/layout/process5"/>
    <dgm:cxn modelId="{28CDA15D-59C1-E849-BB1C-8C4525B932CA}" type="presOf" srcId="{EE3BE7F0-5170-754F-83AA-FC420039D0C1}" destId="{5DAE2049-7102-8840-B5A5-6C457387E0CB}" srcOrd="0" destOrd="0" presId="urn:microsoft.com/office/officeart/2005/8/layout/process5"/>
    <dgm:cxn modelId="{E7644E61-E49E-7C4A-A171-EB8EAB71DFBE}" type="presOf" srcId="{4DA1737B-2BEC-D242-9A5C-F60BB874D444}" destId="{25A53610-B09A-5E47-A204-29D1926C4196}" srcOrd="0" destOrd="0" presId="urn:microsoft.com/office/officeart/2005/8/layout/process5"/>
    <dgm:cxn modelId="{68478265-9AA5-4641-82B9-B7573E5D0E57}" type="presOf" srcId="{56A42B77-855E-DD49-9AE3-543CD6CFC545}" destId="{BB937F45-60ED-1246-A333-C90CB5F58107}" srcOrd="0" destOrd="0" presId="urn:microsoft.com/office/officeart/2005/8/layout/process5"/>
    <dgm:cxn modelId="{52B4596F-C3FE-374F-B380-3DA6A5C6E7CE}" type="presOf" srcId="{A742E23F-168F-2245-82C9-1D3D5F8341AE}" destId="{75F059A6-A514-0A4B-BCE3-C11AFF640C32}" srcOrd="0" destOrd="0" presId="urn:microsoft.com/office/officeart/2005/8/layout/process5"/>
    <dgm:cxn modelId="{568F067C-6D06-834D-B0A7-A68336ED0943}" type="presOf" srcId="{30F1B07D-E7D6-684C-995B-BBCEC72BF540}" destId="{0CE3366F-31B3-CB44-BF03-2EB312E8E901}" srcOrd="0" destOrd="0" presId="urn:microsoft.com/office/officeart/2005/8/layout/process5"/>
    <dgm:cxn modelId="{8463457E-198B-0241-B65C-12C5ED643569}" type="presOf" srcId="{6FF29BC6-729C-CA41-B8EE-C739225933DB}" destId="{4F1FD0C9-F57C-2F4B-B040-E493EE258D67}" srcOrd="0" destOrd="0" presId="urn:microsoft.com/office/officeart/2005/8/layout/process5"/>
    <dgm:cxn modelId="{7CF1B47E-A630-B64A-B44F-87AB04EE1758}" type="presOf" srcId="{6F05BCBC-7682-3640-8311-C5F8BD80AED4}" destId="{E375D7BF-B6A5-154D-AEC3-0B5DBAD1A480}" srcOrd="0" destOrd="0" presId="urn:microsoft.com/office/officeart/2005/8/layout/process5"/>
    <dgm:cxn modelId="{AE263584-56C1-7348-83E6-1214266CE0A8}" type="presOf" srcId="{B86245DE-3913-604A-A571-9C977994291E}" destId="{3C457444-A7A8-5D41-9B42-111009DD016E}" srcOrd="0" destOrd="0" presId="urn:microsoft.com/office/officeart/2005/8/layout/process5"/>
    <dgm:cxn modelId="{BDE23288-91AA-0A4B-9C42-C1DE49978C8C}" type="presOf" srcId="{2118EF91-796B-0D4B-876A-4F8536AF1E64}" destId="{026F9D3B-1812-EC45-82FC-0DB9DD3091DE}" srcOrd="1" destOrd="0" presId="urn:microsoft.com/office/officeart/2005/8/layout/process5"/>
    <dgm:cxn modelId="{11A4778A-69F6-724C-95C0-1C19CAF5A4C3}" type="presOf" srcId="{9293A229-ED81-7349-AB53-1156D3B6083C}" destId="{FB765FD7-80EA-7C48-B9E4-AD64B0A89075}" srcOrd="0" destOrd="0" presId="urn:microsoft.com/office/officeart/2005/8/layout/process5"/>
    <dgm:cxn modelId="{D1299896-8C13-2B44-B2EA-9F774AD7A972}" type="presOf" srcId="{026AFD6B-4C98-9244-97FF-0B5221A56B06}" destId="{E036AA41-EC58-4942-8186-77BD8B5D3B7B}" srcOrd="0" destOrd="0" presId="urn:microsoft.com/office/officeart/2005/8/layout/process5"/>
    <dgm:cxn modelId="{E23A4698-C637-1448-92A9-C879BD30A409}" srcId="{159538B0-84E8-F642-965A-68C824584B4E}" destId="{B33216EE-9C11-E34F-B46B-66F5D4BEDB9E}" srcOrd="0" destOrd="0" parTransId="{18E7EBEB-9CBE-5149-AB5A-3E8F58205205}" sibTransId="{F4A6C55E-E096-5443-A9B2-DC77A0AB8374}"/>
    <dgm:cxn modelId="{7A2ED098-38D1-7C41-8603-E146A3B289E4}" type="presOf" srcId="{6F05BCBC-7682-3640-8311-C5F8BD80AED4}" destId="{195358B8-CE7A-BC42-A0C1-9D6C7DCE7AE8}" srcOrd="1" destOrd="0" presId="urn:microsoft.com/office/officeart/2005/8/layout/process5"/>
    <dgm:cxn modelId="{EFE04FAC-0DD3-E04B-9227-713EC5DA585B}" type="presOf" srcId="{DDD88721-84C3-AA42-904A-B3493B56B1BB}" destId="{4FF9F22E-8A9D-9447-B262-A9DCAE8FFB10}" srcOrd="0" destOrd="0" presId="urn:microsoft.com/office/officeart/2005/8/layout/process5"/>
    <dgm:cxn modelId="{A0892EAD-7883-DA43-BACE-28207C530E32}" type="presOf" srcId="{2118EF91-796B-0D4B-876A-4F8536AF1E64}" destId="{63CC0829-7122-E84D-927B-B23588FB248C}" srcOrd="0" destOrd="0" presId="urn:microsoft.com/office/officeart/2005/8/layout/process5"/>
    <dgm:cxn modelId="{A680FBB0-1F86-0F46-8491-ACC131973FF6}" type="presOf" srcId="{56A42B77-855E-DD49-9AE3-543CD6CFC545}" destId="{F11523B7-332A-954E-8557-4C2482B1DC91}" srcOrd="1" destOrd="0" presId="urn:microsoft.com/office/officeart/2005/8/layout/process5"/>
    <dgm:cxn modelId="{07C257B6-E0CE-6D46-8CC9-58D7C74B381C}" type="presOf" srcId="{D60E2CB7-BAC4-BE46-BD77-4C196132329D}" destId="{A426D8D4-8C9D-4F40-B793-E4A45EF30C34}" srcOrd="1" destOrd="0" presId="urn:microsoft.com/office/officeart/2005/8/layout/process5"/>
    <dgm:cxn modelId="{E9EE83B9-0408-E643-A3E7-2F56CBC34235}" type="presOf" srcId="{97C90816-FE8E-7840-A686-DCCF29658AF6}" destId="{40AC208E-0F5E-0E43-903B-96AB63E9AAEE}" srcOrd="0" destOrd="0" presId="urn:microsoft.com/office/officeart/2005/8/layout/process5"/>
    <dgm:cxn modelId="{6E399EBB-7BDD-F548-BB58-47ACC66A218B}" type="presOf" srcId="{BC31246E-1A4A-1443-B69C-52F9DB7A2617}" destId="{5CA23EC0-43A0-D845-8B51-781674D1F98E}" srcOrd="0" destOrd="0" presId="urn:microsoft.com/office/officeart/2005/8/layout/process5"/>
    <dgm:cxn modelId="{B7C18ABE-3E3B-B145-A3F0-CC9B8720FB7B}" srcId="{9293A229-ED81-7349-AB53-1156D3B6083C}" destId="{4DA1737B-2BEC-D242-9A5C-F60BB874D444}" srcOrd="2" destOrd="0" parTransId="{36842C3B-DE56-334F-865D-A8959C11CC22}" sibTransId="{56A42B77-855E-DD49-9AE3-543CD6CFC545}"/>
    <dgm:cxn modelId="{1803F8CD-E297-614E-B973-538E8F7F625D}" type="presOf" srcId="{D60E2CB7-BAC4-BE46-BD77-4C196132329D}" destId="{995CF6E3-A5AB-A04C-8F67-C43428A528EA}" srcOrd="0" destOrd="0" presId="urn:microsoft.com/office/officeart/2005/8/layout/process5"/>
    <dgm:cxn modelId="{796282D4-E773-DB44-9058-BC1D3ADCE2E5}" type="presOf" srcId="{B33216EE-9C11-E34F-B46B-66F5D4BEDB9E}" destId="{4A1E4986-E8C7-324A-8375-EE4ABD028480}" srcOrd="0" destOrd="1" presId="urn:microsoft.com/office/officeart/2005/8/layout/process5"/>
    <dgm:cxn modelId="{754238D7-54AF-E948-8563-EBF554CC7A50}" srcId="{9293A229-ED81-7349-AB53-1156D3B6083C}" destId="{4EDB4418-277B-9846-975E-84120A8422CB}" srcOrd="1" destOrd="0" parTransId="{171930F1-3A83-8A43-B344-AA9602D0781D}" sibTransId="{6F05BCBC-7682-3640-8311-C5F8BD80AED4}"/>
    <dgm:cxn modelId="{99BB7AD9-1C89-1345-893B-8110134A8A82}" type="presOf" srcId="{EE3BE7F0-5170-754F-83AA-FC420039D0C1}" destId="{C029A2A0-6BD1-8942-AA2D-A5C978FDEA17}" srcOrd="1" destOrd="0" presId="urn:microsoft.com/office/officeart/2005/8/layout/process5"/>
    <dgm:cxn modelId="{23A9E9E3-1CFC-B546-A4F8-98E90337B256}" type="presOf" srcId="{F06AFF7C-2398-FE40-BD7A-17228285977B}" destId="{EDF0DA45-C627-5F48-B5DA-6EEEA6C0CB88}" srcOrd="0" destOrd="0" presId="urn:microsoft.com/office/officeart/2005/8/layout/process5"/>
    <dgm:cxn modelId="{D0DEF9E4-8531-ED46-B1EE-42248F3EF1B7}" srcId="{9293A229-ED81-7349-AB53-1156D3B6083C}" destId="{BC31246E-1A4A-1443-B69C-52F9DB7A2617}" srcOrd="0" destOrd="0" parTransId="{24D633BD-6FB0-EB4C-8D27-0BA53C642C8C}" sibTransId="{97C90816-FE8E-7840-A686-DCCF29658AF6}"/>
    <dgm:cxn modelId="{02573EE7-E7F9-D749-9EEB-7068B34474A7}" type="presOf" srcId="{4EDB4418-277B-9846-975E-84120A8422CB}" destId="{79BA4B49-CE79-8341-85BD-21F42261C45D}" srcOrd="0" destOrd="0" presId="urn:microsoft.com/office/officeart/2005/8/layout/process5"/>
    <dgm:cxn modelId="{5B6D71EE-718C-C748-9057-746460C53BC7}" srcId="{9293A229-ED81-7349-AB53-1156D3B6083C}" destId="{DDD88721-84C3-AA42-904A-B3493B56B1BB}" srcOrd="9" destOrd="0" parTransId="{A5AFAFAD-C977-5842-99AB-5394A3600E30}" sibTransId="{026AFD6B-4C98-9244-97FF-0B5221A56B06}"/>
    <dgm:cxn modelId="{4533B2F2-321A-1D44-A463-CB8586F1A615}" srcId="{9293A229-ED81-7349-AB53-1156D3B6083C}" destId="{159538B0-84E8-F642-965A-68C824584B4E}" srcOrd="6" destOrd="0" parTransId="{F4AD9287-28BC-1749-8F30-FCEA4E1A1FF1}" sibTransId="{2118EF91-796B-0D4B-876A-4F8536AF1E64}"/>
    <dgm:cxn modelId="{A307EEF3-0923-4C40-AE72-6FC22A364CCF}" srcId="{BC31246E-1A4A-1443-B69C-52F9DB7A2617}" destId="{473E7FB9-FF07-B54D-9E83-F83F81D6D78B}" srcOrd="0" destOrd="0" parTransId="{6BD6317E-5DDF-364C-A3ED-A640FA6EB61E}" sibTransId="{CF8C018D-F7C7-AF42-B56E-97037703AE53}"/>
    <dgm:cxn modelId="{AE0042FB-149F-B34C-ABC8-115712843599}" srcId="{9293A229-ED81-7349-AB53-1156D3B6083C}" destId="{B789500E-2777-1546-99A2-2A0B4FF3F87D}" srcOrd="10" destOrd="0" parTransId="{11A959FD-C360-5D4B-91C0-3A0B7AA08997}" sibTransId="{CB3EF074-A72B-0A43-AEF4-D5211A18721B}"/>
    <dgm:cxn modelId="{50CB4AFF-F04C-AC49-98EC-7ECE5C06CABC}" type="presOf" srcId="{32ED1B31-07C1-034D-90D0-BA2C1701B974}" destId="{32DA0E37-483D-F445-BB99-12809B1BC62A}" srcOrd="0" destOrd="0" presId="urn:microsoft.com/office/officeart/2005/8/layout/process5"/>
    <dgm:cxn modelId="{C330D50C-3E72-D542-9314-0FC85B62739F}" type="presParOf" srcId="{FB765FD7-80EA-7C48-B9E4-AD64B0A89075}" destId="{5CA23EC0-43A0-D845-8B51-781674D1F98E}" srcOrd="0" destOrd="0" presId="urn:microsoft.com/office/officeart/2005/8/layout/process5"/>
    <dgm:cxn modelId="{FAF1F7E5-D46B-8A47-B576-8C8ACD219B8E}" type="presParOf" srcId="{FB765FD7-80EA-7C48-B9E4-AD64B0A89075}" destId="{40AC208E-0F5E-0E43-903B-96AB63E9AAEE}" srcOrd="1" destOrd="0" presId="urn:microsoft.com/office/officeart/2005/8/layout/process5"/>
    <dgm:cxn modelId="{C9CA20FB-7CE5-524C-B061-A32CB81D40DF}" type="presParOf" srcId="{40AC208E-0F5E-0E43-903B-96AB63E9AAEE}" destId="{FAE64A51-3D41-3848-AEEC-EF466F64C91D}" srcOrd="0" destOrd="0" presId="urn:microsoft.com/office/officeart/2005/8/layout/process5"/>
    <dgm:cxn modelId="{91BFF6E6-66D2-7345-B9EF-8189A1A7949A}" type="presParOf" srcId="{FB765FD7-80EA-7C48-B9E4-AD64B0A89075}" destId="{79BA4B49-CE79-8341-85BD-21F42261C45D}" srcOrd="2" destOrd="0" presId="urn:microsoft.com/office/officeart/2005/8/layout/process5"/>
    <dgm:cxn modelId="{18D3E14F-6129-3046-B71F-E8CEC6B5230F}" type="presParOf" srcId="{FB765FD7-80EA-7C48-B9E4-AD64B0A89075}" destId="{E375D7BF-B6A5-154D-AEC3-0B5DBAD1A480}" srcOrd="3" destOrd="0" presId="urn:microsoft.com/office/officeart/2005/8/layout/process5"/>
    <dgm:cxn modelId="{2A8FF5FE-33F5-1E40-A154-24D1B6FD8D7C}" type="presParOf" srcId="{E375D7BF-B6A5-154D-AEC3-0B5DBAD1A480}" destId="{195358B8-CE7A-BC42-A0C1-9D6C7DCE7AE8}" srcOrd="0" destOrd="0" presId="urn:microsoft.com/office/officeart/2005/8/layout/process5"/>
    <dgm:cxn modelId="{F95D11AF-2B1F-8D47-A865-5D7E8C6534D8}" type="presParOf" srcId="{FB765FD7-80EA-7C48-B9E4-AD64B0A89075}" destId="{25A53610-B09A-5E47-A204-29D1926C4196}" srcOrd="4" destOrd="0" presId="urn:microsoft.com/office/officeart/2005/8/layout/process5"/>
    <dgm:cxn modelId="{DDC43C3D-5839-1D42-94CE-A6D486BA376F}" type="presParOf" srcId="{FB765FD7-80EA-7C48-B9E4-AD64B0A89075}" destId="{BB937F45-60ED-1246-A333-C90CB5F58107}" srcOrd="5" destOrd="0" presId="urn:microsoft.com/office/officeart/2005/8/layout/process5"/>
    <dgm:cxn modelId="{CFB054D4-2749-4C46-8845-D6F95A736392}" type="presParOf" srcId="{BB937F45-60ED-1246-A333-C90CB5F58107}" destId="{F11523B7-332A-954E-8557-4C2482B1DC91}" srcOrd="0" destOrd="0" presId="urn:microsoft.com/office/officeart/2005/8/layout/process5"/>
    <dgm:cxn modelId="{54F5A6C4-D338-9142-8E1E-21E087E6104F}" type="presParOf" srcId="{FB765FD7-80EA-7C48-B9E4-AD64B0A89075}" destId="{EDF0DA45-C627-5F48-B5DA-6EEEA6C0CB88}" srcOrd="6" destOrd="0" presId="urn:microsoft.com/office/officeart/2005/8/layout/process5"/>
    <dgm:cxn modelId="{1441B188-A525-7642-BCD4-836C6AFBF0D2}" type="presParOf" srcId="{FB765FD7-80EA-7C48-B9E4-AD64B0A89075}" destId="{995CF6E3-A5AB-A04C-8F67-C43428A528EA}" srcOrd="7" destOrd="0" presId="urn:microsoft.com/office/officeart/2005/8/layout/process5"/>
    <dgm:cxn modelId="{EB1A9387-45F6-4B45-8CF2-84528AEEE1BE}" type="presParOf" srcId="{995CF6E3-A5AB-A04C-8F67-C43428A528EA}" destId="{A426D8D4-8C9D-4F40-B793-E4A45EF30C34}" srcOrd="0" destOrd="0" presId="urn:microsoft.com/office/officeart/2005/8/layout/process5"/>
    <dgm:cxn modelId="{C847B045-3F55-5143-AED7-CED4F51A29C0}" type="presParOf" srcId="{FB765FD7-80EA-7C48-B9E4-AD64B0A89075}" destId="{3C457444-A7A8-5D41-9B42-111009DD016E}" srcOrd="8" destOrd="0" presId="urn:microsoft.com/office/officeart/2005/8/layout/process5"/>
    <dgm:cxn modelId="{9A3B36C9-4298-5A41-B99B-81F8B86947A2}" type="presParOf" srcId="{FB765FD7-80EA-7C48-B9E4-AD64B0A89075}" destId="{5DAE2049-7102-8840-B5A5-6C457387E0CB}" srcOrd="9" destOrd="0" presId="urn:microsoft.com/office/officeart/2005/8/layout/process5"/>
    <dgm:cxn modelId="{E0929524-FEBF-3746-B60A-1DFDD0D3A71D}" type="presParOf" srcId="{5DAE2049-7102-8840-B5A5-6C457387E0CB}" destId="{C029A2A0-6BD1-8942-AA2D-A5C978FDEA17}" srcOrd="0" destOrd="0" presId="urn:microsoft.com/office/officeart/2005/8/layout/process5"/>
    <dgm:cxn modelId="{8EC158DE-28CB-224F-81EE-09EEDEC7F046}" type="presParOf" srcId="{FB765FD7-80EA-7C48-B9E4-AD64B0A89075}" destId="{8156DD53-24ED-1B48-A812-44E5EFAAD4B3}" srcOrd="10" destOrd="0" presId="urn:microsoft.com/office/officeart/2005/8/layout/process5"/>
    <dgm:cxn modelId="{ABCA8D86-77ED-9B4F-A9B6-A33C521CF2ED}" type="presParOf" srcId="{FB765FD7-80EA-7C48-B9E4-AD64B0A89075}" destId="{32DA0E37-483D-F445-BB99-12809B1BC62A}" srcOrd="11" destOrd="0" presId="urn:microsoft.com/office/officeart/2005/8/layout/process5"/>
    <dgm:cxn modelId="{F63ED6DF-B767-E34E-95DA-6E12AEC664DC}" type="presParOf" srcId="{32DA0E37-483D-F445-BB99-12809B1BC62A}" destId="{F5987B43-8309-AD45-B5CC-E160439A38E0}" srcOrd="0" destOrd="0" presId="urn:microsoft.com/office/officeart/2005/8/layout/process5"/>
    <dgm:cxn modelId="{7420EF7C-4259-0747-BCAA-A5C3A0075860}" type="presParOf" srcId="{FB765FD7-80EA-7C48-B9E4-AD64B0A89075}" destId="{4A1E4986-E8C7-324A-8375-EE4ABD028480}" srcOrd="12" destOrd="0" presId="urn:microsoft.com/office/officeart/2005/8/layout/process5"/>
    <dgm:cxn modelId="{7BA6C46F-7214-B646-8E4A-6DDDE9F5D621}" type="presParOf" srcId="{FB765FD7-80EA-7C48-B9E4-AD64B0A89075}" destId="{63CC0829-7122-E84D-927B-B23588FB248C}" srcOrd="13" destOrd="0" presId="urn:microsoft.com/office/officeart/2005/8/layout/process5"/>
    <dgm:cxn modelId="{5D6B14BB-F72B-674B-96A3-421691DCD5F7}" type="presParOf" srcId="{63CC0829-7122-E84D-927B-B23588FB248C}" destId="{026F9D3B-1812-EC45-82FC-0DB9DD3091DE}" srcOrd="0" destOrd="0" presId="urn:microsoft.com/office/officeart/2005/8/layout/process5"/>
    <dgm:cxn modelId="{ECB864B9-6866-7041-A30F-65B1FD6D424C}" type="presParOf" srcId="{FB765FD7-80EA-7C48-B9E4-AD64B0A89075}" destId="{4F1FD0C9-F57C-2F4B-B040-E493EE258D67}" srcOrd="14" destOrd="0" presId="urn:microsoft.com/office/officeart/2005/8/layout/process5"/>
    <dgm:cxn modelId="{AD062D97-D738-EE4C-9989-E603140803DD}" type="presParOf" srcId="{FB765FD7-80EA-7C48-B9E4-AD64B0A89075}" destId="{41D60A5C-2332-944A-9AE2-EA5A7C8946C7}" srcOrd="15" destOrd="0" presId="urn:microsoft.com/office/officeart/2005/8/layout/process5"/>
    <dgm:cxn modelId="{109F8BD2-F454-704C-BF65-AC1EB75190F3}" type="presParOf" srcId="{41D60A5C-2332-944A-9AE2-EA5A7C8946C7}" destId="{E6E31112-602E-FE45-A7E9-B7921D124B24}" srcOrd="0" destOrd="0" presId="urn:microsoft.com/office/officeart/2005/8/layout/process5"/>
    <dgm:cxn modelId="{26E21575-D024-D04A-B469-D25016E5E2CF}" type="presParOf" srcId="{FB765FD7-80EA-7C48-B9E4-AD64B0A89075}" destId="{0CE3366F-31B3-CB44-BF03-2EB312E8E901}" srcOrd="16" destOrd="0" presId="urn:microsoft.com/office/officeart/2005/8/layout/process5"/>
    <dgm:cxn modelId="{D8A293A0-DE32-2242-8A17-C5F2F1DC8584}" type="presParOf" srcId="{FB765FD7-80EA-7C48-B9E4-AD64B0A89075}" destId="{75F059A6-A514-0A4B-BCE3-C11AFF640C32}" srcOrd="17" destOrd="0" presId="urn:microsoft.com/office/officeart/2005/8/layout/process5"/>
    <dgm:cxn modelId="{A9DFA913-6E4C-0D45-9E5E-AC5616FD6E46}" type="presParOf" srcId="{75F059A6-A514-0A4B-BCE3-C11AFF640C32}" destId="{C89EF07D-727C-C146-80CC-A64C7FD0E01D}" srcOrd="0" destOrd="0" presId="urn:microsoft.com/office/officeart/2005/8/layout/process5"/>
    <dgm:cxn modelId="{A8998671-6560-354D-8DF5-3A959EBC5D9C}" type="presParOf" srcId="{FB765FD7-80EA-7C48-B9E4-AD64B0A89075}" destId="{4FF9F22E-8A9D-9447-B262-A9DCAE8FFB10}" srcOrd="18" destOrd="0" presId="urn:microsoft.com/office/officeart/2005/8/layout/process5"/>
    <dgm:cxn modelId="{59C6042E-CFC1-AF41-836D-2F5561103DED}" type="presParOf" srcId="{FB765FD7-80EA-7C48-B9E4-AD64B0A89075}" destId="{E036AA41-EC58-4942-8186-77BD8B5D3B7B}" srcOrd="19" destOrd="0" presId="urn:microsoft.com/office/officeart/2005/8/layout/process5"/>
    <dgm:cxn modelId="{E232C29F-67EF-EF49-A6E7-3AE940635EEB}" type="presParOf" srcId="{E036AA41-EC58-4942-8186-77BD8B5D3B7B}" destId="{1B1E8805-B8EC-664F-BDD5-E02E9B48C0F1}" srcOrd="0" destOrd="0" presId="urn:microsoft.com/office/officeart/2005/8/layout/process5"/>
    <dgm:cxn modelId="{0F33794F-01D0-E346-9D7B-B9090CD51863}" type="presParOf" srcId="{FB765FD7-80EA-7C48-B9E4-AD64B0A89075}" destId="{5A089F93-68C1-134C-A364-2A735393BD7A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61AEE-EAE5-0748-8A33-D3794AC0EA92}">
      <dsp:nvSpPr>
        <dsp:cNvPr id="0" name=""/>
        <dsp:cNvSpPr/>
      </dsp:nvSpPr>
      <dsp:spPr>
        <a:xfrm>
          <a:off x="3286" y="17479"/>
          <a:ext cx="320397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Competence</a:t>
          </a:r>
        </a:p>
      </dsp:txBody>
      <dsp:txXfrm>
        <a:off x="3286" y="17479"/>
        <a:ext cx="3203971" cy="720000"/>
      </dsp:txXfrm>
    </dsp:sp>
    <dsp:sp modelId="{8C5E496A-530B-F543-80A8-580C28A93571}">
      <dsp:nvSpPr>
        <dsp:cNvPr id="0" name=""/>
        <dsp:cNvSpPr/>
      </dsp:nvSpPr>
      <dsp:spPr>
        <a:xfrm>
          <a:off x="3286" y="737479"/>
          <a:ext cx="3203971" cy="3596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Computational Problem Solving</a:t>
          </a:r>
        </a:p>
      </dsp:txBody>
      <dsp:txXfrm>
        <a:off x="3286" y="737479"/>
        <a:ext cx="3203971" cy="3596378"/>
      </dsp:txXfrm>
    </dsp:sp>
    <dsp:sp modelId="{1AB02AB6-1F50-D64B-967C-201DFB442D26}">
      <dsp:nvSpPr>
        <dsp:cNvPr id="0" name=""/>
        <dsp:cNvSpPr/>
      </dsp:nvSpPr>
      <dsp:spPr>
        <a:xfrm>
          <a:off x="3655814" y="17479"/>
          <a:ext cx="320397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Skills</a:t>
          </a:r>
        </a:p>
      </dsp:txBody>
      <dsp:txXfrm>
        <a:off x="3655814" y="17479"/>
        <a:ext cx="3203971" cy="720000"/>
      </dsp:txXfrm>
    </dsp:sp>
    <dsp:sp modelId="{3CE54686-244C-774B-A4D7-BDFE126E79EB}">
      <dsp:nvSpPr>
        <dsp:cNvPr id="0" name=""/>
        <dsp:cNvSpPr/>
      </dsp:nvSpPr>
      <dsp:spPr>
        <a:xfrm>
          <a:off x="3655814" y="737479"/>
          <a:ext cx="3203971" cy="3596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Design Alg. &amp; D.S. to solve specific problems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Argue for correctness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Compare Efficiencies</a:t>
          </a:r>
        </a:p>
      </dsp:txBody>
      <dsp:txXfrm>
        <a:off x="3655814" y="737479"/>
        <a:ext cx="3203971" cy="3596378"/>
      </dsp:txXfrm>
    </dsp:sp>
    <dsp:sp modelId="{D514272A-A0D9-C447-8679-092382A778D2}">
      <dsp:nvSpPr>
        <dsp:cNvPr id="0" name=""/>
        <dsp:cNvSpPr/>
      </dsp:nvSpPr>
      <dsp:spPr>
        <a:xfrm>
          <a:off x="7308342" y="17479"/>
          <a:ext cx="320397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Knowledge</a:t>
          </a:r>
        </a:p>
      </dsp:txBody>
      <dsp:txXfrm>
        <a:off x="7308342" y="17479"/>
        <a:ext cx="3203971" cy="720000"/>
      </dsp:txXfrm>
    </dsp:sp>
    <dsp:sp modelId="{CE8A501B-9D89-6942-8379-992FB8B41670}">
      <dsp:nvSpPr>
        <dsp:cNvPr id="0" name=""/>
        <dsp:cNvSpPr/>
      </dsp:nvSpPr>
      <dsp:spPr>
        <a:xfrm>
          <a:off x="7308342" y="737479"/>
          <a:ext cx="3203971" cy="3596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RAM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Big-Oh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Arrays, Lists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Recursions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Hashing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Trees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Graphs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etc.</a:t>
          </a:r>
        </a:p>
      </dsp:txBody>
      <dsp:txXfrm>
        <a:off x="7308342" y="737479"/>
        <a:ext cx="3203971" cy="3596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23EC0-43A0-D845-8B51-781674D1F98E}">
      <dsp:nvSpPr>
        <dsp:cNvPr id="0" name=""/>
        <dsp:cNvSpPr/>
      </dsp:nvSpPr>
      <dsp:spPr>
        <a:xfrm>
          <a:off x="912413" y="2975"/>
          <a:ext cx="1671302" cy="1002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Foundations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600" kern="1200" dirty="0"/>
            <a:t>2 weeks</a:t>
          </a:r>
        </a:p>
      </dsp:txBody>
      <dsp:txXfrm>
        <a:off x="941783" y="32345"/>
        <a:ext cx="1612562" cy="944041"/>
      </dsp:txXfrm>
    </dsp:sp>
    <dsp:sp modelId="{40AC208E-0F5E-0E43-903B-96AB63E9AAEE}">
      <dsp:nvSpPr>
        <dsp:cNvPr id="0" name=""/>
        <dsp:cNvSpPr/>
      </dsp:nvSpPr>
      <dsp:spPr>
        <a:xfrm>
          <a:off x="2730790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730790" y="380021"/>
        <a:ext cx="248021" cy="248689"/>
      </dsp:txXfrm>
    </dsp:sp>
    <dsp:sp modelId="{79BA4B49-CE79-8341-85BD-21F42261C45D}">
      <dsp:nvSpPr>
        <dsp:cNvPr id="0" name=""/>
        <dsp:cNvSpPr/>
      </dsp:nvSpPr>
      <dsp:spPr>
        <a:xfrm>
          <a:off x="3252236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Arrays</a:t>
          </a:r>
        </a:p>
      </dsp:txBody>
      <dsp:txXfrm>
        <a:off x="3281606" y="32345"/>
        <a:ext cx="1612562" cy="944041"/>
      </dsp:txXfrm>
    </dsp:sp>
    <dsp:sp modelId="{E375D7BF-B6A5-154D-AEC3-0B5DBAD1A480}">
      <dsp:nvSpPr>
        <dsp:cNvPr id="0" name=""/>
        <dsp:cNvSpPr/>
      </dsp:nvSpPr>
      <dsp:spPr>
        <a:xfrm>
          <a:off x="5070614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070614" y="380021"/>
        <a:ext cx="248021" cy="248689"/>
      </dsp:txXfrm>
    </dsp:sp>
    <dsp:sp modelId="{25A53610-B09A-5E47-A204-29D1926C4196}">
      <dsp:nvSpPr>
        <dsp:cNvPr id="0" name=""/>
        <dsp:cNvSpPr/>
      </dsp:nvSpPr>
      <dsp:spPr>
        <a:xfrm>
          <a:off x="5592060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Lists</a:t>
          </a:r>
        </a:p>
      </dsp:txBody>
      <dsp:txXfrm>
        <a:off x="5621430" y="32345"/>
        <a:ext cx="1612562" cy="944041"/>
      </dsp:txXfrm>
    </dsp:sp>
    <dsp:sp modelId="{BB937F45-60ED-1246-A333-C90CB5F58107}">
      <dsp:nvSpPr>
        <dsp:cNvPr id="0" name=""/>
        <dsp:cNvSpPr/>
      </dsp:nvSpPr>
      <dsp:spPr>
        <a:xfrm>
          <a:off x="7410437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7410437" y="380021"/>
        <a:ext cx="248021" cy="248689"/>
      </dsp:txXfrm>
    </dsp:sp>
    <dsp:sp modelId="{EDF0DA45-C627-5F48-B5DA-6EEEA6C0CB88}">
      <dsp:nvSpPr>
        <dsp:cNvPr id="0" name=""/>
        <dsp:cNvSpPr/>
      </dsp:nvSpPr>
      <dsp:spPr>
        <a:xfrm>
          <a:off x="7931884" y="2975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Recursion</a:t>
          </a:r>
        </a:p>
      </dsp:txBody>
      <dsp:txXfrm>
        <a:off x="7961254" y="32345"/>
        <a:ext cx="1612562" cy="944041"/>
      </dsp:txXfrm>
    </dsp:sp>
    <dsp:sp modelId="{995CF6E3-A5AB-A04C-8F67-C43428A528EA}">
      <dsp:nvSpPr>
        <dsp:cNvPr id="0" name=""/>
        <dsp:cNvSpPr/>
      </dsp:nvSpPr>
      <dsp:spPr>
        <a:xfrm rot="5400000">
          <a:off x="8590377" y="1122748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-5400000">
        <a:off x="8643191" y="1152832"/>
        <a:ext cx="248689" cy="248021"/>
      </dsp:txXfrm>
    </dsp:sp>
    <dsp:sp modelId="{3C457444-A7A8-5D41-9B42-111009DD016E}">
      <dsp:nvSpPr>
        <dsp:cNvPr id="0" name=""/>
        <dsp:cNvSpPr/>
      </dsp:nvSpPr>
      <dsp:spPr>
        <a:xfrm>
          <a:off x="7931884" y="1674278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Sorting</a:t>
          </a:r>
        </a:p>
      </dsp:txBody>
      <dsp:txXfrm>
        <a:off x="7961254" y="1703648"/>
        <a:ext cx="1612562" cy="944041"/>
      </dsp:txXfrm>
    </dsp:sp>
    <dsp:sp modelId="{5DAE2049-7102-8840-B5A5-6C457387E0CB}">
      <dsp:nvSpPr>
        <dsp:cNvPr id="0" name=""/>
        <dsp:cNvSpPr/>
      </dsp:nvSpPr>
      <dsp:spPr>
        <a:xfrm rot="10800000">
          <a:off x="7430493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7536788" y="2051324"/>
        <a:ext cx="248021" cy="248689"/>
      </dsp:txXfrm>
    </dsp:sp>
    <dsp:sp modelId="{8156DD53-24ED-1B48-A812-44E5EFAAD4B3}">
      <dsp:nvSpPr>
        <dsp:cNvPr id="0" name=""/>
        <dsp:cNvSpPr/>
      </dsp:nvSpPr>
      <dsp:spPr>
        <a:xfrm>
          <a:off x="5592060" y="1674278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Hashing</a:t>
          </a:r>
        </a:p>
      </dsp:txBody>
      <dsp:txXfrm>
        <a:off x="5621430" y="1703648"/>
        <a:ext cx="1612562" cy="944041"/>
      </dsp:txXfrm>
    </dsp:sp>
    <dsp:sp modelId="{32DA0E37-483D-F445-BB99-12809B1BC62A}">
      <dsp:nvSpPr>
        <dsp:cNvPr id="0" name=""/>
        <dsp:cNvSpPr/>
      </dsp:nvSpPr>
      <dsp:spPr>
        <a:xfrm rot="10800000">
          <a:off x="5090669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5196964" y="2051324"/>
        <a:ext cx="248021" cy="248689"/>
      </dsp:txXfrm>
    </dsp:sp>
    <dsp:sp modelId="{4A1E4986-E8C7-324A-8375-EE4ABD028480}">
      <dsp:nvSpPr>
        <dsp:cNvPr id="0" name=""/>
        <dsp:cNvSpPr/>
      </dsp:nvSpPr>
      <dsp:spPr>
        <a:xfrm>
          <a:off x="3252236" y="1674278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Trees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600" kern="1200" dirty="0"/>
            <a:t>2 weeks</a:t>
          </a:r>
        </a:p>
      </dsp:txBody>
      <dsp:txXfrm>
        <a:off x="3281606" y="1703648"/>
        <a:ext cx="1612562" cy="944041"/>
      </dsp:txXfrm>
    </dsp:sp>
    <dsp:sp modelId="{63CC0829-7122-E84D-927B-B23588FB248C}">
      <dsp:nvSpPr>
        <dsp:cNvPr id="0" name=""/>
        <dsp:cNvSpPr/>
      </dsp:nvSpPr>
      <dsp:spPr>
        <a:xfrm rot="10800000">
          <a:off x="2750846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2857141" y="2051324"/>
        <a:ext cx="248021" cy="248689"/>
      </dsp:txXfrm>
    </dsp:sp>
    <dsp:sp modelId="{4F1FD0C9-F57C-2F4B-B040-E493EE258D67}">
      <dsp:nvSpPr>
        <dsp:cNvPr id="0" name=""/>
        <dsp:cNvSpPr/>
      </dsp:nvSpPr>
      <dsp:spPr>
        <a:xfrm>
          <a:off x="912413" y="1674278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Graphs</a:t>
          </a:r>
        </a:p>
      </dsp:txBody>
      <dsp:txXfrm>
        <a:off x="941783" y="1703648"/>
        <a:ext cx="1612562" cy="944041"/>
      </dsp:txXfrm>
    </dsp:sp>
    <dsp:sp modelId="{41D60A5C-2332-944A-9AE2-EA5A7C8946C7}">
      <dsp:nvSpPr>
        <dsp:cNvPr id="0" name=""/>
        <dsp:cNvSpPr/>
      </dsp:nvSpPr>
      <dsp:spPr>
        <a:xfrm rot="5400000">
          <a:off x="1570906" y="2794050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-5400000">
        <a:off x="1623720" y="2824134"/>
        <a:ext cx="248689" cy="248021"/>
      </dsp:txXfrm>
    </dsp:sp>
    <dsp:sp modelId="{0CE3366F-31B3-CB44-BF03-2EB312E8E901}">
      <dsp:nvSpPr>
        <dsp:cNvPr id="0" name=""/>
        <dsp:cNvSpPr/>
      </dsp:nvSpPr>
      <dsp:spPr>
        <a:xfrm>
          <a:off x="912413" y="3345580"/>
          <a:ext cx="1671302" cy="1002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Combinatorial Optimization</a:t>
          </a:r>
        </a:p>
      </dsp:txBody>
      <dsp:txXfrm>
        <a:off x="941783" y="3374950"/>
        <a:ext cx="1612562" cy="944041"/>
      </dsp:txXfrm>
    </dsp:sp>
    <dsp:sp modelId="{75F059A6-A514-0A4B-BCE3-C11AFF640C32}">
      <dsp:nvSpPr>
        <dsp:cNvPr id="0" name=""/>
        <dsp:cNvSpPr/>
      </dsp:nvSpPr>
      <dsp:spPr>
        <a:xfrm>
          <a:off x="2730790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730790" y="3722627"/>
        <a:ext cx="248021" cy="248689"/>
      </dsp:txXfrm>
    </dsp:sp>
    <dsp:sp modelId="{4FF9F22E-8A9D-9447-B262-A9DCAE8FFB10}">
      <dsp:nvSpPr>
        <dsp:cNvPr id="0" name=""/>
        <dsp:cNvSpPr/>
      </dsp:nvSpPr>
      <dsp:spPr>
        <a:xfrm>
          <a:off x="3252236" y="3345580"/>
          <a:ext cx="1671302" cy="1002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Regular Expressions</a:t>
          </a:r>
        </a:p>
      </dsp:txBody>
      <dsp:txXfrm>
        <a:off x="3281606" y="3374950"/>
        <a:ext cx="1612562" cy="944041"/>
      </dsp:txXfrm>
    </dsp:sp>
    <dsp:sp modelId="{E036AA41-EC58-4942-8186-77BD8B5D3B7B}">
      <dsp:nvSpPr>
        <dsp:cNvPr id="0" name=""/>
        <dsp:cNvSpPr/>
      </dsp:nvSpPr>
      <dsp:spPr>
        <a:xfrm>
          <a:off x="5070614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070614" y="3722627"/>
        <a:ext cx="248021" cy="248689"/>
      </dsp:txXfrm>
    </dsp:sp>
    <dsp:sp modelId="{5A089F93-68C1-134C-A364-2A735393BD7A}">
      <dsp:nvSpPr>
        <dsp:cNvPr id="0" name=""/>
        <dsp:cNvSpPr/>
      </dsp:nvSpPr>
      <dsp:spPr>
        <a:xfrm>
          <a:off x="5592060" y="3345580"/>
          <a:ext cx="1671302" cy="1002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000" kern="1200" dirty="0"/>
            <a:t>Wrap-up</a:t>
          </a:r>
        </a:p>
      </dsp:txBody>
      <dsp:txXfrm>
        <a:off x="5621430" y="3374950"/>
        <a:ext cx="1612562" cy="944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4F26E-AC3A-F94C-A2BA-E0F8EF6FFF2E}" type="datetimeFigureOut">
              <a:rPr lang="en-NO" smtClean="0"/>
              <a:t>26/06/2022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49587-4E91-7A41-B89C-039EB7E1C3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4754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49587-4E91-7A41-B89C-039EB7E1C31B}" type="slidenum">
              <a:rPr lang="en-NO" smtClean="0"/>
              <a:t>13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8329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49587-4E91-7A41-B89C-039EB7E1C31B}" type="slidenum">
              <a:rPr lang="en-NO" smtClean="0"/>
              <a:t>22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2732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0F8E-63DD-1EDE-D850-25860447F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4F7D4-9B25-65AC-9107-BE6282D4D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7415-4FAD-D7F9-8642-954359A9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E27-284F-824B-B36D-E39B9F3991E0}" type="datetimeFigureOut">
              <a:rPr lang="en-NO" smtClean="0"/>
              <a:t>26/06/2022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7369-61BD-0F33-13E8-10952371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88C5-3AAF-F355-5102-B58857D9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94DC-D117-8A43-97D2-2DDEA0668D1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319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8E55-D273-D15C-0A9F-4AD58534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0AFAB-831A-37FC-D023-D10353E34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565AF-A722-A11E-C7E8-16AB9E2F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E27-284F-824B-B36D-E39B9F3991E0}" type="datetimeFigureOut">
              <a:rPr lang="en-NO" smtClean="0"/>
              <a:t>26/06/2022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AFD76-F07E-B0D4-D0EC-43D4317A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3279-BAAC-2F5E-E79A-5B457793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94DC-D117-8A43-97D2-2DDEA0668D1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1255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053A1-15BF-79A4-E81A-CFCE713B3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1B499-5539-507C-C811-E5DBC5ADD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1359-86FF-919A-355A-2E394256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E27-284F-824B-B36D-E39B9F3991E0}" type="datetimeFigureOut">
              <a:rPr lang="en-NO" smtClean="0"/>
              <a:t>26/06/2022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265F3-8EAA-F5E3-F100-B1C03187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706A1-668D-41A9-6586-77F5EF26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94DC-D117-8A43-97D2-2DDEA0668D1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3044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6F9B-347A-413B-90A5-C709CF99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4879-4E22-DF7A-1D2C-58DB1A6A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B24C3-63E0-8F6A-1574-1E5F15A6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E27-284F-824B-B36D-E39B9F3991E0}" type="datetimeFigureOut">
              <a:rPr lang="en-NO" smtClean="0"/>
              <a:t>26/06/2022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C2AAF-476B-BEE3-EEEF-1FA235C3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7D641-881D-A1A2-E688-6004CC81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94DC-D117-8A43-97D2-2DDEA0668D1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143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A6E5-AB3D-2391-8394-9DF180E7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CB3AE-2ABD-967C-CA21-396898362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F274-E9EE-BB58-D180-656F089E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E27-284F-824B-B36D-E39B9F3991E0}" type="datetimeFigureOut">
              <a:rPr lang="en-NO" smtClean="0"/>
              <a:t>26/06/2022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7F68-DCEA-751B-8DA2-6FBC5A0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132D6-7709-A167-0B17-273C6BA9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94DC-D117-8A43-97D2-2DDEA0668D1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284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5565-A01D-A9CF-0501-252F68D2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9EF2-9AB7-B60C-A843-14E41C238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B634F-42D7-281A-801B-C2E51B480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BB4C8-BF54-A1E3-C7B3-131FD60C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E27-284F-824B-B36D-E39B9F3991E0}" type="datetimeFigureOut">
              <a:rPr lang="en-NO" smtClean="0"/>
              <a:t>26/06/2022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798DA-8391-5489-33D3-537E5036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81C7-4D86-8BDC-9048-9C66D075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94DC-D117-8A43-97D2-2DDEA0668D1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9065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94E8-1A1D-75FC-4D85-AC19DBFE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DC2C2-AC1F-37F9-F78E-304ED21D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DAAB9-9FDB-BD14-F749-3A9754209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C30A8-3D8D-AC3A-08D6-1971C14FA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4E66E-5460-7057-8D53-F98A3BD6A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26F65-57EB-9E0F-2E33-559D3F80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E27-284F-824B-B36D-E39B9F3991E0}" type="datetimeFigureOut">
              <a:rPr lang="en-NO" smtClean="0"/>
              <a:t>26/06/2022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9674C-E6F0-9159-C918-C96E3E00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73B9C-CC5F-A6B6-326E-2FC8202E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94DC-D117-8A43-97D2-2DDEA0668D1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9685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7F00-E445-37D2-F590-EDA82734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9729E-8423-18DF-5EE7-BA81A357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E27-284F-824B-B36D-E39B9F3991E0}" type="datetimeFigureOut">
              <a:rPr lang="en-NO" smtClean="0"/>
              <a:t>26/06/2022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7E5E1-50EF-8831-3330-C74DC3FC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DEDBA-DCF1-D980-FD04-FF7E5FF6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94DC-D117-8A43-97D2-2DDEA0668D1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826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64CC4-000D-72F4-0863-CE9F457F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E27-284F-824B-B36D-E39B9F3991E0}" type="datetimeFigureOut">
              <a:rPr lang="en-NO" smtClean="0"/>
              <a:t>26/06/2022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2551D-39EC-A4E2-C2A4-A37D68E0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F4E4-38BB-93D8-6D36-78C71D75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94DC-D117-8A43-97D2-2DDEA0668D1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7661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25F2-7DE1-A6B0-5553-FE849D32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30A5-9FE7-D811-0BEA-596E7788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1E45A-2703-04D8-1F17-A8882CF5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DA1C3-02BC-C14A-CF7D-6F9678D5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E27-284F-824B-B36D-E39B9F3991E0}" type="datetimeFigureOut">
              <a:rPr lang="en-NO" smtClean="0"/>
              <a:t>26/06/2022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A8010-3E3A-A787-C51E-9632BB98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07969-1CFB-831D-DBA0-C68C3017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94DC-D117-8A43-97D2-2DDEA0668D1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0301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C38E-DF08-D7B5-BED2-814A8C5E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F4D2F-262F-094B-AFDF-E7847391B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1A029-7BE9-26B3-A940-0BC98EEC7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7033D-8A22-8C4B-8792-FE8628EB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CE27-284F-824B-B36D-E39B9F3991E0}" type="datetimeFigureOut">
              <a:rPr lang="en-NO" smtClean="0"/>
              <a:t>26/06/2022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16845-EB73-848E-5054-5E4FA940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FCBE-E6A9-4458-253A-893C711D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94DC-D117-8A43-97D2-2DDEA0668D1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652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EEC81-2EFF-DDFB-A1B7-76631243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CE027-616E-3A04-0650-CF293AD1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2FFE-2B80-57F3-B993-77F914BF0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CE27-284F-824B-B36D-E39B9F3991E0}" type="datetimeFigureOut">
              <a:rPr lang="en-NO" smtClean="0"/>
              <a:t>26/06/2022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D1C8-1DAD-33FF-2B2F-CFBF6CA73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1398-621C-EE2A-0035-D0B1D8DC7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94DC-D117-8A43-97D2-2DDEA0668D1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0526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CCC0-6B64-B550-EC36-C76AEC102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IDATA2302—Onboarding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C315D-3878-9F03-E516-3201E7E33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Algorithms &amp; Data Structures</a:t>
            </a:r>
          </a:p>
          <a:p>
            <a:r>
              <a:rPr lang="en-NO" dirty="0"/>
              <a:t>Thanks for helping</a:t>
            </a:r>
          </a:p>
        </p:txBody>
      </p:sp>
    </p:spTree>
    <p:extLst>
      <p:ext uri="{BB962C8B-B14F-4D97-AF65-F5344CB8AC3E}">
        <p14:creationId xmlns:p14="http://schemas.microsoft.com/office/powerpoint/2010/main" val="325138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B9AA-AB0E-DBD4-6578-1E94F590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Student’s feedback—Material</a:t>
            </a:r>
          </a:p>
        </p:txBody>
      </p:sp>
      <p:pic>
        <p:nvPicPr>
          <p:cNvPr id="2050" name="Picture 2" descr="Tableau des réponses au formulaire Forms. Titre de la question : What other supporting material would you have liked?. Nombre de réponses : 19 réponses.">
            <a:extLst>
              <a:ext uri="{FF2B5EF4-FFF2-40B4-BE49-F238E27FC236}">
                <a16:creationId xmlns:a16="http://schemas.microsoft.com/office/drawing/2014/main" id="{A35C910B-C43A-AFE8-7630-BA96462F49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4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F1B6-E00E-FF19-A03A-D5211581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Students’ feedback—Examination</a:t>
            </a:r>
          </a:p>
        </p:txBody>
      </p:sp>
      <p:pic>
        <p:nvPicPr>
          <p:cNvPr id="3074" name="Picture 2" descr="Tableau des réponses au formulaire Forms. Titre de la question : Regarding examination, what alternative would you have preferred?. Nombre de réponses : 20 réponses.">
            <a:extLst>
              <a:ext uri="{FF2B5EF4-FFF2-40B4-BE49-F238E27FC236}">
                <a16:creationId xmlns:a16="http://schemas.microsoft.com/office/drawing/2014/main" id="{7FCECC42-586F-FD08-4848-6995B237F2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85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8BFF9-8100-6CC4-BFD2-1D975074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Plan for next 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89BFF-AE52-62BA-D98D-432189BB2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4458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58CF-C67F-1D82-136B-7DA478AD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Syllabus 2022 (1/2)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73A3-CB9B-6109-ED9B-EA28A5AA4122}"/>
              </a:ext>
            </a:extLst>
          </p:cNvPr>
          <p:cNvSpPr txBox="1"/>
          <p:nvPr/>
        </p:nvSpPr>
        <p:spPr>
          <a:xfrm>
            <a:off x="918602" y="2301175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8930A-5EF9-E68B-7B26-656E8A24BBF3}"/>
              </a:ext>
            </a:extLst>
          </p:cNvPr>
          <p:cNvSpPr txBox="1"/>
          <p:nvPr/>
        </p:nvSpPr>
        <p:spPr>
          <a:xfrm>
            <a:off x="918602" y="2724546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Intro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056AA-F445-2B47-BBAB-D7AC5838CF41}"/>
              </a:ext>
            </a:extLst>
          </p:cNvPr>
          <p:cNvSpPr txBox="1"/>
          <p:nvPr/>
        </p:nvSpPr>
        <p:spPr>
          <a:xfrm>
            <a:off x="1404956" y="2724545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28CC3-B5F5-B8B6-8229-8100132B746B}"/>
              </a:ext>
            </a:extLst>
          </p:cNvPr>
          <p:cNvSpPr txBox="1"/>
          <p:nvPr/>
        </p:nvSpPr>
        <p:spPr>
          <a:xfrm>
            <a:off x="1891310" y="2724545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Correctness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DC804-FEAF-C9AA-06C7-84FE348E87ED}"/>
              </a:ext>
            </a:extLst>
          </p:cNvPr>
          <p:cNvSpPr txBox="1"/>
          <p:nvPr/>
        </p:nvSpPr>
        <p:spPr>
          <a:xfrm>
            <a:off x="2426383" y="2301175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BEDA-2DBF-A247-128A-1D97AE78362E}"/>
              </a:ext>
            </a:extLst>
          </p:cNvPr>
          <p:cNvSpPr txBox="1"/>
          <p:nvPr/>
        </p:nvSpPr>
        <p:spPr>
          <a:xfrm>
            <a:off x="2426383" y="2724546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Efficiency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A45B5-6194-39C6-59D9-9C3734A7F877}"/>
              </a:ext>
            </a:extLst>
          </p:cNvPr>
          <p:cNvSpPr txBox="1"/>
          <p:nvPr/>
        </p:nvSpPr>
        <p:spPr>
          <a:xfrm>
            <a:off x="2912737" y="2724545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Alg.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0B7F3-24A2-3DE7-CA48-B77C8FD32740}"/>
              </a:ext>
            </a:extLst>
          </p:cNvPr>
          <p:cNvSpPr txBox="1"/>
          <p:nvPr/>
        </p:nvSpPr>
        <p:spPr>
          <a:xfrm>
            <a:off x="3399091" y="2724545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Big-Oh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E4A29-11A0-4FB8-A662-2C841F3D4275}"/>
              </a:ext>
            </a:extLst>
          </p:cNvPr>
          <p:cNvSpPr txBox="1"/>
          <p:nvPr/>
        </p:nvSpPr>
        <p:spPr>
          <a:xfrm>
            <a:off x="918602" y="1877804"/>
            <a:ext cx="2942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Foundations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84FBA-9FCA-9AA6-4E0E-1F88345C73F9}"/>
              </a:ext>
            </a:extLst>
          </p:cNvPr>
          <p:cNvSpPr txBox="1"/>
          <p:nvPr/>
        </p:nvSpPr>
        <p:spPr>
          <a:xfrm>
            <a:off x="3933296" y="2301175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9EBE-8994-6AB2-E3A8-67D814B83A90}"/>
              </a:ext>
            </a:extLst>
          </p:cNvPr>
          <p:cNvSpPr txBox="1"/>
          <p:nvPr/>
        </p:nvSpPr>
        <p:spPr>
          <a:xfrm>
            <a:off x="3933296" y="2724546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Arrays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4FBD85-C5E6-1825-8AA4-21EC949ACBCC}"/>
              </a:ext>
            </a:extLst>
          </p:cNvPr>
          <p:cNvSpPr txBox="1"/>
          <p:nvPr/>
        </p:nvSpPr>
        <p:spPr>
          <a:xfrm>
            <a:off x="4419650" y="2724545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Dyn. Arrays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925C9-D522-F6BD-E049-455654F2A352}"/>
              </a:ext>
            </a:extLst>
          </p:cNvPr>
          <p:cNvSpPr txBox="1"/>
          <p:nvPr/>
        </p:nvSpPr>
        <p:spPr>
          <a:xfrm>
            <a:off x="4906004" y="2724545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Searching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2D8D88-3762-9525-0954-255BC6480A82}"/>
              </a:ext>
            </a:extLst>
          </p:cNvPr>
          <p:cNvSpPr txBox="1"/>
          <p:nvPr/>
        </p:nvSpPr>
        <p:spPr>
          <a:xfrm>
            <a:off x="3933295" y="1881368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FB722A-97D7-3A74-652C-6D52B1A0E630}"/>
              </a:ext>
            </a:extLst>
          </p:cNvPr>
          <p:cNvSpPr txBox="1"/>
          <p:nvPr/>
        </p:nvSpPr>
        <p:spPr>
          <a:xfrm>
            <a:off x="5429510" y="2297611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2D67E-9744-3260-5F55-FE8D8B45D3FC}"/>
              </a:ext>
            </a:extLst>
          </p:cNvPr>
          <p:cNvSpPr txBox="1"/>
          <p:nvPr/>
        </p:nvSpPr>
        <p:spPr>
          <a:xfrm>
            <a:off x="5429510" y="2720982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Sorting 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C587A0-BBCC-E6AD-EAD5-44D10FDC3141}"/>
              </a:ext>
            </a:extLst>
          </p:cNvPr>
          <p:cNvSpPr txBox="1"/>
          <p:nvPr/>
        </p:nvSpPr>
        <p:spPr>
          <a:xfrm>
            <a:off x="5915864" y="2720981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Stacks &amp; Q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2AE11-A763-4D1A-182E-CCEFA291D31B}"/>
              </a:ext>
            </a:extLst>
          </p:cNvPr>
          <p:cNvSpPr txBox="1"/>
          <p:nvPr/>
        </p:nvSpPr>
        <p:spPr>
          <a:xfrm>
            <a:off x="6402218" y="2720981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Lists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2F85D9-0187-1406-10F4-5FDEF2820193}"/>
              </a:ext>
            </a:extLst>
          </p:cNvPr>
          <p:cNvSpPr txBox="1"/>
          <p:nvPr/>
        </p:nvSpPr>
        <p:spPr>
          <a:xfrm>
            <a:off x="5429509" y="1877804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75B2C-44B1-42F6-DD9B-48CF03312BF7}"/>
              </a:ext>
            </a:extLst>
          </p:cNvPr>
          <p:cNvSpPr txBox="1"/>
          <p:nvPr/>
        </p:nvSpPr>
        <p:spPr>
          <a:xfrm>
            <a:off x="6925724" y="2297611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03DE3C-55D2-9B94-2D24-95D2D6DFCC4F}"/>
              </a:ext>
            </a:extLst>
          </p:cNvPr>
          <p:cNvSpPr txBox="1"/>
          <p:nvPr/>
        </p:nvSpPr>
        <p:spPr>
          <a:xfrm>
            <a:off x="6925724" y="2720982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Proc. Calls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660593-9568-F175-BF7C-76B0DC020000}"/>
              </a:ext>
            </a:extLst>
          </p:cNvPr>
          <p:cNvSpPr txBox="1"/>
          <p:nvPr/>
        </p:nvSpPr>
        <p:spPr>
          <a:xfrm>
            <a:off x="7412078" y="2720981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Recursion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84F9F2-2162-6120-87B4-9ED993213C6F}"/>
              </a:ext>
            </a:extLst>
          </p:cNvPr>
          <p:cNvSpPr txBox="1"/>
          <p:nvPr/>
        </p:nvSpPr>
        <p:spPr>
          <a:xfrm>
            <a:off x="7898432" y="2720981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Recurrence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D4D258-3193-825F-1DA2-D44573E70AA2}"/>
              </a:ext>
            </a:extLst>
          </p:cNvPr>
          <p:cNvSpPr txBox="1"/>
          <p:nvPr/>
        </p:nvSpPr>
        <p:spPr>
          <a:xfrm>
            <a:off x="6925723" y="1877804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B5AC7E-7C14-FA6E-A036-4517BB9AD1BB}"/>
              </a:ext>
            </a:extLst>
          </p:cNvPr>
          <p:cNvSpPr txBox="1"/>
          <p:nvPr/>
        </p:nvSpPr>
        <p:spPr>
          <a:xfrm>
            <a:off x="8406181" y="2297611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30625-7550-A55A-1C5B-9FF3CC1892DE}"/>
              </a:ext>
            </a:extLst>
          </p:cNvPr>
          <p:cNvSpPr txBox="1"/>
          <p:nvPr/>
        </p:nvSpPr>
        <p:spPr>
          <a:xfrm>
            <a:off x="8406181" y="2720982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Quick Sort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D7C405-A3F1-11D4-EFF3-D90E01F77D0B}"/>
              </a:ext>
            </a:extLst>
          </p:cNvPr>
          <p:cNvSpPr txBox="1"/>
          <p:nvPr/>
        </p:nvSpPr>
        <p:spPr>
          <a:xfrm>
            <a:off x="8892535" y="2720981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Merge Sort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28D4FA-039E-2FB6-E667-F4DD95E3F701}"/>
              </a:ext>
            </a:extLst>
          </p:cNvPr>
          <p:cNvSpPr txBox="1"/>
          <p:nvPr/>
        </p:nvSpPr>
        <p:spPr>
          <a:xfrm>
            <a:off x="9378889" y="2720981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Bound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5D4C83-1D0F-10A1-0039-B40C13B04B18}"/>
              </a:ext>
            </a:extLst>
          </p:cNvPr>
          <p:cNvSpPr txBox="1"/>
          <p:nvPr/>
        </p:nvSpPr>
        <p:spPr>
          <a:xfrm>
            <a:off x="8406180" y="1877804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Sorting II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24BE02-150E-EDAB-FE95-65B122E4CF6E}"/>
              </a:ext>
            </a:extLst>
          </p:cNvPr>
          <p:cNvSpPr txBox="1"/>
          <p:nvPr/>
        </p:nvSpPr>
        <p:spPr>
          <a:xfrm>
            <a:off x="9919427" y="2305096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42B525-D3AA-E782-880E-E603F793E2CB}"/>
              </a:ext>
            </a:extLst>
          </p:cNvPr>
          <p:cNvSpPr txBox="1"/>
          <p:nvPr/>
        </p:nvSpPr>
        <p:spPr>
          <a:xfrm>
            <a:off x="9919427" y="2728467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Intro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D41236-9002-3AFF-3992-F96AB701FD23}"/>
              </a:ext>
            </a:extLst>
          </p:cNvPr>
          <p:cNvSpPr txBox="1"/>
          <p:nvPr/>
        </p:nvSpPr>
        <p:spPr>
          <a:xfrm>
            <a:off x="10405781" y="2728466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Collisions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769FFC-D4AB-C5FA-84DA-26C3AD1E14CB}"/>
              </a:ext>
            </a:extLst>
          </p:cNvPr>
          <p:cNvSpPr txBox="1"/>
          <p:nvPr/>
        </p:nvSpPr>
        <p:spPr>
          <a:xfrm>
            <a:off x="10892135" y="2728466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Bloom filters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50FA5E-D1FE-0B98-71F4-2963C8E6C964}"/>
              </a:ext>
            </a:extLst>
          </p:cNvPr>
          <p:cNvSpPr txBox="1"/>
          <p:nvPr/>
        </p:nvSpPr>
        <p:spPr>
          <a:xfrm>
            <a:off x="9919426" y="1885289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Hashing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25C9B0-C788-F96F-A131-4549C6CD6FD0}"/>
              </a:ext>
            </a:extLst>
          </p:cNvPr>
          <p:cNvSpPr/>
          <p:nvPr/>
        </p:nvSpPr>
        <p:spPr>
          <a:xfrm>
            <a:off x="918600" y="5633260"/>
            <a:ext cx="2942153" cy="63205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6AEC49-2BB8-085E-8CF1-6825F314D065}"/>
              </a:ext>
            </a:extLst>
          </p:cNvPr>
          <p:cNvSpPr/>
          <p:nvPr/>
        </p:nvSpPr>
        <p:spPr>
          <a:xfrm>
            <a:off x="3933294" y="5628473"/>
            <a:ext cx="2930587" cy="63205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Lab: Run-length Encoding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BDD721-0CDE-5DB9-6565-A544F5439A6D}"/>
              </a:ext>
            </a:extLst>
          </p:cNvPr>
          <p:cNvSpPr/>
          <p:nvPr/>
        </p:nvSpPr>
        <p:spPr>
          <a:xfrm>
            <a:off x="6909965" y="5628473"/>
            <a:ext cx="2930587" cy="63205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Lab: Sorting Visualization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92E098-D697-C9A0-D6F4-D2C70D0D8941}"/>
              </a:ext>
            </a:extLst>
          </p:cNvPr>
          <p:cNvSpPr txBox="1"/>
          <p:nvPr/>
        </p:nvSpPr>
        <p:spPr>
          <a:xfrm>
            <a:off x="918600" y="5159026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4F95C3-E7C4-92E3-0ED1-37866C397A13}"/>
              </a:ext>
            </a:extLst>
          </p:cNvPr>
          <p:cNvSpPr txBox="1"/>
          <p:nvPr/>
        </p:nvSpPr>
        <p:spPr>
          <a:xfrm>
            <a:off x="2426381" y="5159026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F75D4-47A7-BCEF-D6FA-A4F3DCF051E5}"/>
              </a:ext>
            </a:extLst>
          </p:cNvPr>
          <p:cNvSpPr txBox="1"/>
          <p:nvPr/>
        </p:nvSpPr>
        <p:spPr>
          <a:xfrm>
            <a:off x="3933294" y="5159026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159011-32F5-F380-8F45-0FCC596579BB}"/>
              </a:ext>
            </a:extLst>
          </p:cNvPr>
          <p:cNvSpPr txBox="1"/>
          <p:nvPr/>
        </p:nvSpPr>
        <p:spPr>
          <a:xfrm>
            <a:off x="5429508" y="5155462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ACF6A3-0757-3DCD-B7FF-5A00D821727A}"/>
              </a:ext>
            </a:extLst>
          </p:cNvPr>
          <p:cNvSpPr txBox="1"/>
          <p:nvPr/>
        </p:nvSpPr>
        <p:spPr>
          <a:xfrm>
            <a:off x="6925722" y="5155462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B98152-8DAE-F1B6-CF99-935576BB54EC}"/>
              </a:ext>
            </a:extLst>
          </p:cNvPr>
          <p:cNvSpPr txBox="1"/>
          <p:nvPr/>
        </p:nvSpPr>
        <p:spPr>
          <a:xfrm>
            <a:off x="8406179" y="5155462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1B5AC-E1BD-5F0C-6877-C94A317EA689}"/>
              </a:ext>
            </a:extLst>
          </p:cNvPr>
          <p:cNvSpPr txBox="1"/>
          <p:nvPr/>
        </p:nvSpPr>
        <p:spPr>
          <a:xfrm>
            <a:off x="9919425" y="5162947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C723A7-99FD-2D6D-C7FF-07BFC9DF6944}"/>
              </a:ext>
            </a:extLst>
          </p:cNvPr>
          <p:cNvSpPr/>
          <p:nvPr/>
        </p:nvSpPr>
        <p:spPr>
          <a:xfrm>
            <a:off x="9919425" y="5629026"/>
            <a:ext cx="1434373" cy="6320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Test Exam 1</a:t>
            </a:r>
          </a:p>
          <a:p>
            <a:pPr algn="ctr"/>
            <a:r>
              <a:rPr lang="en-NO" dirty="0">
                <a:solidFill>
                  <a:schemeClr val="bg1"/>
                </a:solidFill>
              </a:rPr>
              <a:t>solution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050C519-190B-54E3-A2E0-3C0F9AC86B66}"/>
              </a:ext>
            </a:extLst>
          </p:cNvPr>
          <p:cNvGrpSpPr/>
          <p:nvPr/>
        </p:nvGrpSpPr>
        <p:grpSpPr>
          <a:xfrm>
            <a:off x="6925722" y="4697497"/>
            <a:ext cx="1434373" cy="369332"/>
            <a:chOff x="6845320" y="4584513"/>
            <a:chExt cx="1434373" cy="36933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41D29EB-260F-8DA0-55EE-B4CC0B2BAFBF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EBD6033-D46C-94C1-51F6-E5527FB39B4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E3B13BE-FF77-DE80-9C62-DC341B7AA8BA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FB13453-568D-17D0-7C2B-D741A55FB290}"/>
              </a:ext>
            </a:extLst>
          </p:cNvPr>
          <p:cNvGrpSpPr/>
          <p:nvPr/>
        </p:nvGrpSpPr>
        <p:grpSpPr>
          <a:xfrm>
            <a:off x="8406178" y="4697497"/>
            <a:ext cx="1434373" cy="369332"/>
            <a:chOff x="6845320" y="4584513"/>
            <a:chExt cx="1434373" cy="36933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D284D2-8A6E-673D-2FBC-413B3EF71F4A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5E51E15-86FC-E300-3BA8-DA8655208EA6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97156A-A48F-A4F6-15BC-35203E4C32AF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3EFF1EE-8C1A-778D-4DB9-F3A1C77AF29E}"/>
              </a:ext>
            </a:extLst>
          </p:cNvPr>
          <p:cNvGrpSpPr/>
          <p:nvPr/>
        </p:nvGrpSpPr>
        <p:grpSpPr>
          <a:xfrm>
            <a:off x="9919425" y="4697497"/>
            <a:ext cx="1434373" cy="369332"/>
            <a:chOff x="6845320" y="4584513"/>
            <a:chExt cx="1434373" cy="36933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111A5EF-F6C0-A1EC-E70B-A039E15143E1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0483CC5-0220-BEBB-08D7-5AEC14F829C5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F45138B-A443-85AF-5DD4-CEAD964B0223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08B090C-D7C4-7F9D-B6EF-72AE8BBE3267}"/>
              </a:ext>
            </a:extLst>
          </p:cNvPr>
          <p:cNvGrpSpPr/>
          <p:nvPr/>
        </p:nvGrpSpPr>
        <p:grpSpPr>
          <a:xfrm>
            <a:off x="5429508" y="4697497"/>
            <a:ext cx="1434373" cy="369332"/>
            <a:chOff x="6845320" y="4584513"/>
            <a:chExt cx="1434373" cy="36933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C4A933D-F6AE-FFED-D4F6-F97FA58490A3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2FED634-2283-A5B3-2C52-DCD403431D12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E79377-E8EE-9374-273E-375CA5E19AEC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2C221D0-A907-49AF-DF5C-EE2B64E3A6DA}"/>
              </a:ext>
            </a:extLst>
          </p:cNvPr>
          <p:cNvGrpSpPr/>
          <p:nvPr/>
        </p:nvGrpSpPr>
        <p:grpSpPr>
          <a:xfrm>
            <a:off x="3933294" y="4697497"/>
            <a:ext cx="1434373" cy="369332"/>
            <a:chOff x="6845320" y="4584513"/>
            <a:chExt cx="1434373" cy="36933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46242E9-D1DB-D03D-1678-28F5B5C441EF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3A57484-0C3D-D1B6-D0F1-101515FDF3A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5C031F4-D783-9C18-F1C3-52843F06E296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2B0B082-8C81-A8B0-D1B3-5D9CF897D869}"/>
              </a:ext>
            </a:extLst>
          </p:cNvPr>
          <p:cNvGrpSpPr/>
          <p:nvPr/>
        </p:nvGrpSpPr>
        <p:grpSpPr>
          <a:xfrm>
            <a:off x="2426380" y="4697497"/>
            <a:ext cx="1434373" cy="369332"/>
            <a:chOff x="6845320" y="4584513"/>
            <a:chExt cx="1434373" cy="36933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F61E1A5-8097-6F69-B107-3D1ED65047A4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B5283D4-0FEE-36F4-92B1-F60CB6EEE392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498F82D-9062-0E34-558E-3B45B408B5C1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07FF38-2B2A-7FC2-33DD-80010B6FCD0F}"/>
              </a:ext>
            </a:extLst>
          </p:cNvPr>
          <p:cNvGrpSpPr/>
          <p:nvPr/>
        </p:nvGrpSpPr>
        <p:grpSpPr>
          <a:xfrm>
            <a:off x="918599" y="4697497"/>
            <a:ext cx="1434373" cy="369332"/>
            <a:chOff x="6845320" y="4584513"/>
            <a:chExt cx="1434373" cy="36933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9596F8A-2E9F-CB09-7B5A-5B0F0332AD92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06E58EB-7C8B-281A-2F0A-F1AD43029FA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E77EE1-67CF-2A1D-EB58-6265D95C409C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EDB2509-9613-E004-B832-20617B8BA8EE}"/>
              </a:ext>
            </a:extLst>
          </p:cNvPr>
          <p:cNvGrpSpPr/>
          <p:nvPr/>
        </p:nvGrpSpPr>
        <p:grpSpPr>
          <a:xfrm>
            <a:off x="6925722" y="4285175"/>
            <a:ext cx="1434373" cy="369332"/>
            <a:chOff x="6845320" y="4584513"/>
            <a:chExt cx="1434373" cy="36933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60944A-04F7-A3AD-3D8C-A1B23F216538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FDAC3A9-B391-E46F-D68F-85D5F4A91F24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52D6D9B-4AAA-5915-CF09-8663C3763584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70BDF6-5F19-073E-AC94-86A9306CBF58}"/>
              </a:ext>
            </a:extLst>
          </p:cNvPr>
          <p:cNvGrpSpPr/>
          <p:nvPr/>
        </p:nvGrpSpPr>
        <p:grpSpPr>
          <a:xfrm>
            <a:off x="8406178" y="4285175"/>
            <a:ext cx="1434373" cy="369332"/>
            <a:chOff x="6845320" y="4584513"/>
            <a:chExt cx="1434373" cy="36933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EB875-EB89-C140-B0FB-2D961DF3D341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DD19176-F083-BC01-C74E-2B2FDDEF463E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4567561-3889-8A86-D48E-4A87E8FDC4B7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9BAFB39-817B-55BC-9E53-1FDD2E17BC0F}"/>
              </a:ext>
            </a:extLst>
          </p:cNvPr>
          <p:cNvGrpSpPr/>
          <p:nvPr/>
        </p:nvGrpSpPr>
        <p:grpSpPr>
          <a:xfrm>
            <a:off x="9919425" y="4285175"/>
            <a:ext cx="1434373" cy="369332"/>
            <a:chOff x="6845320" y="4584513"/>
            <a:chExt cx="1434373" cy="36933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4E04471-12E9-9F54-865F-EBF5438DED9B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3E603-E6CE-9546-DA27-4F548A3C4599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46DA86-A5DF-C331-5A8D-E06F742479F7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4B3D3E2-8954-AD3D-3E5F-B4592079F458}"/>
              </a:ext>
            </a:extLst>
          </p:cNvPr>
          <p:cNvGrpSpPr/>
          <p:nvPr/>
        </p:nvGrpSpPr>
        <p:grpSpPr>
          <a:xfrm>
            <a:off x="5429508" y="4285175"/>
            <a:ext cx="1434373" cy="369332"/>
            <a:chOff x="6845320" y="4584513"/>
            <a:chExt cx="1434373" cy="36933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FBBA436-52E6-C89F-33FF-9C63DD54756C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ED0DD0-5DB5-AB39-6F9E-A73EE72F79C5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A521F2-9B90-6FFC-3F74-2036C7332232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5ABF1A1-CCC3-A999-0C18-CACACB1BF892}"/>
              </a:ext>
            </a:extLst>
          </p:cNvPr>
          <p:cNvGrpSpPr/>
          <p:nvPr/>
        </p:nvGrpSpPr>
        <p:grpSpPr>
          <a:xfrm>
            <a:off x="3933294" y="4285175"/>
            <a:ext cx="1434373" cy="369332"/>
            <a:chOff x="6845320" y="4584513"/>
            <a:chExt cx="1434373" cy="36933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7BA8EB-C33C-68E3-B596-E73C63EE2CAD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3E79240-ACE2-A6AF-6311-C578DB07008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937483B-7D76-905E-095D-711575AAD23E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84982D8-5CF5-0393-25CA-D4E65FFDD233}"/>
              </a:ext>
            </a:extLst>
          </p:cNvPr>
          <p:cNvGrpSpPr/>
          <p:nvPr/>
        </p:nvGrpSpPr>
        <p:grpSpPr>
          <a:xfrm>
            <a:off x="2426380" y="4285175"/>
            <a:ext cx="1434373" cy="369332"/>
            <a:chOff x="6845320" y="4584513"/>
            <a:chExt cx="1434373" cy="36933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07FE39-6B0C-C014-2189-51D9F1CB7E5A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4EB3127-A98B-EA18-2E7F-7E7139ECDCF4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FDDA49C-FA87-41AD-C20A-C01692F4B013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76B035-A07A-D608-E91C-0361AF1A3BE1}"/>
              </a:ext>
            </a:extLst>
          </p:cNvPr>
          <p:cNvGrpSpPr/>
          <p:nvPr/>
        </p:nvGrpSpPr>
        <p:grpSpPr>
          <a:xfrm>
            <a:off x="918599" y="4285175"/>
            <a:ext cx="1434373" cy="369332"/>
            <a:chOff x="6845320" y="4584513"/>
            <a:chExt cx="1434373" cy="36933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B0FD4C5-5F46-23FB-0810-7A2F44F7D356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28E161-23AC-EBB1-449A-0C0996D9B705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A1F18D4-B752-9E5C-0CE0-13E2CFC8872E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48B720F-7B3E-294F-B9DC-E8EB7EF9D03E}"/>
              </a:ext>
            </a:extLst>
          </p:cNvPr>
          <p:cNvSpPr txBox="1"/>
          <p:nvPr/>
        </p:nvSpPr>
        <p:spPr>
          <a:xfrm>
            <a:off x="6925722" y="1440151"/>
            <a:ext cx="291482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Test Exam 1</a:t>
            </a:r>
          </a:p>
        </p:txBody>
      </p:sp>
    </p:spTree>
    <p:extLst>
      <p:ext uri="{BB962C8B-B14F-4D97-AF65-F5344CB8AC3E}">
        <p14:creationId xmlns:p14="http://schemas.microsoft.com/office/powerpoint/2010/main" val="318284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58CF-C67F-1D82-136B-7DA478AD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Syllabus 2022 (2/2)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050C519-190B-54E3-A2E0-3C0F9AC86B66}"/>
              </a:ext>
            </a:extLst>
          </p:cNvPr>
          <p:cNvGrpSpPr/>
          <p:nvPr/>
        </p:nvGrpSpPr>
        <p:grpSpPr>
          <a:xfrm>
            <a:off x="6925722" y="4697497"/>
            <a:ext cx="1434373" cy="369332"/>
            <a:chOff x="6845320" y="4584513"/>
            <a:chExt cx="1434373" cy="36933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41D29EB-260F-8DA0-55EE-B4CC0B2BAFBF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EBD6033-D46C-94C1-51F6-E5527FB39B4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E3B13BE-FF77-DE80-9C62-DC341B7AA8BA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FB13453-568D-17D0-7C2B-D741A55FB290}"/>
              </a:ext>
            </a:extLst>
          </p:cNvPr>
          <p:cNvGrpSpPr/>
          <p:nvPr/>
        </p:nvGrpSpPr>
        <p:grpSpPr>
          <a:xfrm>
            <a:off x="8406178" y="4697497"/>
            <a:ext cx="1434373" cy="369332"/>
            <a:chOff x="6845320" y="4584513"/>
            <a:chExt cx="1434373" cy="36933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D284D2-8A6E-673D-2FBC-413B3EF71F4A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5E51E15-86FC-E300-3BA8-DA8655208EA6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97156A-A48F-A4F6-15BC-35203E4C32AF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3EFF1EE-8C1A-778D-4DB9-F3A1C77AF29E}"/>
              </a:ext>
            </a:extLst>
          </p:cNvPr>
          <p:cNvGrpSpPr/>
          <p:nvPr/>
        </p:nvGrpSpPr>
        <p:grpSpPr>
          <a:xfrm>
            <a:off x="9919425" y="4697497"/>
            <a:ext cx="1434373" cy="369332"/>
            <a:chOff x="6845320" y="4584513"/>
            <a:chExt cx="1434373" cy="36933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111A5EF-F6C0-A1EC-E70B-A039E15143E1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0483CC5-0220-BEBB-08D7-5AEC14F829C5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F45138B-A443-85AF-5DD4-CEAD964B0223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08B090C-D7C4-7F9D-B6EF-72AE8BBE3267}"/>
              </a:ext>
            </a:extLst>
          </p:cNvPr>
          <p:cNvGrpSpPr/>
          <p:nvPr/>
        </p:nvGrpSpPr>
        <p:grpSpPr>
          <a:xfrm>
            <a:off x="5429508" y="4697497"/>
            <a:ext cx="1434373" cy="369332"/>
            <a:chOff x="6845320" y="4584513"/>
            <a:chExt cx="1434373" cy="36933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C4A933D-F6AE-FFED-D4F6-F97FA58490A3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2FED634-2283-A5B3-2C52-DCD403431D12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E79377-E8EE-9374-273E-375CA5E19AEC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2C221D0-A907-49AF-DF5C-EE2B64E3A6DA}"/>
              </a:ext>
            </a:extLst>
          </p:cNvPr>
          <p:cNvGrpSpPr/>
          <p:nvPr/>
        </p:nvGrpSpPr>
        <p:grpSpPr>
          <a:xfrm>
            <a:off x="3933294" y="4697497"/>
            <a:ext cx="1434373" cy="369332"/>
            <a:chOff x="6845320" y="4584513"/>
            <a:chExt cx="1434373" cy="36933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46242E9-D1DB-D03D-1678-28F5B5C441EF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3A57484-0C3D-D1B6-D0F1-101515FDF3A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5C031F4-D783-9C18-F1C3-52843F06E296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2B0B082-8C81-A8B0-D1B3-5D9CF897D869}"/>
              </a:ext>
            </a:extLst>
          </p:cNvPr>
          <p:cNvGrpSpPr/>
          <p:nvPr/>
        </p:nvGrpSpPr>
        <p:grpSpPr>
          <a:xfrm>
            <a:off x="2426380" y="4697497"/>
            <a:ext cx="1434373" cy="369332"/>
            <a:chOff x="6845320" y="4584513"/>
            <a:chExt cx="1434373" cy="36933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F61E1A5-8097-6F69-B107-3D1ED65047A4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B5283D4-0FEE-36F4-92B1-F60CB6EEE392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498F82D-9062-0E34-558E-3B45B408B5C1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07FF38-2B2A-7FC2-33DD-80010B6FCD0F}"/>
              </a:ext>
            </a:extLst>
          </p:cNvPr>
          <p:cNvGrpSpPr/>
          <p:nvPr/>
        </p:nvGrpSpPr>
        <p:grpSpPr>
          <a:xfrm>
            <a:off x="918599" y="4697497"/>
            <a:ext cx="1434373" cy="369332"/>
            <a:chOff x="6845320" y="4584513"/>
            <a:chExt cx="1434373" cy="36933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9596F8A-2E9F-CB09-7B5A-5B0F0332AD92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06E58EB-7C8B-281A-2F0A-F1AD43029FA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E77EE1-67CF-2A1D-EB58-6265D95C409C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EDB2509-9613-E004-B832-20617B8BA8EE}"/>
              </a:ext>
            </a:extLst>
          </p:cNvPr>
          <p:cNvGrpSpPr/>
          <p:nvPr/>
        </p:nvGrpSpPr>
        <p:grpSpPr>
          <a:xfrm>
            <a:off x="6925722" y="4285175"/>
            <a:ext cx="1434373" cy="369332"/>
            <a:chOff x="6845320" y="4584513"/>
            <a:chExt cx="1434373" cy="36933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60944A-04F7-A3AD-3D8C-A1B23F216538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FDAC3A9-B391-E46F-D68F-85D5F4A91F24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52D6D9B-4AAA-5915-CF09-8663C3763584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70BDF6-5F19-073E-AC94-86A9306CBF58}"/>
              </a:ext>
            </a:extLst>
          </p:cNvPr>
          <p:cNvGrpSpPr/>
          <p:nvPr/>
        </p:nvGrpSpPr>
        <p:grpSpPr>
          <a:xfrm>
            <a:off x="8406178" y="4285175"/>
            <a:ext cx="1434373" cy="369332"/>
            <a:chOff x="6845320" y="4584513"/>
            <a:chExt cx="1434373" cy="36933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EB875-EB89-C140-B0FB-2D961DF3D341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DD19176-F083-BC01-C74E-2B2FDDEF463E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4567561-3889-8A86-D48E-4A87E8FDC4B7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9BAFB39-817B-55BC-9E53-1FDD2E17BC0F}"/>
              </a:ext>
            </a:extLst>
          </p:cNvPr>
          <p:cNvGrpSpPr/>
          <p:nvPr/>
        </p:nvGrpSpPr>
        <p:grpSpPr>
          <a:xfrm>
            <a:off x="9919425" y="4285175"/>
            <a:ext cx="1434373" cy="369332"/>
            <a:chOff x="6845320" y="4584513"/>
            <a:chExt cx="1434373" cy="36933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4E04471-12E9-9F54-865F-EBF5438DED9B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3E603-E6CE-9546-DA27-4F548A3C4599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46DA86-A5DF-C331-5A8D-E06F742479F7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4B3D3E2-8954-AD3D-3E5F-B4592079F458}"/>
              </a:ext>
            </a:extLst>
          </p:cNvPr>
          <p:cNvGrpSpPr/>
          <p:nvPr/>
        </p:nvGrpSpPr>
        <p:grpSpPr>
          <a:xfrm>
            <a:off x="5429508" y="4285175"/>
            <a:ext cx="1434373" cy="369332"/>
            <a:chOff x="6845320" y="4584513"/>
            <a:chExt cx="1434373" cy="36933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FBBA436-52E6-C89F-33FF-9C63DD54756C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ED0DD0-5DB5-AB39-6F9E-A73EE72F79C5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A521F2-9B90-6FFC-3F74-2036C7332232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5ABF1A1-CCC3-A999-0C18-CACACB1BF892}"/>
              </a:ext>
            </a:extLst>
          </p:cNvPr>
          <p:cNvGrpSpPr/>
          <p:nvPr/>
        </p:nvGrpSpPr>
        <p:grpSpPr>
          <a:xfrm>
            <a:off x="3933294" y="4285175"/>
            <a:ext cx="1434373" cy="369332"/>
            <a:chOff x="6845320" y="4584513"/>
            <a:chExt cx="1434373" cy="36933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7BA8EB-C33C-68E3-B596-E73C63EE2CAD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3E79240-ACE2-A6AF-6311-C578DB07008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937483B-7D76-905E-095D-711575AAD23E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84982D8-5CF5-0393-25CA-D4E65FFDD233}"/>
              </a:ext>
            </a:extLst>
          </p:cNvPr>
          <p:cNvGrpSpPr/>
          <p:nvPr/>
        </p:nvGrpSpPr>
        <p:grpSpPr>
          <a:xfrm>
            <a:off x="2426380" y="4285175"/>
            <a:ext cx="1434373" cy="369332"/>
            <a:chOff x="6845320" y="4584513"/>
            <a:chExt cx="1434373" cy="36933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07FE39-6B0C-C014-2189-51D9F1CB7E5A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4EB3127-A98B-EA18-2E7F-7E7139ECDCF4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FDDA49C-FA87-41AD-C20A-C01692F4B013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76B035-A07A-D608-E91C-0361AF1A3BE1}"/>
              </a:ext>
            </a:extLst>
          </p:cNvPr>
          <p:cNvGrpSpPr/>
          <p:nvPr/>
        </p:nvGrpSpPr>
        <p:grpSpPr>
          <a:xfrm>
            <a:off x="918599" y="4285175"/>
            <a:ext cx="1434373" cy="369332"/>
            <a:chOff x="6845320" y="4584513"/>
            <a:chExt cx="1434373" cy="36933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B0FD4C5-5F46-23FB-0810-7A2F44F7D356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28E161-23AC-EBB1-449A-0C0996D9B705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A1F18D4-B752-9E5C-0CE0-13E2CFC8872E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73311F3C-9C64-BDA3-09D7-D1A4B360BFF2}"/>
              </a:ext>
            </a:extLst>
          </p:cNvPr>
          <p:cNvSpPr txBox="1"/>
          <p:nvPr/>
        </p:nvSpPr>
        <p:spPr>
          <a:xfrm>
            <a:off x="910770" y="2362367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58AB76-62C1-DD20-21AC-8E7A019E5949}"/>
              </a:ext>
            </a:extLst>
          </p:cNvPr>
          <p:cNvSpPr txBox="1"/>
          <p:nvPr/>
        </p:nvSpPr>
        <p:spPr>
          <a:xfrm>
            <a:off x="910770" y="2785738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Trees Intro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8FCDDB9-74CE-2554-E7FB-D4318B0B6A6B}"/>
              </a:ext>
            </a:extLst>
          </p:cNvPr>
          <p:cNvSpPr txBox="1"/>
          <p:nvPr/>
        </p:nvSpPr>
        <p:spPr>
          <a:xfrm>
            <a:off x="1397124" y="2785737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BST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E5D26E-6A5C-EA84-4C6F-D6B2FBA12E07}"/>
              </a:ext>
            </a:extLst>
          </p:cNvPr>
          <p:cNvSpPr txBox="1"/>
          <p:nvPr/>
        </p:nvSpPr>
        <p:spPr>
          <a:xfrm>
            <a:off x="1883478" y="2785737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AVL Trees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F31614C-4FCE-D294-2380-054426873E73}"/>
              </a:ext>
            </a:extLst>
          </p:cNvPr>
          <p:cNvSpPr txBox="1"/>
          <p:nvPr/>
        </p:nvSpPr>
        <p:spPr>
          <a:xfrm>
            <a:off x="2418551" y="2362367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76AB460-D399-9744-1261-9F659804CB1E}"/>
              </a:ext>
            </a:extLst>
          </p:cNvPr>
          <p:cNvSpPr txBox="1"/>
          <p:nvPr/>
        </p:nvSpPr>
        <p:spPr>
          <a:xfrm>
            <a:off x="2418551" y="2785738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Heaps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6F3E2B2-ADD7-8ACA-32E9-862FD63E8954}"/>
              </a:ext>
            </a:extLst>
          </p:cNvPr>
          <p:cNvSpPr txBox="1"/>
          <p:nvPr/>
        </p:nvSpPr>
        <p:spPr>
          <a:xfrm>
            <a:off x="2904905" y="2785737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Tries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05F0560-9772-4DE0-51A2-8388A63639DC}"/>
              </a:ext>
            </a:extLst>
          </p:cNvPr>
          <p:cNvSpPr txBox="1"/>
          <p:nvPr/>
        </p:nvSpPr>
        <p:spPr>
          <a:xfrm>
            <a:off x="3391259" y="2785737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BTrees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65A7A25-0BA5-67DB-03A4-DF3911E8F4C5}"/>
              </a:ext>
            </a:extLst>
          </p:cNvPr>
          <p:cNvSpPr txBox="1"/>
          <p:nvPr/>
        </p:nvSpPr>
        <p:spPr>
          <a:xfrm>
            <a:off x="910770" y="1938996"/>
            <a:ext cx="2942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Trees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374F87-F0D1-9F59-F62F-0E5122A37228}"/>
              </a:ext>
            </a:extLst>
          </p:cNvPr>
          <p:cNvSpPr txBox="1"/>
          <p:nvPr/>
        </p:nvSpPr>
        <p:spPr>
          <a:xfrm>
            <a:off x="3925464" y="2362367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0C86E19-3A25-2680-D55B-5B5B580D4F1F}"/>
              </a:ext>
            </a:extLst>
          </p:cNvPr>
          <p:cNvSpPr txBox="1"/>
          <p:nvPr/>
        </p:nvSpPr>
        <p:spPr>
          <a:xfrm>
            <a:off x="3925464" y="2785738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Intro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250AB6-C4EF-8FFC-9234-7C95D254BBE6}"/>
              </a:ext>
            </a:extLst>
          </p:cNvPr>
          <p:cNvSpPr txBox="1"/>
          <p:nvPr/>
        </p:nvSpPr>
        <p:spPr>
          <a:xfrm>
            <a:off x="4411818" y="2785737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Shortest Path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EF93C2-FF34-AFD1-FA0F-5F03B97AEB3D}"/>
              </a:ext>
            </a:extLst>
          </p:cNvPr>
          <p:cNvSpPr txBox="1"/>
          <p:nvPr/>
        </p:nvSpPr>
        <p:spPr>
          <a:xfrm>
            <a:off x="4898172" y="2785737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MST &amp; Flows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071917-879F-9276-1680-C5B44EEB4A28}"/>
              </a:ext>
            </a:extLst>
          </p:cNvPr>
          <p:cNvSpPr txBox="1"/>
          <p:nvPr/>
        </p:nvSpPr>
        <p:spPr>
          <a:xfrm>
            <a:off x="3925463" y="1942560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1FCC219-F925-D9A1-2F48-FA047C1D7C27}"/>
              </a:ext>
            </a:extLst>
          </p:cNvPr>
          <p:cNvSpPr txBox="1"/>
          <p:nvPr/>
        </p:nvSpPr>
        <p:spPr>
          <a:xfrm>
            <a:off x="5421678" y="2358803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11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CCF0BB8-F71C-A2AB-AE65-B26DE1421983}"/>
              </a:ext>
            </a:extLst>
          </p:cNvPr>
          <p:cNvSpPr txBox="1"/>
          <p:nvPr/>
        </p:nvSpPr>
        <p:spPr>
          <a:xfrm>
            <a:off x="5421678" y="2782174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Local Search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FB2017E-2557-22C3-0EB7-2BFC5BA43CCC}"/>
              </a:ext>
            </a:extLst>
          </p:cNvPr>
          <p:cNvSpPr txBox="1"/>
          <p:nvPr/>
        </p:nvSpPr>
        <p:spPr>
          <a:xfrm>
            <a:off x="5908032" y="2782173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Heuristics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F5624A-1D77-F08C-760B-D37DECC277A0}"/>
              </a:ext>
            </a:extLst>
          </p:cNvPr>
          <p:cNvSpPr txBox="1"/>
          <p:nvPr/>
        </p:nvSpPr>
        <p:spPr>
          <a:xfrm>
            <a:off x="6394386" y="2782173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DP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33EE855-B9CC-5271-04AB-3CD813F35EDD}"/>
              </a:ext>
            </a:extLst>
          </p:cNvPr>
          <p:cNvSpPr txBox="1"/>
          <p:nvPr/>
        </p:nvSpPr>
        <p:spPr>
          <a:xfrm>
            <a:off x="5421677" y="1938996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B7D2D25-7247-997F-EF0E-878529A9F486}"/>
              </a:ext>
            </a:extLst>
          </p:cNvPr>
          <p:cNvSpPr txBox="1"/>
          <p:nvPr/>
        </p:nvSpPr>
        <p:spPr>
          <a:xfrm>
            <a:off x="6917892" y="2358803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12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816375-7EA6-D9BD-C4EB-410CE7CB9D84}"/>
              </a:ext>
            </a:extLst>
          </p:cNvPr>
          <p:cNvSpPr txBox="1"/>
          <p:nvPr/>
        </p:nvSpPr>
        <p:spPr>
          <a:xfrm>
            <a:off x="6917892" y="2782174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String Match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3FD3944-9F0A-6761-4D46-994BDAE64B90}"/>
              </a:ext>
            </a:extLst>
          </p:cNvPr>
          <p:cNvSpPr txBox="1"/>
          <p:nvPr/>
        </p:nvSpPr>
        <p:spPr>
          <a:xfrm>
            <a:off x="7404246" y="2782173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Regex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08C2EF7-96E0-8DD8-683C-3178B406B378}"/>
              </a:ext>
            </a:extLst>
          </p:cNvPr>
          <p:cNvSpPr txBox="1"/>
          <p:nvPr/>
        </p:nvSpPr>
        <p:spPr>
          <a:xfrm>
            <a:off x="7890600" y="2782173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P vs. NP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6218335-BDE9-7DD2-024D-220D1B501F7C}"/>
              </a:ext>
            </a:extLst>
          </p:cNvPr>
          <p:cNvSpPr txBox="1"/>
          <p:nvPr/>
        </p:nvSpPr>
        <p:spPr>
          <a:xfrm>
            <a:off x="6917891" y="1938996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Regex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29E5443-1E85-23E9-4A43-7C272089800E}"/>
              </a:ext>
            </a:extLst>
          </p:cNvPr>
          <p:cNvSpPr txBox="1"/>
          <p:nvPr/>
        </p:nvSpPr>
        <p:spPr>
          <a:xfrm>
            <a:off x="8398349" y="2358803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13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FFE3B5-8142-792D-0030-6D6873AC82BB}"/>
              </a:ext>
            </a:extLst>
          </p:cNvPr>
          <p:cNvSpPr txBox="1"/>
          <p:nvPr/>
        </p:nvSpPr>
        <p:spPr>
          <a:xfrm>
            <a:off x="8398349" y="2782174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Parallel Cpt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D50100-14F8-1B0F-CA1F-D7CFFE5D1AB4}"/>
              </a:ext>
            </a:extLst>
          </p:cNvPr>
          <p:cNvSpPr txBox="1"/>
          <p:nvPr/>
        </p:nvSpPr>
        <p:spPr>
          <a:xfrm>
            <a:off x="8884703" y="2782173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Quantum Cpt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382195-9CA9-086B-4EB8-8E7D34462CAE}"/>
              </a:ext>
            </a:extLst>
          </p:cNvPr>
          <p:cNvSpPr txBox="1"/>
          <p:nvPr/>
        </p:nvSpPr>
        <p:spPr>
          <a:xfrm>
            <a:off x="9371057" y="2782173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Alg. Design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2054B06-B0CB-1B07-0C8E-1894F7D72283}"/>
              </a:ext>
            </a:extLst>
          </p:cNvPr>
          <p:cNvSpPr txBox="1"/>
          <p:nvPr/>
        </p:nvSpPr>
        <p:spPr>
          <a:xfrm>
            <a:off x="8398348" y="1938996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Wrap-Up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4D84087-FEC1-659E-71D0-A0212827FAAB}"/>
              </a:ext>
            </a:extLst>
          </p:cNvPr>
          <p:cNvSpPr txBox="1"/>
          <p:nvPr/>
        </p:nvSpPr>
        <p:spPr>
          <a:xfrm>
            <a:off x="9911595" y="2366288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14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99B958A-8327-7114-557C-60A8A6081623}"/>
              </a:ext>
            </a:extLst>
          </p:cNvPr>
          <p:cNvSpPr txBox="1"/>
          <p:nvPr/>
        </p:nvSpPr>
        <p:spPr>
          <a:xfrm>
            <a:off x="9911595" y="2789659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endParaRPr lang="en-NO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F835D61-492B-48AE-E59A-2AC699D91F5E}"/>
              </a:ext>
            </a:extLst>
          </p:cNvPr>
          <p:cNvSpPr txBox="1"/>
          <p:nvPr/>
        </p:nvSpPr>
        <p:spPr>
          <a:xfrm>
            <a:off x="10397949" y="2789658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endParaRPr lang="en-NO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DF6F63-0767-7D4E-4F3C-4E10873DE693}"/>
              </a:ext>
            </a:extLst>
          </p:cNvPr>
          <p:cNvSpPr txBox="1"/>
          <p:nvPr/>
        </p:nvSpPr>
        <p:spPr>
          <a:xfrm>
            <a:off x="10884303" y="2789658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endParaRPr lang="en-NO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AE672BF-DCAF-055D-0A46-679CBC9F00C2}"/>
              </a:ext>
            </a:extLst>
          </p:cNvPr>
          <p:cNvSpPr txBox="1"/>
          <p:nvPr/>
        </p:nvSpPr>
        <p:spPr>
          <a:xfrm>
            <a:off x="9911594" y="1946481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E97C3C5-0C48-C7CD-952B-5E0255F689C4}"/>
              </a:ext>
            </a:extLst>
          </p:cNvPr>
          <p:cNvSpPr/>
          <p:nvPr/>
        </p:nvSpPr>
        <p:spPr>
          <a:xfrm>
            <a:off x="918600" y="5624525"/>
            <a:ext cx="2942153" cy="63205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Lab: Binary Search Trees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F175EE1-9EED-88A3-937C-97F2BDB938FD}"/>
              </a:ext>
            </a:extLst>
          </p:cNvPr>
          <p:cNvSpPr/>
          <p:nvPr/>
        </p:nvSpPr>
        <p:spPr>
          <a:xfrm>
            <a:off x="3933294" y="5619738"/>
            <a:ext cx="4426801" cy="63205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Lab: Maze Generation &amp; Resolution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0B9FC62-302A-51E8-050F-C4E721EE3206}"/>
              </a:ext>
            </a:extLst>
          </p:cNvPr>
          <p:cNvSpPr txBox="1"/>
          <p:nvPr/>
        </p:nvSpPr>
        <p:spPr>
          <a:xfrm>
            <a:off x="918600" y="5150291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8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A54821C-1159-5367-1F2D-E29C17C1A8EC}"/>
              </a:ext>
            </a:extLst>
          </p:cNvPr>
          <p:cNvSpPr txBox="1"/>
          <p:nvPr/>
        </p:nvSpPr>
        <p:spPr>
          <a:xfrm>
            <a:off x="2426381" y="5150291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9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F6589B7-8E9A-7ADA-654C-DD87A639B9BB}"/>
              </a:ext>
            </a:extLst>
          </p:cNvPr>
          <p:cNvSpPr txBox="1"/>
          <p:nvPr/>
        </p:nvSpPr>
        <p:spPr>
          <a:xfrm>
            <a:off x="3933294" y="5150291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10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1CA8D6-D623-8209-9357-128DBC8C4CF0}"/>
              </a:ext>
            </a:extLst>
          </p:cNvPr>
          <p:cNvSpPr txBox="1"/>
          <p:nvPr/>
        </p:nvSpPr>
        <p:spPr>
          <a:xfrm>
            <a:off x="5429508" y="5146727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11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EC993D-DB10-3463-8288-4B4685CAEAE3}"/>
              </a:ext>
            </a:extLst>
          </p:cNvPr>
          <p:cNvSpPr txBox="1"/>
          <p:nvPr/>
        </p:nvSpPr>
        <p:spPr>
          <a:xfrm>
            <a:off x="6925722" y="5146727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12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087E0DE-0A35-4D3F-1926-3132251091C9}"/>
              </a:ext>
            </a:extLst>
          </p:cNvPr>
          <p:cNvSpPr txBox="1"/>
          <p:nvPr/>
        </p:nvSpPr>
        <p:spPr>
          <a:xfrm>
            <a:off x="8406179" y="5146727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13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60F7994-0283-2EF6-B6CF-6CF2EAF0B9CF}"/>
              </a:ext>
            </a:extLst>
          </p:cNvPr>
          <p:cNvSpPr txBox="1"/>
          <p:nvPr/>
        </p:nvSpPr>
        <p:spPr>
          <a:xfrm>
            <a:off x="9919425" y="5154212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NO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F7F786E-796D-8201-D0DE-1A41C3090CA5}"/>
              </a:ext>
            </a:extLst>
          </p:cNvPr>
          <p:cNvSpPr/>
          <p:nvPr/>
        </p:nvSpPr>
        <p:spPr>
          <a:xfrm>
            <a:off x="8406179" y="5624525"/>
            <a:ext cx="1434373" cy="6320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Test Exam 2</a:t>
            </a:r>
          </a:p>
          <a:p>
            <a:pPr algn="ctr"/>
            <a:r>
              <a:rPr lang="en-NO" dirty="0">
                <a:solidFill>
                  <a:schemeClr val="bg1"/>
                </a:solidFill>
              </a:rPr>
              <a:t>(solution)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3FDBBF4-BDAC-5A00-2910-15CE67584BB2}"/>
              </a:ext>
            </a:extLst>
          </p:cNvPr>
          <p:cNvSpPr/>
          <p:nvPr/>
        </p:nvSpPr>
        <p:spPr>
          <a:xfrm>
            <a:off x="9919424" y="5624525"/>
            <a:ext cx="1434373" cy="63205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Review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3264DA7-6329-8076-BA17-92F4B31C2D7A}"/>
              </a:ext>
            </a:extLst>
          </p:cNvPr>
          <p:cNvSpPr txBox="1"/>
          <p:nvPr/>
        </p:nvSpPr>
        <p:spPr>
          <a:xfrm>
            <a:off x="3925463" y="1501638"/>
            <a:ext cx="29305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Test Exam 2</a:t>
            </a:r>
          </a:p>
        </p:txBody>
      </p:sp>
    </p:spTree>
    <p:extLst>
      <p:ext uri="{BB962C8B-B14F-4D97-AF65-F5344CB8AC3E}">
        <p14:creationId xmlns:p14="http://schemas.microsoft.com/office/powerpoint/2010/main" val="367596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30B6-4F05-1F05-CDE5-E4974CF5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39478-02BC-9249-9D94-27AA46504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Guidance from NTNU/IIR Dept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F326B-2617-0CB1-1CC9-1C01A718C8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Java / JavaFX / MAVEN</a:t>
            </a:r>
          </a:p>
          <a:p>
            <a:r>
              <a:rPr lang="en-NO" dirty="0"/>
              <a:t>Playful</a:t>
            </a:r>
          </a:p>
          <a:p>
            <a:r>
              <a:rPr lang="en-NO" dirty="0"/>
              <a:t>Github Classroom / Blackboard</a:t>
            </a:r>
          </a:p>
          <a:p>
            <a:r>
              <a:rPr lang="en-NO" dirty="0"/>
              <a:t>Not too many pen and paper exercises</a:t>
            </a:r>
          </a:p>
          <a:p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E24993-8C39-AA9F-BDCD-33F3D8280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My own ideas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575D06-C947-1334-188E-BBB54FF56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O" dirty="0"/>
              <a:t>Solving problem first</a:t>
            </a:r>
          </a:p>
          <a:p>
            <a:pPr marL="514350" indent="-514350">
              <a:buFont typeface="+mj-lt"/>
              <a:buAutoNum type="arabicPeriod"/>
            </a:pPr>
            <a:r>
              <a:rPr lang="en-NO" dirty="0"/>
              <a:t>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NO" dirty="0"/>
              <a:t>Correctness</a:t>
            </a:r>
          </a:p>
          <a:p>
            <a:pPr marL="514350" indent="-514350">
              <a:buFont typeface="+mj-lt"/>
              <a:buAutoNum type="arabicPeriod"/>
            </a:pPr>
            <a:endParaRPr lang="en-NO" dirty="0"/>
          </a:p>
          <a:p>
            <a:r>
              <a:rPr lang="en-NO" dirty="0"/>
              <a:t>Not a Java Prog course</a:t>
            </a:r>
          </a:p>
        </p:txBody>
      </p:sp>
    </p:spTree>
    <p:extLst>
      <p:ext uri="{BB962C8B-B14F-4D97-AF65-F5344CB8AC3E}">
        <p14:creationId xmlns:p14="http://schemas.microsoft.com/office/powerpoint/2010/main" val="79589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DC6F46-129E-7F4E-FE56-BC31E899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 Ideas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A78741-9FD8-5993-4BB7-075B2F0AD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6395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594B-C8A6-A77F-6BC5-C4973703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Lab: Run-length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8045-0FA1-F75D-1CCC-5C9B16511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Principle: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92F38-FA9B-D490-BE93-B6D948B69E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Data Compression</a:t>
            </a:r>
          </a:p>
          <a:p>
            <a:r>
              <a:rPr lang="en-NO" dirty="0"/>
              <a:t>Given: </a:t>
            </a:r>
          </a:p>
          <a:p>
            <a:pPr lvl="1"/>
            <a:r>
              <a:rPr lang="en-NO" dirty="0"/>
              <a:t>[1,1,1,2,2,5,1,1,1,1]</a:t>
            </a:r>
          </a:p>
          <a:p>
            <a:r>
              <a:rPr lang="en-NO" dirty="0"/>
              <a:t>Compressed as: </a:t>
            </a:r>
          </a:p>
          <a:p>
            <a:pPr lvl="1"/>
            <a:r>
              <a:rPr lang="en-NO" dirty="0"/>
              <a:t>[3, 1, 2, 2, 1, 5, 4, 1]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FE741-5646-EFEE-E089-79B6B7DFC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Black &amp; White Image compression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083A0-F1E2-4844-91FF-D6925EAD1F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O" dirty="0"/>
              <a:t>Array manipulation</a:t>
            </a:r>
          </a:p>
          <a:p>
            <a:r>
              <a:rPr lang="en-NO" dirty="0"/>
              <a:t>Calculation</a:t>
            </a:r>
          </a:p>
          <a:p>
            <a:r>
              <a:rPr lang="en-NO" dirty="0"/>
              <a:t>Time &amp; Space</a:t>
            </a:r>
          </a:p>
          <a:p>
            <a:pPr lvl="1"/>
            <a:r>
              <a:rPr lang="en-NO" dirty="0"/>
              <a:t>Compression ratio</a:t>
            </a:r>
          </a:p>
          <a:p>
            <a:pPr lvl="1"/>
            <a:r>
              <a:rPr lang="en-NO" dirty="0"/>
              <a:t>Where/When will it work best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3434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88E7-BD7C-CC0B-209B-910CE2E9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Lab: Binary Search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C2AC-AA22-072F-C06E-295E2746E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Principle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24EF1-7C5C-712C-7AF3-19E9A4663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Lab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940A4-B22C-C9F4-9FE6-57B3EC5914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O" dirty="0"/>
              <a:t>Implement a BST module</a:t>
            </a:r>
          </a:p>
          <a:p>
            <a:pPr lvl="1"/>
            <a:r>
              <a:rPr lang="en-NO" dirty="0"/>
              <a:t>insert</a:t>
            </a:r>
          </a:p>
          <a:p>
            <a:pPr lvl="1"/>
            <a:r>
              <a:rPr lang="en-NO" dirty="0"/>
              <a:t>delete</a:t>
            </a:r>
          </a:p>
          <a:p>
            <a:pPr lvl="1"/>
            <a:r>
              <a:rPr lang="en-NO" dirty="0"/>
              <a:t>depth</a:t>
            </a:r>
          </a:p>
          <a:p>
            <a:pPr lvl="1"/>
            <a:r>
              <a:rPr lang="en-NO" dirty="0"/>
              <a:t>predecessor</a:t>
            </a:r>
          </a:p>
          <a:p>
            <a:pPr lvl="1"/>
            <a:r>
              <a:rPr lang="en-NO" dirty="0"/>
              <a:t>search</a:t>
            </a:r>
          </a:p>
        </p:txBody>
      </p:sp>
      <p:pic>
        <p:nvPicPr>
          <p:cNvPr id="1028" name="Picture 4" descr="Binary search tree - Wikipedia">
            <a:extLst>
              <a:ext uri="{FF2B5EF4-FFF2-40B4-BE49-F238E27FC236}">
                <a16:creationId xmlns:a16="http://schemas.microsoft.com/office/drawing/2014/main" id="{A521E7BA-44D7-76F5-4405-B15915CC95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29" y="2505075"/>
            <a:ext cx="4421505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22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CCCD-9196-595E-DCE6-99DFFAE1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Lab: Sorting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307D-9ABC-EF25-489D-853739F05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5FFAA-800F-AE8C-9EE7-D1FA5D3800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O" dirty="0"/>
              <a:t>Find a permutation that adhere to the ordering</a:t>
            </a:r>
          </a:p>
          <a:p>
            <a:r>
              <a:rPr lang="en-NO" dirty="0"/>
              <a:t>Maps arrays numbers to shades of grey</a:t>
            </a:r>
          </a:p>
          <a:p>
            <a:r>
              <a:rPr lang="en-NO" dirty="0"/>
              <a:t>Implement various algo</a:t>
            </a:r>
          </a:p>
          <a:p>
            <a:r>
              <a:rPr lang="en-NO" dirty="0"/>
              <a:t>Visualization of action </a:t>
            </a:r>
          </a:p>
        </p:txBody>
      </p:sp>
      <p:pic>
        <p:nvPicPr>
          <p:cNvPr id="2050" name="Picture 2" descr="Visualizing and exploring sorting algorithms in two dimensions with Ink |  Ink">
            <a:extLst>
              <a:ext uri="{FF2B5EF4-FFF2-40B4-BE49-F238E27FC236}">
                <a16:creationId xmlns:a16="http://schemas.microsoft.com/office/drawing/2014/main" id="{E370A62B-F368-2C77-05C8-4B58F4C1215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88" y="3613"/>
            <a:ext cx="3239312" cy="68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20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92CC-D083-9747-3CDF-6FA16E10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CFA4-AB56-9439-32F2-FE9D5824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Overview of the course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Feedback from last year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Plan for next year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Lab ideas</a:t>
            </a:r>
          </a:p>
        </p:txBody>
      </p:sp>
    </p:spTree>
    <p:extLst>
      <p:ext uri="{BB962C8B-B14F-4D97-AF65-F5344CB8AC3E}">
        <p14:creationId xmlns:p14="http://schemas.microsoft.com/office/powerpoint/2010/main" val="213816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B5FD-7483-1C62-D312-3456A8C9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Lab: Mazes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59D229-2822-C867-7DA7-51DB41EF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2514" cy="4351338"/>
          </a:xfrm>
        </p:spPr>
        <p:txBody>
          <a:bodyPr/>
          <a:lstStyle/>
          <a:p>
            <a:r>
              <a:rPr lang="en-NO" dirty="0"/>
              <a:t>Generate random mazes</a:t>
            </a:r>
          </a:p>
          <a:p>
            <a:pPr lvl="1"/>
            <a:r>
              <a:rPr lang="en-NO" dirty="0"/>
              <a:t>Trees &amp; Graph</a:t>
            </a:r>
          </a:p>
          <a:p>
            <a:pPr lvl="1"/>
            <a:r>
              <a:rPr lang="en-NO" dirty="0"/>
              <a:t>MST</a:t>
            </a:r>
          </a:p>
          <a:p>
            <a:r>
              <a:rPr lang="en-NO" dirty="0"/>
              <a:t>Solve Maze</a:t>
            </a:r>
          </a:p>
          <a:p>
            <a:pPr lvl="1"/>
            <a:r>
              <a:rPr lang="en-NO" dirty="0"/>
              <a:t>Dijsktra</a:t>
            </a:r>
          </a:p>
          <a:p>
            <a:r>
              <a:rPr lang="en-NO" dirty="0"/>
              <a:t>Optimize Route</a:t>
            </a:r>
          </a:p>
          <a:p>
            <a:endParaRPr lang="en-N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62317B-0DC8-C225-D82C-6E635EC93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3074" name="Picture 2" descr="GitHub - fogleman/Mazes: Maze generation and rendering using Python.">
            <a:extLst>
              <a:ext uri="{FF2B5EF4-FFF2-40B4-BE49-F238E27FC236}">
                <a16:creationId xmlns:a16="http://schemas.microsoft.com/office/drawing/2014/main" id="{57014E47-FF0F-BF54-6FED-04DB72F1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86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5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CB33D-807B-BBC4-8EE2-BEDE7E51C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sz="4000" dirty="0"/>
              <a:t>Thank You!</a:t>
            </a:r>
            <a:br>
              <a:rPr lang="en-NO" sz="4000" dirty="0"/>
            </a:br>
            <a:r>
              <a:rPr lang="en-NO" dirty="0"/>
              <a:t>Ideas are Welcome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D58720-8CBE-F97B-4489-1F919B423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4595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58CF-C67F-1D82-136B-7DA478AD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Syllabus 2022 (1/2)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73A3-CB9B-6109-ED9B-EA28A5AA4122}"/>
              </a:ext>
            </a:extLst>
          </p:cNvPr>
          <p:cNvSpPr txBox="1"/>
          <p:nvPr/>
        </p:nvSpPr>
        <p:spPr>
          <a:xfrm>
            <a:off x="918602" y="2301175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8930A-5EF9-E68B-7B26-656E8A24BBF3}"/>
              </a:ext>
            </a:extLst>
          </p:cNvPr>
          <p:cNvSpPr txBox="1"/>
          <p:nvPr/>
        </p:nvSpPr>
        <p:spPr>
          <a:xfrm>
            <a:off x="918602" y="2724546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Intro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056AA-F445-2B47-BBAB-D7AC5838CF41}"/>
              </a:ext>
            </a:extLst>
          </p:cNvPr>
          <p:cNvSpPr txBox="1"/>
          <p:nvPr/>
        </p:nvSpPr>
        <p:spPr>
          <a:xfrm>
            <a:off x="1404956" y="2724545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28CC3-B5F5-B8B6-8229-8100132B746B}"/>
              </a:ext>
            </a:extLst>
          </p:cNvPr>
          <p:cNvSpPr txBox="1"/>
          <p:nvPr/>
        </p:nvSpPr>
        <p:spPr>
          <a:xfrm>
            <a:off x="1891310" y="2724545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Correctness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DC804-FEAF-C9AA-06C7-84FE348E87ED}"/>
              </a:ext>
            </a:extLst>
          </p:cNvPr>
          <p:cNvSpPr txBox="1"/>
          <p:nvPr/>
        </p:nvSpPr>
        <p:spPr>
          <a:xfrm>
            <a:off x="2426383" y="2301175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BEDA-2DBF-A247-128A-1D97AE78362E}"/>
              </a:ext>
            </a:extLst>
          </p:cNvPr>
          <p:cNvSpPr txBox="1"/>
          <p:nvPr/>
        </p:nvSpPr>
        <p:spPr>
          <a:xfrm>
            <a:off x="2426383" y="2724546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Efficiency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A45B5-6194-39C6-59D9-9C3734A7F877}"/>
              </a:ext>
            </a:extLst>
          </p:cNvPr>
          <p:cNvSpPr txBox="1"/>
          <p:nvPr/>
        </p:nvSpPr>
        <p:spPr>
          <a:xfrm>
            <a:off x="2912737" y="2724545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Alg.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0B7F3-24A2-3DE7-CA48-B77C8FD32740}"/>
              </a:ext>
            </a:extLst>
          </p:cNvPr>
          <p:cNvSpPr txBox="1"/>
          <p:nvPr/>
        </p:nvSpPr>
        <p:spPr>
          <a:xfrm>
            <a:off x="3399091" y="2724545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Big-Oh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E4A29-11A0-4FB8-A662-2C841F3D4275}"/>
              </a:ext>
            </a:extLst>
          </p:cNvPr>
          <p:cNvSpPr txBox="1"/>
          <p:nvPr/>
        </p:nvSpPr>
        <p:spPr>
          <a:xfrm>
            <a:off x="918602" y="1877804"/>
            <a:ext cx="2942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Foundations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84FBA-9FCA-9AA6-4E0E-1F88345C73F9}"/>
              </a:ext>
            </a:extLst>
          </p:cNvPr>
          <p:cNvSpPr txBox="1"/>
          <p:nvPr/>
        </p:nvSpPr>
        <p:spPr>
          <a:xfrm>
            <a:off x="3933296" y="2301175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9EBE-8994-6AB2-E3A8-67D814B83A90}"/>
              </a:ext>
            </a:extLst>
          </p:cNvPr>
          <p:cNvSpPr txBox="1"/>
          <p:nvPr/>
        </p:nvSpPr>
        <p:spPr>
          <a:xfrm>
            <a:off x="3933296" y="2724546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ADT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4FBD85-C5E6-1825-8AA4-21EC949ACBCC}"/>
              </a:ext>
            </a:extLst>
          </p:cNvPr>
          <p:cNvSpPr txBox="1"/>
          <p:nvPr/>
        </p:nvSpPr>
        <p:spPr>
          <a:xfrm>
            <a:off x="4419650" y="2724545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Arrays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925C9-D522-F6BD-E049-455654F2A352}"/>
              </a:ext>
            </a:extLst>
          </p:cNvPr>
          <p:cNvSpPr txBox="1"/>
          <p:nvPr/>
        </p:nvSpPr>
        <p:spPr>
          <a:xfrm>
            <a:off x="4906004" y="2724545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Searching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2D8D88-3762-9525-0954-255BC6480A82}"/>
              </a:ext>
            </a:extLst>
          </p:cNvPr>
          <p:cNvSpPr txBox="1"/>
          <p:nvPr/>
        </p:nvSpPr>
        <p:spPr>
          <a:xfrm>
            <a:off x="3933295" y="1881368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FB722A-97D7-3A74-652C-6D52B1A0E630}"/>
              </a:ext>
            </a:extLst>
          </p:cNvPr>
          <p:cNvSpPr txBox="1"/>
          <p:nvPr/>
        </p:nvSpPr>
        <p:spPr>
          <a:xfrm>
            <a:off x="5429510" y="2297611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2D67E-9744-3260-5F55-FE8D8B45D3FC}"/>
              </a:ext>
            </a:extLst>
          </p:cNvPr>
          <p:cNvSpPr txBox="1"/>
          <p:nvPr/>
        </p:nvSpPr>
        <p:spPr>
          <a:xfrm>
            <a:off x="5429510" y="2720982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Sorting 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C587A0-BBCC-E6AD-EAD5-44D10FDC3141}"/>
              </a:ext>
            </a:extLst>
          </p:cNvPr>
          <p:cNvSpPr txBox="1"/>
          <p:nvPr/>
        </p:nvSpPr>
        <p:spPr>
          <a:xfrm>
            <a:off x="5915864" y="2720981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Stacks &amp; Qs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2AE11-A763-4D1A-182E-CCEFA291D31B}"/>
              </a:ext>
            </a:extLst>
          </p:cNvPr>
          <p:cNvSpPr txBox="1"/>
          <p:nvPr/>
        </p:nvSpPr>
        <p:spPr>
          <a:xfrm>
            <a:off x="6402218" y="2720981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Lists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2F85D9-0187-1406-10F4-5FDEF2820193}"/>
              </a:ext>
            </a:extLst>
          </p:cNvPr>
          <p:cNvSpPr txBox="1"/>
          <p:nvPr/>
        </p:nvSpPr>
        <p:spPr>
          <a:xfrm>
            <a:off x="5429509" y="1877804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75B2C-44B1-42F6-DD9B-48CF03312BF7}"/>
              </a:ext>
            </a:extLst>
          </p:cNvPr>
          <p:cNvSpPr txBox="1"/>
          <p:nvPr/>
        </p:nvSpPr>
        <p:spPr>
          <a:xfrm>
            <a:off x="6925724" y="2297611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03DE3C-55D2-9B94-2D24-95D2D6DFCC4F}"/>
              </a:ext>
            </a:extLst>
          </p:cNvPr>
          <p:cNvSpPr txBox="1"/>
          <p:nvPr/>
        </p:nvSpPr>
        <p:spPr>
          <a:xfrm>
            <a:off x="6925724" y="2720982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Proc. Calls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660593-9568-F175-BF7C-76B0DC020000}"/>
              </a:ext>
            </a:extLst>
          </p:cNvPr>
          <p:cNvSpPr txBox="1"/>
          <p:nvPr/>
        </p:nvSpPr>
        <p:spPr>
          <a:xfrm>
            <a:off x="7412078" y="2720981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Recursion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84F9F2-2162-6120-87B4-9ED993213C6F}"/>
              </a:ext>
            </a:extLst>
          </p:cNvPr>
          <p:cNvSpPr txBox="1"/>
          <p:nvPr/>
        </p:nvSpPr>
        <p:spPr>
          <a:xfrm>
            <a:off x="7898432" y="2720981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Recurrence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D4D258-3193-825F-1DA2-D44573E70AA2}"/>
              </a:ext>
            </a:extLst>
          </p:cNvPr>
          <p:cNvSpPr txBox="1"/>
          <p:nvPr/>
        </p:nvSpPr>
        <p:spPr>
          <a:xfrm>
            <a:off x="6925723" y="1877804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B5AC7E-7C14-FA6E-A036-4517BB9AD1BB}"/>
              </a:ext>
            </a:extLst>
          </p:cNvPr>
          <p:cNvSpPr txBox="1"/>
          <p:nvPr/>
        </p:nvSpPr>
        <p:spPr>
          <a:xfrm>
            <a:off x="8406181" y="2297611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30625-7550-A55A-1C5B-9FF3CC1892DE}"/>
              </a:ext>
            </a:extLst>
          </p:cNvPr>
          <p:cNvSpPr txBox="1"/>
          <p:nvPr/>
        </p:nvSpPr>
        <p:spPr>
          <a:xfrm>
            <a:off x="8406181" y="2720982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Quick Sort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D7C405-A3F1-11D4-EFF3-D90E01F77D0B}"/>
              </a:ext>
            </a:extLst>
          </p:cNvPr>
          <p:cNvSpPr txBox="1"/>
          <p:nvPr/>
        </p:nvSpPr>
        <p:spPr>
          <a:xfrm>
            <a:off x="8892535" y="2720981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Merge Sort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28D4FA-039E-2FB6-E667-F4DD95E3F701}"/>
              </a:ext>
            </a:extLst>
          </p:cNvPr>
          <p:cNvSpPr txBox="1"/>
          <p:nvPr/>
        </p:nvSpPr>
        <p:spPr>
          <a:xfrm>
            <a:off x="9378889" y="2720981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Bound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5D4C83-1D0F-10A1-0039-B40C13B04B18}"/>
              </a:ext>
            </a:extLst>
          </p:cNvPr>
          <p:cNvSpPr txBox="1"/>
          <p:nvPr/>
        </p:nvSpPr>
        <p:spPr>
          <a:xfrm>
            <a:off x="8406180" y="1877804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Sorting II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24BE02-150E-EDAB-FE95-65B122E4CF6E}"/>
              </a:ext>
            </a:extLst>
          </p:cNvPr>
          <p:cNvSpPr txBox="1"/>
          <p:nvPr/>
        </p:nvSpPr>
        <p:spPr>
          <a:xfrm>
            <a:off x="9919427" y="2305096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42B525-D3AA-E782-880E-E603F793E2CB}"/>
              </a:ext>
            </a:extLst>
          </p:cNvPr>
          <p:cNvSpPr txBox="1"/>
          <p:nvPr/>
        </p:nvSpPr>
        <p:spPr>
          <a:xfrm>
            <a:off x="9919427" y="2728467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Intro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D41236-9002-3AFF-3992-F96AB701FD23}"/>
              </a:ext>
            </a:extLst>
          </p:cNvPr>
          <p:cNvSpPr txBox="1"/>
          <p:nvPr/>
        </p:nvSpPr>
        <p:spPr>
          <a:xfrm>
            <a:off x="10405781" y="2728466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Collisions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769FFC-D4AB-C5FA-84DA-26C3AD1E14CB}"/>
              </a:ext>
            </a:extLst>
          </p:cNvPr>
          <p:cNvSpPr txBox="1"/>
          <p:nvPr/>
        </p:nvSpPr>
        <p:spPr>
          <a:xfrm>
            <a:off x="10892135" y="2728466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Bloom filters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50FA5E-D1FE-0B98-71F4-2963C8E6C964}"/>
              </a:ext>
            </a:extLst>
          </p:cNvPr>
          <p:cNvSpPr txBox="1"/>
          <p:nvPr/>
        </p:nvSpPr>
        <p:spPr>
          <a:xfrm>
            <a:off x="9919426" y="1885289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Hashing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25C9B0-C788-F96F-A131-4549C6CD6FD0}"/>
              </a:ext>
            </a:extLst>
          </p:cNvPr>
          <p:cNvSpPr/>
          <p:nvPr/>
        </p:nvSpPr>
        <p:spPr>
          <a:xfrm>
            <a:off x="918600" y="5633260"/>
            <a:ext cx="2942153" cy="63205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6AEC49-2BB8-085E-8CF1-6825F314D065}"/>
              </a:ext>
            </a:extLst>
          </p:cNvPr>
          <p:cNvSpPr/>
          <p:nvPr/>
        </p:nvSpPr>
        <p:spPr>
          <a:xfrm>
            <a:off x="3933294" y="5628473"/>
            <a:ext cx="2930587" cy="63205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Lab: Run-length Encoding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BDD721-0CDE-5DB9-6565-A544F5439A6D}"/>
              </a:ext>
            </a:extLst>
          </p:cNvPr>
          <p:cNvSpPr/>
          <p:nvPr/>
        </p:nvSpPr>
        <p:spPr>
          <a:xfrm>
            <a:off x="6909965" y="5628473"/>
            <a:ext cx="2930587" cy="63205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Lab: Sorting Visualization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92E098-D697-C9A0-D6F4-D2C70D0D8941}"/>
              </a:ext>
            </a:extLst>
          </p:cNvPr>
          <p:cNvSpPr txBox="1"/>
          <p:nvPr/>
        </p:nvSpPr>
        <p:spPr>
          <a:xfrm>
            <a:off x="918600" y="5159026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4F95C3-E7C4-92E3-0ED1-37866C397A13}"/>
              </a:ext>
            </a:extLst>
          </p:cNvPr>
          <p:cNvSpPr txBox="1"/>
          <p:nvPr/>
        </p:nvSpPr>
        <p:spPr>
          <a:xfrm>
            <a:off x="2426381" y="5159026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F75D4-47A7-BCEF-D6FA-A4F3DCF051E5}"/>
              </a:ext>
            </a:extLst>
          </p:cNvPr>
          <p:cNvSpPr txBox="1"/>
          <p:nvPr/>
        </p:nvSpPr>
        <p:spPr>
          <a:xfrm>
            <a:off x="3933294" y="5159026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159011-32F5-F380-8F45-0FCC596579BB}"/>
              </a:ext>
            </a:extLst>
          </p:cNvPr>
          <p:cNvSpPr txBox="1"/>
          <p:nvPr/>
        </p:nvSpPr>
        <p:spPr>
          <a:xfrm>
            <a:off x="5429508" y="5155462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ACF6A3-0757-3DCD-B7FF-5A00D821727A}"/>
              </a:ext>
            </a:extLst>
          </p:cNvPr>
          <p:cNvSpPr txBox="1"/>
          <p:nvPr/>
        </p:nvSpPr>
        <p:spPr>
          <a:xfrm>
            <a:off x="6925722" y="5155462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B98152-8DAE-F1B6-CF99-935576BB54EC}"/>
              </a:ext>
            </a:extLst>
          </p:cNvPr>
          <p:cNvSpPr txBox="1"/>
          <p:nvPr/>
        </p:nvSpPr>
        <p:spPr>
          <a:xfrm>
            <a:off x="8406179" y="5155462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1B5AC-E1BD-5F0C-6877-C94A317EA689}"/>
              </a:ext>
            </a:extLst>
          </p:cNvPr>
          <p:cNvSpPr txBox="1"/>
          <p:nvPr/>
        </p:nvSpPr>
        <p:spPr>
          <a:xfrm>
            <a:off x="9919425" y="5162947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C723A7-99FD-2D6D-C7FF-07BFC9DF6944}"/>
              </a:ext>
            </a:extLst>
          </p:cNvPr>
          <p:cNvSpPr/>
          <p:nvPr/>
        </p:nvSpPr>
        <p:spPr>
          <a:xfrm>
            <a:off x="9919425" y="5629026"/>
            <a:ext cx="1434373" cy="6320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Test Exam 1</a:t>
            </a:r>
          </a:p>
          <a:p>
            <a:pPr algn="ctr"/>
            <a:r>
              <a:rPr lang="en-NO" dirty="0">
                <a:solidFill>
                  <a:schemeClr val="bg1"/>
                </a:solidFill>
              </a:rPr>
              <a:t>solution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050C519-190B-54E3-A2E0-3C0F9AC86B66}"/>
              </a:ext>
            </a:extLst>
          </p:cNvPr>
          <p:cNvGrpSpPr/>
          <p:nvPr/>
        </p:nvGrpSpPr>
        <p:grpSpPr>
          <a:xfrm>
            <a:off x="6925722" y="4697497"/>
            <a:ext cx="1434373" cy="369332"/>
            <a:chOff x="6845320" y="4584513"/>
            <a:chExt cx="1434373" cy="36933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41D29EB-260F-8DA0-55EE-B4CC0B2BAFBF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EBD6033-D46C-94C1-51F6-E5527FB39B4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E3B13BE-FF77-DE80-9C62-DC341B7AA8BA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FB13453-568D-17D0-7C2B-D741A55FB290}"/>
              </a:ext>
            </a:extLst>
          </p:cNvPr>
          <p:cNvGrpSpPr/>
          <p:nvPr/>
        </p:nvGrpSpPr>
        <p:grpSpPr>
          <a:xfrm>
            <a:off x="8406178" y="4697497"/>
            <a:ext cx="1434373" cy="369332"/>
            <a:chOff x="6845320" y="4584513"/>
            <a:chExt cx="1434373" cy="36933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D284D2-8A6E-673D-2FBC-413B3EF71F4A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5E51E15-86FC-E300-3BA8-DA8655208EA6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97156A-A48F-A4F6-15BC-35203E4C32AF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3EFF1EE-8C1A-778D-4DB9-F3A1C77AF29E}"/>
              </a:ext>
            </a:extLst>
          </p:cNvPr>
          <p:cNvGrpSpPr/>
          <p:nvPr/>
        </p:nvGrpSpPr>
        <p:grpSpPr>
          <a:xfrm>
            <a:off x="9919425" y="4697497"/>
            <a:ext cx="1434373" cy="369332"/>
            <a:chOff x="6845320" y="4584513"/>
            <a:chExt cx="1434373" cy="36933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111A5EF-F6C0-A1EC-E70B-A039E15143E1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0483CC5-0220-BEBB-08D7-5AEC14F829C5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F45138B-A443-85AF-5DD4-CEAD964B0223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08B090C-D7C4-7F9D-B6EF-72AE8BBE3267}"/>
              </a:ext>
            </a:extLst>
          </p:cNvPr>
          <p:cNvGrpSpPr/>
          <p:nvPr/>
        </p:nvGrpSpPr>
        <p:grpSpPr>
          <a:xfrm>
            <a:off x="5429508" y="4697497"/>
            <a:ext cx="1434373" cy="369332"/>
            <a:chOff x="6845320" y="4584513"/>
            <a:chExt cx="1434373" cy="36933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C4A933D-F6AE-FFED-D4F6-F97FA58490A3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2FED634-2283-A5B3-2C52-DCD403431D12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E79377-E8EE-9374-273E-375CA5E19AEC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2C221D0-A907-49AF-DF5C-EE2B64E3A6DA}"/>
              </a:ext>
            </a:extLst>
          </p:cNvPr>
          <p:cNvGrpSpPr/>
          <p:nvPr/>
        </p:nvGrpSpPr>
        <p:grpSpPr>
          <a:xfrm>
            <a:off x="3933294" y="4697497"/>
            <a:ext cx="1434373" cy="369332"/>
            <a:chOff x="6845320" y="4584513"/>
            <a:chExt cx="1434373" cy="36933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46242E9-D1DB-D03D-1678-28F5B5C441EF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3A57484-0C3D-D1B6-D0F1-101515FDF3A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5C031F4-D783-9C18-F1C3-52843F06E296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2B0B082-8C81-A8B0-D1B3-5D9CF897D869}"/>
              </a:ext>
            </a:extLst>
          </p:cNvPr>
          <p:cNvGrpSpPr/>
          <p:nvPr/>
        </p:nvGrpSpPr>
        <p:grpSpPr>
          <a:xfrm>
            <a:off x="2426380" y="4697497"/>
            <a:ext cx="1434373" cy="369332"/>
            <a:chOff x="6845320" y="4584513"/>
            <a:chExt cx="1434373" cy="36933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F61E1A5-8097-6F69-B107-3D1ED65047A4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B5283D4-0FEE-36F4-92B1-F60CB6EEE392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498F82D-9062-0E34-558E-3B45B408B5C1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07FF38-2B2A-7FC2-33DD-80010B6FCD0F}"/>
              </a:ext>
            </a:extLst>
          </p:cNvPr>
          <p:cNvGrpSpPr/>
          <p:nvPr/>
        </p:nvGrpSpPr>
        <p:grpSpPr>
          <a:xfrm>
            <a:off x="918599" y="4697497"/>
            <a:ext cx="1434373" cy="369332"/>
            <a:chOff x="6845320" y="4584513"/>
            <a:chExt cx="1434373" cy="36933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9596F8A-2E9F-CB09-7B5A-5B0F0332AD92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06E58EB-7C8B-281A-2F0A-F1AD43029FA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E77EE1-67CF-2A1D-EB58-6265D95C409C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EDB2509-9613-E004-B832-20617B8BA8EE}"/>
              </a:ext>
            </a:extLst>
          </p:cNvPr>
          <p:cNvGrpSpPr/>
          <p:nvPr/>
        </p:nvGrpSpPr>
        <p:grpSpPr>
          <a:xfrm>
            <a:off x="6925722" y="4285175"/>
            <a:ext cx="1434373" cy="369332"/>
            <a:chOff x="6845320" y="4584513"/>
            <a:chExt cx="1434373" cy="36933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60944A-04F7-A3AD-3D8C-A1B23F216538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FDAC3A9-B391-E46F-D68F-85D5F4A91F24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52D6D9B-4AAA-5915-CF09-8663C3763584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70BDF6-5F19-073E-AC94-86A9306CBF58}"/>
              </a:ext>
            </a:extLst>
          </p:cNvPr>
          <p:cNvGrpSpPr/>
          <p:nvPr/>
        </p:nvGrpSpPr>
        <p:grpSpPr>
          <a:xfrm>
            <a:off x="8406178" y="4285175"/>
            <a:ext cx="1434373" cy="369332"/>
            <a:chOff x="6845320" y="4584513"/>
            <a:chExt cx="1434373" cy="36933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EB875-EB89-C140-B0FB-2D961DF3D341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DD19176-F083-BC01-C74E-2B2FDDEF463E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4567561-3889-8A86-D48E-4A87E8FDC4B7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9BAFB39-817B-55BC-9E53-1FDD2E17BC0F}"/>
              </a:ext>
            </a:extLst>
          </p:cNvPr>
          <p:cNvGrpSpPr/>
          <p:nvPr/>
        </p:nvGrpSpPr>
        <p:grpSpPr>
          <a:xfrm>
            <a:off x="9919425" y="4285175"/>
            <a:ext cx="1434373" cy="369332"/>
            <a:chOff x="6845320" y="4584513"/>
            <a:chExt cx="1434373" cy="36933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4E04471-12E9-9F54-865F-EBF5438DED9B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3E603-E6CE-9546-DA27-4F548A3C4599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46DA86-A5DF-C331-5A8D-E06F742479F7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4B3D3E2-8954-AD3D-3E5F-B4592079F458}"/>
              </a:ext>
            </a:extLst>
          </p:cNvPr>
          <p:cNvGrpSpPr/>
          <p:nvPr/>
        </p:nvGrpSpPr>
        <p:grpSpPr>
          <a:xfrm>
            <a:off x="5429508" y="4285175"/>
            <a:ext cx="1434373" cy="369332"/>
            <a:chOff x="6845320" y="4584513"/>
            <a:chExt cx="1434373" cy="36933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FBBA436-52E6-C89F-33FF-9C63DD54756C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ED0DD0-5DB5-AB39-6F9E-A73EE72F79C5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A521F2-9B90-6FFC-3F74-2036C7332232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5ABF1A1-CCC3-A999-0C18-CACACB1BF892}"/>
              </a:ext>
            </a:extLst>
          </p:cNvPr>
          <p:cNvGrpSpPr/>
          <p:nvPr/>
        </p:nvGrpSpPr>
        <p:grpSpPr>
          <a:xfrm>
            <a:off x="3933294" y="4285175"/>
            <a:ext cx="1434373" cy="369332"/>
            <a:chOff x="6845320" y="4584513"/>
            <a:chExt cx="1434373" cy="36933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7BA8EB-C33C-68E3-B596-E73C63EE2CAD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3E79240-ACE2-A6AF-6311-C578DB07008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937483B-7D76-905E-095D-711575AAD23E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84982D8-5CF5-0393-25CA-D4E65FFDD233}"/>
              </a:ext>
            </a:extLst>
          </p:cNvPr>
          <p:cNvGrpSpPr/>
          <p:nvPr/>
        </p:nvGrpSpPr>
        <p:grpSpPr>
          <a:xfrm>
            <a:off x="2426380" y="4285175"/>
            <a:ext cx="1434373" cy="369332"/>
            <a:chOff x="6845320" y="4584513"/>
            <a:chExt cx="1434373" cy="36933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07FE39-6B0C-C014-2189-51D9F1CB7E5A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4EB3127-A98B-EA18-2E7F-7E7139ECDCF4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FDDA49C-FA87-41AD-C20A-C01692F4B013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76B035-A07A-D608-E91C-0361AF1A3BE1}"/>
              </a:ext>
            </a:extLst>
          </p:cNvPr>
          <p:cNvGrpSpPr/>
          <p:nvPr/>
        </p:nvGrpSpPr>
        <p:grpSpPr>
          <a:xfrm>
            <a:off x="918599" y="4285175"/>
            <a:ext cx="1434373" cy="369332"/>
            <a:chOff x="6845320" y="4584513"/>
            <a:chExt cx="1434373" cy="36933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B0FD4C5-5F46-23FB-0810-7A2F44F7D356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28E161-23AC-EBB1-449A-0C0996D9B705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A1F18D4-B752-9E5C-0CE0-13E2CFC8872E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48B720F-7B3E-294F-B9DC-E8EB7EF9D03E}"/>
              </a:ext>
            </a:extLst>
          </p:cNvPr>
          <p:cNvSpPr txBox="1"/>
          <p:nvPr/>
        </p:nvSpPr>
        <p:spPr>
          <a:xfrm>
            <a:off x="6925722" y="1440151"/>
            <a:ext cx="291482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Test Exam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0D37F-D7AA-A6C4-9410-1E8787536FDE}"/>
              </a:ext>
            </a:extLst>
          </p:cNvPr>
          <p:cNvSpPr txBox="1"/>
          <p:nvPr/>
        </p:nvSpPr>
        <p:spPr>
          <a:xfrm>
            <a:off x="14630400" y="6415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592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58CF-C67F-1D82-136B-7DA478AD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Syllabus 2022 (2/2)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050C519-190B-54E3-A2E0-3C0F9AC86B66}"/>
              </a:ext>
            </a:extLst>
          </p:cNvPr>
          <p:cNvGrpSpPr/>
          <p:nvPr/>
        </p:nvGrpSpPr>
        <p:grpSpPr>
          <a:xfrm>
            <a:off x="6925722" y="4697497"/>
            <a:ext cx="1434373" cy="369332"/>
            <a:chOff x="6845320" y="4584513"/>
            <a:chExt cx="1434373" cy="36933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41D29EB-260F-8DA0-55EE-B4CC0B2BAFBF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EBD6033-D46C-94C1-51F6-E5527FB39B4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E3B13BE-FF77-DE80-9C62-DC341B7AA8BA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FB13453-568D-17D0-7C2B-D741A55FB290}"/>
              </a:ext>
            </a:extLst>
          </p:cNvPr>
          <p:cNvGrpSpPr/>
          <p:nvPr/>
        </p:nvGrpSpPr>
        <p:grpSpPr>
          <a:xfrm>
            <a:off x="8406178" y="4697497"/>
            <a:ext cx="1434373" cy="369332"/>
            <a:chOff x="6845320" y="4584513"/>
            <a:chExt cx="1434373" cy="36933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D284D2-8A6E-673D-2FBC-413B3EF71F4A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5E51E15-86FC-E300-3BA8-DA8655208EA6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97156A-A48F-A4F6-15BC-35203E4C32AF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3EFF1EE-8C1A-778D-4DB9-F3A1C77AF29E}"/>
              </a:ext>
            </a:extLst>
          </p:cNvPr>
          <p:cNvGrpSpPr/>
          <p:nvPr/>
        </p:nvGrpSpPr>
        <p:grpSpPr>
          <a:xfrm>
            <a:off x="9919425" y="4697497"/>
            <a:ext cx="1434373" cy="369332"/>
            <a:chOff x="6845320" y="4584513"/>
            <a:chExt cx="1434373" cy="36933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111A5EF-F6C0-A1EC-E70B-A039E15143E1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0483CC5-0220-BEBB-08D7-5AEC14F829C5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F45138B-A443-85AF-5DD4-CEAD964B0223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08B090C-D7C4-7F9D-B6EF-72AE8BBE3267}"/>
              </a:ext>
            </a:extLst>
          </p:cNvPr>
          <p:cNvGrpSpPr/>
          <p:nvPr/>
        </p:nvGrpSpPr>
        <p:grpSpPr>
          <a:xfrm>
            <a:off x="5429508" y="4697497"/>
            <a:ext cx="1434373" cy="369332"/>
            <a:chOff x="6845320" y="4584513"/>
            <a:chExt cx="1434373" cy="36933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C4A933D-F6AE-FFED-D4F6-F97FA58490A3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2FED634-2283-A5B3-2C52-DCD403431D12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E79377-E8EE-9374-273E-375CA5E19AEC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2C221D0-A907-49AF-DF5C-EE2B64E3A6DA}"/>
              </a:ext>
            </a:extLst>
          </p:cNvPr>
          <p:cNvGrpSpPr/>
          <p:nvPr/>
        </p:nvGrpSpPr>
        <p:grpSpPr>
          <a:xfrm>
            <a:off x="3933294" y="4697497"/>
            <a:ext cx="1434373" cy="369332"/>
            <a:chOff x="6845320" y="4584513"/>
            <a:chExt cx="1434373" cy="36933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46242E9-D1DB-D03D-1678-28F5B5C441EF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3A57484-0C3D-D1B6-D0F1-101515FDF3A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5C031F4-D783-9C18-F1C3-52843F06E296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2B0B082-8C81-A8B0-D1B3-5D9CF897D869}"/>
              </a:ext>
            </a:extLst>
          </p:cNvPr>
          <p:cNvGrpSpPr/>
          <p:nvPr/>
        </p:nvGrpSpPr>
        <p:grpSpPr>
          <a:xfrm>
            <a:off x="2426380" y="4697497"/>
            <a:ext cx="1434373" cy="369332"/>
            <a:chOff x="6845320" y="4584513"/>
            <a:chExt cx="1434373" cy="36933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F61E1A5-8097-6F69-B107-3D1ED65047A4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B5283D4-0FEE-36F4-92B1-F60CB6EEE392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498F82D-9062-0E34-558E-3B45B408B5C1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07FF38-2B2A-7FC2-33DD-80010B6FCD0F}"/>
              </a:ext>
            </a:extLst>
          </p:cNvPr>
          <p:cNvGrpSpPr/>
          <p:nvPr/>
        </p:nvGrpSpPr>
        <p:grpSpPr>
          <a:xfrm>
            <a:off x="918599" y="4697497"/>
            <a:ext cx="1434373" cy="369332"/>
            <a:chOff x="6845320" y="4584513"/>
            <a:chExt cx="1434373" cy="36933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9596F8A-2E9F-CB09-7B5A-5B0F0332AD92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06E58EB-7C8B-281A-2F0A-F1AD43029FA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E77EE1-67CF-2A1D-EB58-6265D95C409C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LN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EDB2509-9613-E004-B832-20617B8BA8EE}"/>
              </a:ext>
            </a:extLst>
          </p:cNvPr>
          <p:cNvGrpSpPr/>
          <p:nvPr/>
        </p:nvGrpSpPr>
        <p:grpSpPr>
          <a:xfrm>
            <a:off x="6925722" y="4285175"/>
            <a:ext cx="1434373" cy="369332"/>
            <a:chOff x="6845320" y="4584513"/>
            <a:chExt cx="1434373" cy="36933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60944A-04F7-A3AD-3D8C-A1B23F216538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FDAC3A9-B391-E46F-D68F-85D5F4A91F24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52D6D9B-4AAA-5915-CF09-8663C3763584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70BDF6-5F19-073E-AC94-86A9306CBF58}"/>
              </a:ext>
            </a:extLst>
          </p:cNvPr>
          <p:cNvGrpSpPr/>
          <p:nvPr/>
        </p:nvGrpSpPr>
        <p:grpSpPr>
          <a:xfrm>
            <a:off x="8406178" y="4285175"/>
            <a:ext cx="1434373" cy="369332"/>
            <a:chOff x="6845320" y="4584513"/>
            <a:chExt cx="1434373" cy="36933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EB875-EB89-C140-B0FB-2D961DF3D341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DD19176-F083-BC01-C74E-2B2FDDEF463E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4567561-3889-8A86-D48E-4A87E8FDC4B7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9BAFB39-817B-55BC-9E53-1FDD2E17BC0F}"/>
              </a:ext>
            </a:extLst>
          </p:cNvPr>
          <p:cNvGrpSpPr/>
          <p:nvPr/>
        </p:nvGrpSpPr>
        <p:grpSpPr>
          <a:xfrm>
            <a:off x="9919425" y="4285175"/>
            <a:ext cx="1434373" cy="369332"/>
            <a:chOff x="6845320" y="4584513"/>
            <a:chExt cx="1434373" cy="36933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4E04471-12E9-9F54-865F-EBF5438DED9B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3E603-E6CE-9546-DA27-4F548A3C4599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46DA86-A5DF-C331-5A8D-E06F742479F7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4B3D3E2-8954-AD3D-3E5F-B4592079F458}"/>
              </a:ext>
            </a:extLst>
          </p:cNvPr>
          <p:cNvGrpSpPr/>
          <p:nvPr/>
        </p:nvGrpSpPr>
        <p:grpSpPr>
          <a:xfrm>
            <a:off x="5429508" y="4285175"/>
            <a:ext cx="1434373" cy="369332"/>
            <a:chOff x="6845320" y="4584513"/>
            <a:chExt cx="1434373" cy="36933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FBBA436-52E6-C89F-33FF-9C63DD54756C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ED0DD0-5DB5-AB39-6F9E-A73EE72F79C5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A521F2-9B90-6FFC-3F74-2036C7332232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5ABF1A1-CCC3-A999-0C18-CACACB1BF892}"/>
              </a:ext>
            </a:extLst>
          </p:cNvPr>
          <p:cNvGrpSpPr/>
          <p:nvPr/>
        </p:nvGrpSpPr>
        <p:grpSpPr>
          <a:xfrm>
            <a:off x="3933294" y="4285175"/>
            <a:ext cx="1434373" cy="369332"/>
            <a:chOff x="6845320" y="4584513"/>
            <a:chExt cx="1434373" cy="36933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7BA8EB-C33C-68E3-B596-E73C63EE2CAD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3E79240-ACE2-A6AF-6311-C578DB070083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937483B-7D76-905E-095D-711575AAD23E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84982D8-5CF5-0393-25CA-D4E65FFDD233}"/>
              </a:ext>
            </a:extLst>
          </p:cNvPr>
          <p:cNvGrpSpPr/>
          <p:nvPr/>
        </p:nvGrpSpPr>
        <p:grpSpPr>
          <a:xfrm>
            <a:off x="2426380" y="4285175"/>
            <a:ext cx="1434373" cy="369332"/>
            <a:chOff x="6845320" y="4584513"/>
            <a:chExt cx="1434373" cy="36933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07FE39-6B0C-C014-2189-51D9F1CB7E5A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4EB3127-A98B-EA18-2E7F-7E7139ECDCF4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FDDA49C-FA87-41AD-C20A-C01692F4B013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76B035-A07A-D608-E91C-0361AF1A3BE1}"/>
              </a:ext>
            </a:extLst>
          </p:cNvPr>
          <p:cNvGrpSpPr/>
          <p:nvPr/>
        </p:nvGrpSpPr>
        <p:grpSpPr>
          <a:xfrm>
            <a:off x="918599" y="4285175"/>
            <a:ext cx="1434373" cy="369332"/>
            <a:chOff x="6845320" y="4584513"/>
            <a:chExt cx="1434373" cy="36933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B0FD4C5-5F46-23FB-0810-7A2F44F7D356}"/>
                </a:ext>
              </a:extLst>
            </p:cNvPr>
            <p:cNvSpPr/>
            <p:nvPr/>
          </p:nvSpPr>
          <p:spPr>
            <a:xfrm>
              <a:off x="6845320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28E161-23AC-EBB1-449A-0C0996D9B705}"/>
                </a:ext>
              </a:extLst>
            </p:cNvPr>
            <p:cNvSpPr/>
            <p:nvPr/>
          </p:nvSpPr>
          <p:spPr>
            <a:xfrm>
              <a:off x="7331673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A1F18D4-B752-9E5C-0CE0-13E2CFC8872E}"/>
                </a:ext>
              </a:extLst>
            </p:cNvPr>
            <p:cNvSpPr/>
            <p:nvPr/>
          </p:nvSpPr>
          <p:spPr>
            <a:xfrm>
              <a:off x="7818028" y="4584513"/>
              <a:ext cx="461665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S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73311F3C-9C64-BDA3-09D7-D1A4B360BFF2}"/>
              </a:ext>
            </a:extLst>
          </p:cNvPr>
          <p:cNvSpPr txBox="1"/>
          <p:nvPr/>
        </p:nvSpPr>
        <p:spPr>
          <a:xfrm>
            <a:off x="910770" y="2362367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58AB76-62C1-DD20-21AC-8E7A019E5949}"/>
              </a:ext>
            </a:extLst>
          </p:cNvPr>
          <p:cNvSpPr txBox="1"/>
          <p:nvPr/>
        </p:nvSpPr>
        <p:spPr>
          <a:xfrm>
            <a:off x="910770" y="2785738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Trees Intro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8FCDDB9-74CE-2554-E7FB-D4318B0B6A6B}"/>
              </a:ext>
            </a:extLst>
          </p:cNvPr>
          <p:cNvSpPr txBox="1"/>
          <p:nvPr/>
        </p:nvSpPr>
        <p:spPr>
          <a:xfrm>
            <a:off x="1397124" y="2785737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BST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E5D26E-6A5C-EA84-4C6F-D6B2FBA12E07}"/>
              </a:ext>
            </a:extLst>
          </p:cNvPr>
          <p:cNvSpPr txBox="1"/>
          <p:nvPr/>
        </p:nvSpPr>
        <p:spPr>
          <a:xfrm>
            <a:off x="1883478" y="2785737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AVL Trees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F31614C-4FCE-D294-2380-054426873E73}"/>
              </a:ext>
            </a:extLst>
          </p:cNvPr>
          <p:cNvSpPr txBox="1"/>
          <p:nvPr/>
        </p:nvSpPr>
        <p:spPr>
          <a:xfrm>
            <a:off x="2418551" y="2362367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76AB460-D399-9744-1261-9F659804CB1E}"/>
              </a:ext>
            </a:extLst>
          </p:cNvPr>
          <p:cNvSpPr txBox="1"/>
          <p:nvPr/>
        </p:nvSpPr>
        <p:spPr>
          <a:xfrm>
            <a:off x="2418551" y="2785738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Heaps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6F3E2B2-ADD7-8ACA-32E9-862FD63E8954}"/>
              </a:ext>
            </a:extLst>
          </p:cNvPr>
          <p:cNvSpPr txBox="1"/>
          <p:nvPr/>
        </p:nvSpPr>
        <p:spPr>
          <a:xfrm>
            <a:off x="2904905" y="2785737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Tries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05F0560-9772-4DE0-51A2-8388A63639DC}"/>
              </a:ext>
            </a:extLst>
          </p:cNvPr>
          <p:cNvSpPr txBox="1"/>
          <p:nvPr/>
        </p:nvSpPr>
        <p:spPr>
          <a:xfrm>
            <a:off x="3391259" y="2785737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BTrees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65A7A25-0BA5-67DB-03A4-DF3911E8F4C5}"/>
              </a:ext>
            </a:extLst>
          </p:cNvPr>
          <p:cNvSpPr txBox="1"/>
          <p:nvPr/>
        </p:nvSpPr>
        <p:spPr>
          <a:xfrm>
            <a:off x="910770" y="1938996"/>
            <a:ext cx="2942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Trees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374F87-F0D1-9F59-F62F-0E5122A37228}"/>
              </a:ext>
            </a:extLst>
          </p:cNvPr>
          <p:cNvSpPr txBox="1"/>
          <p:nvPr/>
        </p:nvSpPr>
        <p:spPr>
          <a:xfrm>
            <a:off x="3925464" y="2362367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0C86E19-3A25-2680-D55B-5B5B580D4F1F}"/>
              </a:ext>
            </a:extLst>
          </p:cNvPr>
          <p:cNvSpPr txBox="1"/>
          <p:nvPr/>
        </p:nvSpPr>
        <p:spPr>
          <a:xfrm>
            <a:off x="3925464" y="2785738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Intro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250AB6-C4EF-8FFC-9234-7C95D254BBE6}"/>
              </a:ext>
            </a:extLst>
          </p:cNvPr>
          <p:cNvSpPr txBox="1"/>
          <p:nvPr/>
        </p:nvSpPr>
        <p:spPr>
          <a:xfrm>
            <a:off x="4411818" y="2785737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Shortest Path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EF93C2-FF34-AFD1-FA0F-5F03B97AEB3D}"/>
              </a:ext>
            </a:extLst>
          </p:cNvPr>
          <p:cNvSpPr txBox="1"/>
          <p:nvPr/>
        </p:nvSpPr>
        <p:spPr>
          <a:xfrm>
            <a:off x="4898172" y="2785737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MST &amp; Flows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071917-879F-9276-1680-C5B44EEB4A28}"/>
              </a:ext>
            </a:extLst>
          </p:cNvPr>
          <p:cNvSpPr txBox="1"/>
          <p:nvPr/>
        </p:nvSpPr>
        <p:spPr>
          <a:xfrm>
            <a:off x="3925463" y="1942560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1FCC219-F925-D9A1-2F48-FA047C1D7C27}"/>
              </a:ext>
            </a:extLst>
          </p:cNvPr>
          <p:cNvSpPr txBox="1"/>
          <p:nvPr/>
        </p:nvSpPr>
        <p:spPr>
          <a:xfrm>
            <a:off x="5421678" y="2358803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11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CCF0BB8-F71C-A2AB-AE65-B26DE1421983}"/>
              </a:ext>
            </a:extLst>
          </p:cNvPr>
          <p:cNvSpPr txBox="1"/>
          <p:nvPr/>
        </p:nvSpPr>
        <p:spPr>
          <a:xfrm>
            <a:off x="5421678" y="2782174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Local Search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FB2017E-2557-22C3-0EB7-2BFC5BA43CCC}"/>
              </a:ext>
            </a:extLst>
          </p:cNvPr>
          <p:cNvSpPr txBox="1"/>
          <p:nvPr/>
        </p:nvSpPr>
        <p:spPr>
          <a:xfrm>
            <a:off x="5908032" y="2782173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Heuristics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F5624A-1D77-F08C-760B-D37DECC277A0}"/>
              </a:ext>
            </a:extLst>
          </p:cNvPr>
          <p:cNvSpPr txBox="1"/>
          <p:nvPr/>
        </p:nvSpPr>
        <p:spPr>
          <a:xfrm>
            <a:off x="6394386" y="2782173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DP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33EE855-B9CC-5271-04AB-3CD813F35EDD}"/>
              </a:ext>
            </a:extLst>
          </p:cNvPr>
          <p:cNvSpPr txBox="1"/>
          <p:nvPr/>
        </p:nvSpPr>
        <p:spPr>
          <a:xfrm>
            <a:off x="5421677" y="1938996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B7D2D25-7247-997F-EF0E-878529A9F486}"/>
              </a:ext>
            </a:extLst>
          </p:cNvPr>
          <p:cNvSpPr txBox="1"/>
          <p:nvPr/>
        </p:nvSpPr>
        <p:spPr>
          <a:xfrm>
            <a:off x="6917892" y="2358803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12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816375-7EA6-D9BD-C4EB-410CE7CB9D84}"/>
              </a:ext>
            </a:extLst>
          </p:cNvPr>
          <p:cNvSpPr txBox="1"/>
          <p:nvPr/>
        </p:nvSpPr>
        <p:spPr>
          <a:xfrm>
            <a:off x="6917892" y="2782174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String Match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3FD3944-9F0A-6761-4D46-994BDAE64B90}"/>
              </a:ext>
            </a:extLst>
          </p:cNvPr>
          <p:cNvSpPr txBox="1"/>
          <p:nvPr/>
        </p:nvSpPr>
        <p:spPr>
          <a:xfrm>
            <a:off x="7404246" y="2782173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Regex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08C2EF7-96E0-8DD8-683C-3178B406B378}"/>
              </a:ext>
            </a:extLst>
          </p:cNvPr>
          <p:cNvSpPr txBox="1"/>
          <p:nvPr/>
        </p:nvSpPr>
        <p:spPr>
          <a:xfrm>
            <a:off x="7890600" y="2782173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P vs. NP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6218335-BDE9-7DD2-024D-220D1B501F7C}"/>
              </a:ext>
            </a:extLst>
          </p:cNvPr>
          <p:cNvSpPr txBox="1"/>
          <p:nvPr/>
        </p:nvSpPr>
        <p:spPr>
          <a:xfrm>
            <a:off x="6917891" y="1938996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Regex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29E5443-1E85-23E9-4A43-7C272089800E}"/>
              </a:ext>
            </a:extLst>
          </p:cNvPr>
          <p:cNvSpPr txBox="1"/>
          <p:nvPr/>
        </p:nvSpPr>
        <p:spPr>
          <a:xfrm>
            <a:off x="8398349" y="2358803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13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FFE3B5-8142-792D-0030-6D6873AC82BB}"/>
              </a:ext>
            </a:extLst>
          </p:cNvPr>
          <p:cNvSpPr txBox="1"/>
          <p:nvPr/>
        </p:nvSpPr>
        <p:spPr>
          <a:xfrm>
            <a:off x="8398349" y="2782174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Parallel Cpt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D50100-14F8-1B0F-CA1F-D7CFFE5D1AB4}"/>
              </a:ext>
            </a:extLst>
          </p:cNvPr>
          <p:cNvSpPr txBox="1"/>
          <p:nvPr/>
        </p:nvSpPr>
        <p:spPr>
          <a:xfrm>
            <a:off x="8884703" y="2782173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Quantum Cpt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382195-9CA9-086B-4EB8-8E7D34462CAE}"/>
              </a:ext>
            </a:extLst>
          </p:cNvPr>
          <p:cNvSpPr txBox="1"/>
          <p:nvPr/>
        </p:nvSpPr>
        <p:spPr>
          <a:xfrm>
            <a:off x="9371057" y="2782173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NO" dirty="0"/>
              <a:t>Alg. Design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2054B06-B0CB-1B07-0C8E-1894F7D72283}"/>
              </a:ext>
            </a:extLst>
          </p:cNvPr>
          <p:cNvSpPr txBox="1"/>
          <p:nvPr/>
        </p:nvSpPr>
        <p:spPr>
          <a:xfrm>
            <a:off x="8398348" y="1938996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Wrap-Up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4D84087-FEC1-659E-71D0-A0212827FAAB}"/>
              </a:ext>
            </a:extLst>
          </p:cNvPr>
          <p:cNvSpPr txBox="1"/>
          <p:nvPr/>
        </p:nvSpPr>
        <p:spPr>
          <a:xfrm>
            <a:off x="9911595" y="2366288"/>
            <a:ext cx="14343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Week 14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99B958A-8327-7114-557C-60A8A6081623}"/>
              </a:ext>
            </a:extLst>
          </p:cNvPr>
          <p:cNvSpPr txBox="1"/>
          <p:nvPr/>
        </p:nvSpPr>
        <p:spPr>
          <a:xfrm>
            <a:off x="9911595" y="2789659"/>
            <a:ext cx="461665" cy="14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endParaRPr lang="en-NO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F835D61-492B-48AE-E59A-2AC699D91F5E}"/>
              </a:ext>
            </a:extLst>
          </p:cNvPr>
          <p:cNvSpPr txBox="1"/>
          <p:nvPr/>
        </p:nvSpPr>
        <p:spPr>
          <a:xfrm>
            <a:off x="10397949" y="2789658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endParaRPr lang="en-NO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DF6F63-0767-7D4E-4F3C-4E10873DE693}"/>
              </a:ext>
            </a:extLst>
          </p:cNvPr>
          <p:cNvSpPr txBox="1"/>
          <p:nvPr/>
        </p:nvSpPr>
        <p:spPr>
          <a:xfrm>
            <a:off x="10884303" y="2789658"/>
            <a:ext cx="461665" cy="140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endParaRPr lang="en-NO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AE672BF-DCAF-055D-0A46-679CBC9F00C2}"/>
              </a:ext>
            </a:extLst>
          </p:cNvPr>
          <p:cNvSpPr txBox="1"/>
          <p:nvPr/>
        </p:nvSpPr>
        <p:spPr>
          <a:xfrm>
            <a:off x="9911594" y="1946481"/>
            <a:ext cx="14343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E97C3C5-0C48-C7CD-952B-5E0255F689C4}"/>
              </a:ext>
            </a:extLst>
          </p:cNvPr>
          <p:cNvSpPr/>
          <p:nvPr/>
        </p:nvSpPr>
        <p:spPr>
          <a:xfrm>
            <a:off x="918600" y="5624525"/>
            <a:ext cx="2942153" cy="63205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Lab: Binary Search Trees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F175EE1-9EED-88A3-937C-97F2BDB938FD}"/>
              </a:ext>
            </a:extLst>
          </p:cNvPr>
          <p:cNvSpPr/>
          <p:nvPr/>
        </p:nvSpPr>
        <p:spPr>
          <a:xfrm>
            <a:off x="3933294" y="5619738"/>
            <a:ext cx="4426801" cy="63205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Lab: Maze Generation &amp; Resolution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0B9FC62-302A-51E8-050F-C4E721EE3206}"/>
              </a:ext>
            </a:extLst>
          </p:cNvPr>
          <p:cNvSpPr txBox="1"/>
          <p:nvPr/>
        </p:nvSpPr>
        <p:spPr>
          <a:xfrm>
            <a:off x="918600" y="5150291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8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A54821C-1159-5367-1F2D-E29C17C1A8EC}"/>
              </a:ext>
            </a:extLst>
          </p:cNvPr>
          <p:cNvSpPr txBox="1"/>
          <p:nvPr/>
        </p:nvSpPr>
        <p:spPr>
          <a:xfrm>
            <a:off x="2426381" y="5150291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9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F6589B7-8E9A-7ADA-654C-DD87A639B9BB}"/>
              </a:ext>
            </a:extLst>
          </p:cNvPr>
          <p:cNvSpPr txBox="1"/>
          <p:nvPr/>
        </p:nvSpPr>
        <p:spPr>
          <a:xfrm>
            <a:off x="3933294" y="5150291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10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1CA8D6-D623-8209-9357-128DBC8C4CF0}"/>
              </a:ext>
            </a:extLst>
          </p:cNvPr>
          <p:cNvSpPr txBox="1"/>
          <p:nvPr/>
        </p:nvSpPr>
        <p:spPr>
          <a:xfrm>
            <a:off x="5429508" y="5146727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11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EC993D-DB10-3463-8288-4B4685CAEAE3}"/>
              </a:ext>
            </a:extLst>
          </p:cNvPr>
          <p:cNvSpPr txBox="1"/>
          <p:nvPr/>
        </p:nvSpPr>
        <p:spPr>
          <a:xfrm>
            <a:off x="6925722" y="5146727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12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087E0DE-0A35-4D3F-1926-3132251091C9}"/>
              </a:ext>
            </a:extLst>
          </p:cNvPr>
          <p:cNvSpPr txBox="1"/>
          <p:nvPr/>
        </p:nvSpPr>
        <p:spPr>
          <a:xfrm>
            <a:off x="8406179" y="5146727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Quiz 13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60F7994-0283-2EF6-B6CF-6CF2EAF0B9CF}"/>
              </a:ext>
            </a:extLst>
          </p:cNvPr>
          <p:cNvSpPr txBox="1"/>
          <p:nvPr/>
        </p:nvSpPr>
        <p:spPr>
          <a:xfrm>
            <a:off x="9919425" y="5154212"/>
            <a:ext cx="14343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NO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F7F786E-796D-8201-D0DE-1A41C3090CA5}"/>
              </a:ext>
            </a:extLst>
          </p:cNvPr>
          <p:cNvSpPr/>
          <p:nvPr/>
        </p:nvSpPr>
        <p:spPr>
          <a:xfrm>
            <a:off x="8406179" y="5624525"/>
            <a:ext cx="1434373" cy="6320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Test Exam 2</a:t>
            </a:r>
          </a:p>
          <a:p>
            <a:pPr algn="ctr"/>
            <a:r>
              <a:rPr lang="en-NO" dirty="0">
                <a:solidFill>
                  <a:schemeClr val="bg1"/>
                </a:solidFill>
              </a:rPr>
              <a:t>(solution)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3FDBBF4-BDAC-5A00-2910-15CE67584BB2}"/>
              </a:ext>
            </a:extLst>
          </p:cNvPr>
          <p:cNvSpPr/>
          <p:nvPr/>
        </p:nvSpPr>
        <p:spPr>
          <a:xfrm>
            <a:off x="9919424" y="5624525"/>
            <a:ext cx="1434373" cy="63205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Review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3264DA7-6329-8076-BA17-92F4B31C2D7A}"/>
              </a:ext>
            </a:extLst>
          </p:cNvPr>
          <p:cNvSpPr txBox="1"/>
          <p:nvPr/>
        </p:nvSpPr>
        <p:spPr>
          <a:xfrm>
            <a:off x="3925463" y="1501638"/>
            <a:ext cx="29305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Test Exam 2</a:t>
            </a:r>
          </a:p>
        </p:txBody>
      </p:sp>
    </p:spTree>
    <p:extLst>
      <p:ext uri="{BB962C8B-B14F-4D97-AF65-F5344CB8AC3E}">
        <p14:creationId xmlns:p14="http://schemas.microsoft.com/office/powerpoint/2010/main" val="328029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F228B-16CB-239B-9A29-467EDF9A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Course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7A102-E5C0-A3B6-CB24-CE38EEF74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IDATA 2302 as during the fall 2021</a:t>
            </a:r>
          </a:p>
        </p:txBody>
      </p:sp>
    </p:spTree>
    <p:extLst>
      <p:ext uri="{BB962C8B-B14F-4D97-AF65-F5344CB8AC3E}">
        <p14:creationId xmlns:p14="http://schemas.microsoft.com/office/powerpoint/2010/main" val="31127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EAAB-FE8C-E954-EAE1-5A78A999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Learning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6C2418-1AAD-495A-3439-792EF5EAF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5357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37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61AEE-EAE5-0748-8A33-D3794AC0E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E496A-530B-F543-80A8-580C28A93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B02AB6-1F50-D64B-967C-201DFB442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E54686-244C-774B-A4D7-BDFE126E7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14272A-A0D9-C447-8679-092382A77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8A501B-9D89-6942-8379-992FB8B41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A36C-D8AF-787C-601A-D4FE854E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Syllabus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8F85D3-9FFF-B85C-92F7-BDF9F35938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8257" y="194173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0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A23EC0-43A0-D845-8B51-781674D1F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AC208E-0F5E-0E43-903B-96AB63E9AA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BA4B49-CE79-8341-85BD-21F42261C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75D7BF-B6A5-154D-AEC3-0B5DBAD1A4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A53610-B09A-5E47-A204-29D1926C4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937F45-60ED-1246-A333-C90CB5F58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F0DA45-C627-5F48-B5DA-6EEEA6C0C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5CF6E3-A5AB-A04C-8F67-C43428A52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457444-A7A8-5D41-9B42-111009DD0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AE2049-7102-8840-B5A5-6C457387E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56DD53-24ED-1B48-A812-44E5EFAAD4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DA0E37-483D-F445-BB99-12809B1BC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1E4986-E8C7-324A-8375-EE4ABD0284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CC0829-7122-E84D-927B-B23588FB2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1FD0C9-F57C-2F4B-B040-E493EE258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D60A5C-2332-944A-9AE2-EA5A7C894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E3366F-31B3-CB44-BF03-2EB312E8E9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F059A6-A514-0A4B-BCE3-C11AFF640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F9F22E-8A9D-9447-B262-A9DCAE8FF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36AA41-EC58-4942-8186-77BD8B5D3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089F93-68C1-134C-A364-2A735393B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Arrow 34">
            <a:extLst>
              <a:ext uri="{FF2B5EF4-FFF2-40B4-BE49-F238E27FC236}">
                <a16:creationId xmlns:a16="http://schemas.microsoft.com/office/drawing/2014/main" id="{00686732-8DD4-7D51-E78F-10764E2B854A}"/>
              </a:ext>
            </a:extLst>
          </p:cNvPr>
          <p:cNvSpPr/>
          <p:nvPr/>
        </p:nvSpPr>
        <p:spPr>
          <a:xfrm>
            <a:off x="1509485" y="2761344"/>
            <a:ext cx="9844315" cy="885371"/>
          </a:xfrm>
          <a:prstGeom prst="rightArrow">
            <a:avLst>
              <a:gd name="adj1" fmla="val 82787"/>
              <a:gd name="adj2" fmla="val 270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C4CE8-61BF-ADEA-B035-B5E13C2A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Course Organization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04E6C-31C4-EA77-2B0E-7EF81CD51306}"/>
              </a:ext>
            </a:extLst>
          </p:cNvPr>
          <p:cNvSpPr/>
          <p:nvPr/>
        </p:nvSpPr>
        <p:spPr>
          <a:xfrm>
            <a:off x="1228229" y="4524625"/>
            <a:ext cx="1764405" cy="69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Lecture </a:t>
            </a:r>
            <a:br>
              <a:rPr lang="en-NO" dirty="0"/>
            </a:br>
            <a:r>
              <a:rPr lang="en-NO" dirty="0"/>
              <a:t>(30 – 40 min)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5CDCDB-C2AE-07A0-40C0-294977725B67}"/>
              </a:ext>
            </a:extLst>
          </p:cNvPr>
          <p:cNvSpPr/>
          <p:nvPr/>
        </p:nvSpPr>
        <p:spPr>
          <a:xfrm>
            <a:off x="1228229" y="5296115"/>
            <a:ext cx="1764405" cy="1029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Lab. Session </a:t>
            </a:r>
            <a:br>
              <a:rPr lang="en-NO" dirty="0"/>
            </a:br>
            <a:r>
              <a:rPr lang="en-NO" dirty="0"/>
              <a:t>(1 h)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460944-F211-D957-A3BE-E5E0A1AF1B43}"/>
              </a:ext>
            </a:extLst>
          </p:cNvPr>
          <p:cNvSpPr/>
          <p:nvPr/>
        </p:nvSpPr>
        <p:spPr>
          <a:xfrm>
            <a:off x="3376854" y="4524625"/>
            <a:ext cx="1764405" cy="69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Lecture </a:t>
            </a:r>
            <a:br>
              <a:rPr lang="en-NO" dirty="0"/>
            </a:br>
            <a:r>
              <a:rPr lang="en-NO" dirty="0"/>
              <a:t>(30 – 40 min)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4C7EB-6EEA-60BB-DCDF-1D647F30F605}"/>
              </a:ext>
            </a:extLst>
          </p:cNvPr>
          <p:cNvSpPr/>
          <p:nvPr/>
        </p:nvSpPr>
        <p:spPr>
          <a:xfrm>
            <a:off x="3376854" y="5296115"/>
            <a:ext cx="1764405" cy="1029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Lab. Session  </a:t>
            </a:r>
            <a:br>
              <a:rPr lang="en-NO" dirty="0"/>
            </a:br>
            <a:r>
              <a:rPr lang="en-NO" dirty="0"/>
              <a:t>(1 h)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CB19F-0986-5044-9090-E16099522023}"/>
              </a:ext>
            </a:extLst>
          </p:cNvPr>
          <p:cNvSpPr/>
          <p:nvPr/>
        </p:nvSpPr>
        <p:spPr>
          <a:xfrm>
            <a:off x="5525479" y="4524625"/>
            <a:ext cx="1764405" cy="69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Lecture </a:t>
            </a:r>
            <a:br>
              <a:rPr lang="en-NO" dirty="0"/>
            </a:br>
            <a:r>
              <a:rPr lang="en-NO" dirty="0"/>
              <a:t>(30 – 40 min)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61824-514D-59CE-936E-58F3BEA07608}"/>
              </a:ext>
            </a:extLst>
          </p:cNvPr>
          <p:cNvSpPr/>
          <p:nvPr/>
        </p:nvSpPr>
        <p:spPr>
          <a:xfrm>
            <a:off x="5525479" y="5296115"/>
            <a:ext cx="1764405" cy="1029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Lab. Session   </a:t>
            </a:r>
            <a:br>
              <a:rPr lang="en-NO" dirty="0"/>
            </a:br>
            <a:r>
              <a:rPr lang="en-NO" dirty="0"/>
              <a:t>(1 h)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CC04F-4EF7-9394-3F6F-16AE03C057FC}"/>
              </a:ext>
            </a:extLst>
          </p:cNvPr>
          <p:cNvSpPr txBox="1"/>
          <p:nvPr/>
        </p:nvSpPr>
        <p:spPr>
          <a:xfrm>
            <a:off x="8075166" y="5012300"/>
            <a:ext cx="134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Weekly Quiz</a:t>
            </a:r>
          </a:p>
          <a:p>
            <a:r>
              <a:rPr lang="en-NO" dirty="0"/>
              <a:t>(optional)</a:t>
            </a:r>
          </a:p>
        </p:txBody>
      </p:sp>
      <p:pic>
        <p:nvPicPr>
          <p:cNvPr id="17" name="Graphic 16" descr="Clipboard Partially Crossed with solid fill">
            <a:extLst>
              <a:ext uri="{FF2B5EF4-FFF2-40B4-BE49-F238E27FC236}">
                <a16:creationId xmlns:a16="http://schemas.microsoft.com/office/drawing/2014/main" id="{C9C94CA6-0446-7324-7059-3D6049C03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950" y="4964415"/>
            <a:ext cx="694216" cy="6942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EC0CFEE-C25A-06E6-90D1-CC3F2B2F8B8B}"/>
              </a:ext>
            </a:extLst>
          </p:cNvPr>
          <p:cNvSpPr/>
          <p:nvPr/>
        </p:nvSpPr>
        <p:spPr>
          <a:xfrm>
            <a:off x="191588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Foundations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18F607-D52F-5903-BE40-D55C7247436B}"/>
              </a:ext>
            </a:extLst>
          </p:cNvPr>
          <p:cNvSpPr/>
          <p:nvPr/>
        </p:nvSpPr>
        <p:spPr>
          <a:xfrm>
            <a:off x="2527160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Foundations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1E9C8-297C-7109-66C7-B966671CA77C}"/>
              </a:ext>
            </a:extLst>
          </p:cNvPr>
          <p:cNvSpPr/>
          <p:nvPr/>
        </p:nvSpPr>
        <p:spPr>
          <a:xfrm>
            <a:off x="313843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Arrays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710E65-AEB5-190C-CD6E-0E4E70956A25}"/>
              </a:ext>
            </a:extLst>
          </p:cNvPr>
          <p:cNvSpPr/>
          <p:nvPr/>
        </p:nvSpPr>
        <p:spPr>
          <a:xfrm>
            <a:off x="3749710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Lists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9EAF4E-7051-F173-BBDB-00DB82E1B2DC}"/>
              </a:ext>
            </a:extLst>
          </p:cNvPr>
          <p:cNvSpPr/>
          <p:nvPr/>
        </p:nvSpPr>
        <p:spPr>
          <a:xfrm>
            <a:off x="436098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Recursion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96762B-0183-99A6-EA59-19F54DA988E5}"/>
              </a:ext>
            </a:extLst>
          </p:cNvPr>
          <p:cNvSpPr/>
          <p:nvPr/>
        </p:nvSpPr>
        <p:spPr>
          <a:xfrm>
            <a:off x="4972260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Sorting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6EF54-9406-25CA-6D4F-366A04DD2A09}"/>
              </a:ext>
            </a:extLst>
          </p:cNvPr>
          <p:cNvSpPr/>
          <p:nvPr/>
        </p:nvSpPr>
        <p:spPr>
          <a:xfrm>
            <a:off x="558353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Hashing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4E038-008D-5A3E-6AA4-E4621D84C3D3}"/>
              </a:ext>
            </a:extLst>
          </p:cNvPr>
          <p:cNvSpPr/>
          <p:nvPr/>
        </p:nvSpPr>
        <p:spPr>
          <a:xfrm>
            <a:off x="6194810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Trees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D8975E-7AD3-092E-32ED-25C7A8F0A7A6}"/>
              </a:ext>
            </a:extLst>
          </p:cNvPr>
          <p:cNvSpPr/>
          <p:nvPr/>
        </p:nvSpPr>
        <p:spPr>
          <a:xfrm>
            <a:off x="680608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Trees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17B613-716E-895A-3B6E-6E4BFDB241A3}"/>
              </a:ext>
            </a:extLst>
          </p:cNvPr>
          <p:cNvSpPr/>
          <p:nvPr/>
        </p:nvSpPr>
        <p:spPr>
          <a:xfrm>
            <a:off x="7417360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Graphs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E41955-7CB5-BF09-A06A-AE4C83BE5835}"/>
              </a:ext>
            </a:extLst>
          </p:cNvPr>
          <p:cNvSpPr/>
          <p:nvPr/>
        </p:nvSpPr>
        <p:spPr>
          <a:xfrm>
            <a:off x="802863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Optimization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F33B0C-C4D1-F549-BD0C-0234804957FF}"/>
              </a:ext>
            </a:extLst>
          </p:cNvPr>
          <p:cNvSpPr/>
          <p:nvPr/>
        </p:nvSpPr>
        <p:spPr>
          <a:xfrm>
            <a:off x="8639910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05FDF9-07DF-27BE-CF1B-ADE1DF471FB7}"/>
              </a:ext>
            </a:extLst>
          </p:cNvPr>
          <p:cNvSpPr/>
          <p:nvPr/>
        </p:nvSpPr>
        <p:spPr>
          <a:xfrm>
            <a:off x="9251185" y="2569316"/>
            <a:ext cx="387695" cy="127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Wrap-up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5212A-76AB-E9F4-9AF5-DA3FDA3CD0DD}"/>
              </a:ext>
            </a:extLst>
          </p:cNvPr>
          <p:cNvSpPr/>
          <p:nvPr/>
        </p:nvSpPr>
        <p:spPr>
          <a:xfrm>
            <a:off x="9862457" y="2569316"/>
            <a:ext cx="387695" cy="12738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Rerview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924387-5B19-6851-730F-DEED2A83DF26}"/>
              </a:ext>
            </a:extLst>
          </p:cNvPr>
          <p:cNvSpPr txBox="1"/>
          <p:nvPr/>
        </p:nvSpPr>
        <p:spPr>
          <a:xfrm>
            <a:off x="1958889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20668A-F05B-364A-BFD2-63E0D2F5A9B9}"/>
              </a:ext>
            </a:extLst>
          </p:cNvPr>
          <p:cNvSpPr txBox="1"/>
          <p:nvPr/>
        </p:nvSpPr>
        <p:spPr>
          <a:xfrm>
            <a:off x="2574115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767F9E-E7DA-604C-E4AB-EC7191277038}"/>
              </a:ext>
            </a:extLst>
          </p:cNvPr>
          <p:cNvSpPr txBox="1"/>
          <p:nvPr/>
        </p:nvSpPr>
        <p:spPr>
          <a:xfrm>
            <a:off x="3188732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8E6DF2-521D-5CB3-83B9-E5B746DD2419}"/>
              </a:ext>
            </a:extLst>
          </p:cNvPr>
          <p:cNvSpPr txBox="1"/>
          <p:nvPr/>
        </p:nvSpPr>
        <p:spPr>
          <a:xfrm>
            <a:off x="3799631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FEDA66-B136-00B8-C5BB-611AFD9BCDAD}"/>
              </a:ext>
            </a:extLst>
          </p:cNvPr>
          <p:cNvSpPr txBox="1"/>
          <p:nvPr/>
        </p:nvSpPr>
        <p:spPr>
          <a:xfrm>
            <a:off x="4414857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A54C6A-2003-5B0F-A232-0A974F0FC7F9}"/>
              </a:ext>
            </a:extLst>
          </p:cNvPr>
          <p:cNvSpPr txBox="1"/>
          <p:nvPr/>
        </p:nvSpPr>
        <p:spPr>
          <a:xfrm>
            <a:off x="5029474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441095-A64B-E318-A3E1-E40308324E68}"/>
              </a:ext>
            </a:extLst>
          </p:cNvPr>
          <p:cNvSpPr txBox="1"/>
          <p:nvPr/>
        </p:nvSpPr>
        <p:spPr>
          <a:xfrm>
            <a:off x="5642355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014D5-1AA6-B7A4-8CB9-C96023D2AF7E}"/>
              </a:ext>
            </a:extLst>
          </p:cNvPr>
          <p:cNvSpPr txBox="1"/>
          <p:nvPr/>
        </p:nvSpPr>
        <p:spPr>
          <a:xfrm>
            <a:off x="6257581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A395F6-4718-34C2-ECDE-71556EC961FE}"/>
              </a:ext>
            </a:extLst>
          </p:cNvPr>
          <p:cNvSpPr txBox="1"/>
          <p:nvPr/>
        </p:nvSpPr>
        <p:spPr>
          <a:xfrm>
            <a:off x="6872198" y="22292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44392C-A5AC-A260-88CE-AF04ED8F5117}"/>
              </a:ext>
            </a:extLst>
          </p:cNvPr>
          <p:cNvSpPr txBox="1"/>
          <p:nvPr/>
        </p:nvSpPr>
        <p:spPr>
          <a:xfrm>
            <a:off x="7411717" y="22292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E94233-9317-4AB8-DC76-21080E1FF0BC}"/>
              </a:ext>
            </a:extLst>
          </p:cNvPr>
          <p:cNvSpPr txBox="1"/>
          <p:nvPr/>
        </p:nvSpPr>
        <p:spPr>
          <a:xfrm>
            <a:off x="8010944" y="22292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1BFE47-08EA-50CC-40D4-5D86C36DFEF9}"/>
              </a:ext>
            </a:extLst>
          </p:cNvPr>
          <p:cNvSpPr txBox="1"/>
          <p:nvPr/>
        </p:nvSpPr>
        <p:spPr>
          <a:xfrm>
            <a:off x="8639834" y="22292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DAC61D-B117-7E88-6BFB-D796AF591804}"/>
              </a:ext>
            </a:extLst>
          </p:cNvPr>
          <p:cNvSpPr txBox="1"/>
          <p:nvPr/>
        </p:nvSpPr>
        <p:spPr>
          <a:xfrm>
            <a:off x="9235680" y="22292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42443F-EFD7-DE78-A4D1-6B65B0AA2D72}"/>
              </a:ext>
            </a:extLst>
          </p:cNvPr>
          <p:cNvSpPr txBox="1"/>
          <p:nvPr/>
        </p:nvSpPr>
        <p:spPr>
          <a:xfrm>
            <a:off x="9857096" y="22292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14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28BA9012-04E5-C738-1158-E21B1147B2AB}"/>
              </a:ext>
            </a:extLst>
          </p:cNvPr>
          <p:cNvSpPr/>
          <p:nvPr/>
        </p:nvSpPr>
        <p:spPr>
          <a:xfrm rot="16200000">
            <a:off x="4957850" y="184758"/>
            <a:ext cx="440947" cy="823878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DD5A01-69D3-516C-6149-25D2A9FE9C89}"/>
              </a:ext>
            </a:extLst>
          </p:cNvPr>
          <p:cNvSpPr/>
          <p:nvPr/>
        </p:nvSpPr>
        <p:spPr>
          <a:xfrm>
            <a:off x="4204231" y="2134921"/>
            <a:ext cx="63229" cy="1871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E51913-5086-00A2-9F75-2C4589458277}"/>
              </a:ext>
            </a:extLst>
          </p:cNvPr>
          <p:cNvSpPr/>
          <p:nvPr/>
        </p:nvSpPr>
        <p:spPr>
          <a:xfrm>
            <a:off x="6664122" y="2127651"/>
            <a:ext cx="63229" cy="1871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95A8DC-81BF-A2A0-14A8-A3EAA6804FB7}"/>
              </a:ext>
            </a:extLst>
          </p:cNvPr>
          <p:cNvSpPr txBox="1"/>
          <p:nvPr/>
        </p:nvSpPr>
        <p:spPr>
          <a:xfrm>
            <a:off x="3348005" y="1707100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</a:rPr>
              <a:t>Take Home Exam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58BB9F-2911-7CAD-8966-2C63B90320D8}"/>
              </a:ext>
            </a:extLst>
          </p:cNvPr>
          <p:cNvSpPr txBox="1"/>
          <p:nvPr/>
        </p:nvSpPr>
        <p:spPr>
          <a:xfrm>
            <a:off x="5776282" y="1684897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</a:rPr>
              <a:t>Take Home Exam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7C082E-C86A-DCD4-1E36-F198085A6F9D}"/>
              </a:ext>
            </a:extLst>
          </p:cNvPr>
          <p:cNvSpPr/>
          <p:nvPr/>
        </p:nvSpPr>
        <p:spPr>
          <a:xfrm>
            <a:off x="10481283" y="2558891"/>
            <a:ext cx="387695" cy="1273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Exam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DD2D3C-0600-66EF-E3D6-B881DA90B9D7}"/>
              </a:ext>
            </a:extLst>
          </p:cNvPr>
          <p:cNvSpPr txBox="1"/>
          <p:nvPr/>
        </p:nvSpPr>
        <p:spPr>
          <a:xfrm>
            <a:off x="10475922" y="221882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1575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/>
      <p:bldP spid="50" grpId="0" animBg="1"/>
      <p:bldP spid="51" grpId="0" animBg="1"/>
      <p:bldP spid="52" grpId="0" animBg="1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A64F3-9582-DE07-7F1E-04C43FB9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Feedback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40938-E168-84AD-1D7B-92F29CFE6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From students and myself</a:t>
            </a:r>
          </a:p>
        </p:txBody>
      </p:sp>
    </p:spTree>
    <p:extLst>
      <p:ext uri="{BB962C8B-B14F-4D97-AF65-F5344CB8AC3E}">
        <p14:creationId xmlns:p14="http://schemas.microsoft.com/office/powerpoint/2010/main" val="187777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C58BC-0B45-8614-DFC8-87BDE2B0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Lecturer’s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EB806-A75D-92B1-66C5-B5BEB020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NO" dirty="0"/>
              <a:t>The “competence” did not went through</a:t>
            </a:r>
          </a:p>
          <a:p>
            <a:pPr marL="0" indent="0">
              <a:buNone/>
            </a:pPr>
            <a:endParaRPr lang="en-NO" dirty="0"/>
          </a:p>
          <a:p>
            <a:pPr marL="514350" indent="-514350">
              <a:buFont typeface="+mj-lt"/>
              <a:buAutoNum type="arabicPeriod"/>
            </a:pPr>
            <a:r>
              <a:rPr lang="en-NO" dirty="0"/>
              <a:t>Underestimation of the ”effort” required to acquire the competence</a:t>
            </a:r>
          </a:p>
          <a:p>
            <a:pPr marL="0" indent="0">
              <a:buNone/>
            </a:pPr>
            <a:endParaRPr lang="en-NO" dirty="0"/>
          </a:p>
          <a:p>
            <a:pPr marL="514350" indent="-514350">
              <a:buFont typeface="+mj-lt"/>
              <a:buAutoNum type="arabicPeriod"/>
            </a:pPr>
            <a:r>
              <a:rPr lang="en-NO" dirty="0"/>
              <a:t>Failed to engage students (5 – 10 students attending)</a:t>
            </a:r>
          </a:p>
          <a:p>
            <a:pPr marL="514350" indent="-514350">
              <a:buFont typeface="+mj-lt"/>
              <a:buAutoNum type="arabicPeriod"/>
            </a:pPr>
            <a:endParaRPr lang="en-NO" dirty="0"/>
          </a:p>
          <a:p>
            <a:pPr marL="514350" indent="-514350">
              <a:buFont typeface="+mj-lt"/>
              <a:buAutoNum type="arabicPeriod"/>
            </a:pPr>
            <a:r>
              <a:rPr lang="en-NO" dirty="0"/>
              <a:t>Lab sessions: Live-coding did not work</a:t>
            </a:r>
          </a:p>
        </p:txBody>
      </p:sp>
    </p:spTree>
    <p:extLst>
      <p:ext uri="{BB962C8B-B14F-4D97-AF65-F5344CB8AC3E}">
        <p14:creationId xmlns:p14="http://schemas.microsoft.com/office/powerpoint/2010/main" val="241882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F302-C942-7A19-C14B-C9F68F4E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Students’ feedback—Participation</a:t>
            </a:r>
          </a:p>
        </p:txBody>
      </p:sp>
      <p:pic>
        <p:nvPicPr>
          <p:cNvPr id="1026" name="Picture 2" descr="Tableau des réponses au formulaire Forms. Titre de la question : Very few attended the lectures. What could be the reason(s)?. Nombre de réponses : 20 réponses.">
            <a:extLst>
              <a:ext uri="{FF2B5EF4-FFF2-40B4-BE49-F238E27FC236}">
                <a16:creationId xmlns:a16="http://schemas.microsoft.com/office/drawing/2014/main" id="{1CCC8279-CF26-5C0D-576E-2C1D2E76B9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82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936</Words>
  <Application>Microsoft Macintosh PowerPoint</Application>
  <PresentationFormat>Widescreen</PresentationFormat>
  <Paragraphs>499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IDATA2302—Onboarding</vt:lpstr>
      <vt:lpstr>Agenda</vt:lpstr>
      <vt:lpstr>Course Overview</vt:lpstr>
      <vt:lpstr>Learning Outcomes</vt:lpstr>
      <vt:lpstr>Syllabus</vt:lpstr>
      <vt:lpstr>Course Organization</vt:lpstr>
      <vt:lpstr>Feedback</vt:lpstr>
      <vt:lpstr>Lecturer’s Feedback</vt:lpstr>
      <vt:lpstr>Students’ feedback—Participation</vt:lpstr>
      <vt:lpstr>Student’s feedback—Material</vt:lpstr>
      <vt:lpstr>Students’ feedback—Examination</vt:lpstr>
      <vt:lpstr>Plan for next round</vt:lpstr>
      <vt:lpstr>Syllabus 2022 (1/2)</vt:lpstr>
      <vt:lpstr>Syllabus 2022 (2/2)</vt:lpstr>
      <vt:lpstr>Lab Sessions</vt:lpstr>
      <vt:lpstr>Lab Session Ideas</vt:lpstr>
      <vt:lpstr>Lab: Run-length Encoding</vt:lpstr>
      <vt:lpstr>Lab: Binary Search Tree</vt:lpstr>
      <vt:lpstr>Lab: Sorting Visualization</vt:lpstr>
      <vt:lpstr>Lab: Mazes</vt:lpstr>
      <vt:lpstr>Thank You! Ideas are Welcome</vt:lpstr>
      <vt:lpstr>Syllabus 2022 (1/2)</vt:lpstr>
      <vt:lpstr>Syllabus 2022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IDATA2302—Onboarding</dc:title>
  <dc:creator>Franck Chauvel</dc:creator>
  <cp:lastModifiedBy>Franck Chauvel</cp:lastModifiedBy>
  <cp:revision>2</cp:revision>
  <dcterms:created xsi:type="dcterms:W3CDTF">2022-06-26T06:11:13Z</dcterms:created>
  <dcterms:modified xsi:type="dcterms:W3CDTF">2022-06-27T12:01:15Z</dcterms:modified>
</cp:coreProperties>
</file>