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62" r:id="rId2"/>
    <p:sldId id="264" r:id="rId3"/>
    <p:sldId id="268" r:id="rId4"/>
    <p:sldId id="260" r:id="rId5"/>
    <p:sldId id="269" r:id="rId6"/>
    <p:sldId id="274" r:id="rId7"/>
    <p:sldId id="275" r:id="rId8"/>
    <p:sldId id="276" r:id="rId9"/>
    <p:sldId id="277" r:id="rId10"/>
    <p:sldId id="270" r:id="rId11"/>
    <p:sldId id="278" r:id="rId12"/>
    <p:sldId id="282" r:id="rId13"/>
    <p:sldId id="283" r:id="rId14"/>
    <p:sldId id="279" r:id="rId15"/>
    <p:sldId id="280" r:id="rId16"/>
    <p:sldId id="281" r:id="rId17"/>
    <p:sldId id="286" r:id="rId18"/>
    <p:sldId id="272" r:id="rId19"/>
    <p:sldId id="284" r:id="rId20"/>
    <p:sldId id="285" r:id="rId21"/>
    <p:sldId id="273" r:id="rId22"/>
    <p:sldId id="287" r:id="rId23"/>
    <p:sldId id="289" r:id="rId24"/>
    <p:sldId id="288" r:id="rId25"/>
    <p:sldId id="290" r:id="rId26"/>
    <p:sldId id="263" r:id="rId27"/>
    <p:sldId id="261" r:id="rId2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25/10/2021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seion.ku.dk/2011/11/next-universeum-meeting-in-trondheim-in-june-2012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versity.org/wiki/Ficheiro:Wikipedia_logo_(svg)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gentle introduction to graph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10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6518-EFBF-C447-9E38-5FBD2D42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5DAF-A412-7841-908B-874966CA1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What makes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D1DE-D26A-DE45-B9BE-9BBEE0E1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585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4FFD-E2D9-2A42-93BB-E44F2242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C5487-F4D3-D845-B218-598E30C2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286E5-148C-3A4C-84EE-53F5F9BDBDE8}"/>
                  </a:ext>
                </a:extLst>
              </p:cNvPr>
              <p:cNvSpPr txBox="1"/>
              <p:nvPr/>
            </p:nvSpPr>
            <p:spPr>
              <a:xfrm>
                <a:off x="4416373" y="3047446"/>
                <a:ext cx="335925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286E5-148C-3A4C-84EE-53F5F9BDB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73" y="3047446"/>
                <a:ext cx="3359253" cy="830997"/>
              </a:xfrm>
              <a:prstGeom prst="rect">
                <a:avLst/>
              </a:prstGeom>
              <a:blipFill>
                <a:blip r:embed="rId2"/>
                <a:stretch>
                  <a:fillRect l="-2632" r="-5263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E937A0A-4135-4643-A2AD-992A363F6BF7}"/>
              </a:ext>
            </a:extLst>
          </p:cNvPr>
          <p:cNvSpPr txBox="1"/>
          <p:nvPr/>
        </p:nvSpPr>
        <p:spPr>
          <a:xfrm>
            <a:off x="2683240" y="21735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8DBC7-D1D3-5B4E-B1E1-9147B57A444C}"/>
              </a:ext>
            </a:extLst>
          </p:cNvPr>
          <p:cNvSpPr txBox="1"/>
          <p:nvPr/>
        </p:nvSpPr>
        <p:spPr>
          <a:xfrm>
            <a:off x="4848543" y="4724401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vertices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(nodes)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6F84F-80D0-5249-82B3-6FA73746898B}"/>
              </a:ext>
            </a:extLst>
          </p:cNvPr>
          <p:cNvSpPr txBox="1"/>
          <p:nvPr/>
        </p:nvSpPr>
        <p:spPr>
          <a:xfrm>
            <a:off x="7822863" y="4724401"/>
            <a:ext cx="16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edges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(links)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99FFD5-729A-A34D-97A6-B1E9D9E8F3D7}"/>
              </a:ext>
            </a:extLst>
          </p:cNvPr>
          <p:cNvCxnSpPr>
            <a:cxnSpLocks/>
          </p:cNvCxnSpPr>
          <p:nvPr/>
        </p:nvCxnSpPr>
        <p:spPr>
          <a:xfrm>
            <a:off x="3589257" y="2542906"/>
            <a:ext cx="827116" cy="7549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EC4208-AC31-8F44-83FB-EE78660DE31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47988" y="3878445"/>
            <a:ext cx="558005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112E2-6E10-FB41-9D6B-6FF18EFBC8F5}"/>
              </a:ext>
            </a:extLst>
          </p:cNvPr>
          <p:cNvCxnSpPr>
            <a:cxnSpLocks/>
          </p:cNvCxnSpPr>
          <p:nvPr/>
        </p:nvCxnSpPr>
        <p:spPr>
          <a:xfrm flipH="1" flipV="1">
            <a:off x="7075357" y="3878443"/>
            <a:ext cx="1100166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C0F9CF-B427-6E43-A614-0C46AAB0DB81}"/>
                  </a:ext>
                </a:extLst>
              </p:cNvPr>
              <p:cNvSpPr txBox="1"/>
              <p:nvPr/>
            </p:nvSpPr>
            <p:spPr>
              <a:xfrm>
                <a:off x="8089315" y="5370732"/>
                <a:ext cx="107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C0F9CF-B427-6E43-A614-0C46AAB0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315" y="5370732"/>
                <a:ext cx="1078436" cy="276999"/>
              </a:xfrm>
              <a:prstGeom prst="rect">
                <a:avLst/>
              </a:prstGeom>
              <a:blipFill>
                <a:blip r:embed="rId3"/>
                <a:stretch>
                  <a:fillRect l="-2326" t="-4348" r="-2326" b="-434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7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3F95-F54C-7144-AC55-DDA858C3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Friendship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02D23-AFF9-9F42-AC2F-8241F06A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E156B-63A5-6F4D-86BB-C51584589E8B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93806-D647-F042-BC83-BC97ACED43DA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D21A8-C42B-C443-BA6F-1BED67F504F3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E84351-9280-0D43-A786-191B8793C011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4821B-7B99-F042-A414-D8C661201308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BB6A2-F4FC-B444-BE92-ACBA7741F77C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D38EB-151B-D949-A651-2DBD6BCA223D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BA46-7F61-8E42-A473-266232325459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F957B-06B5-2943-8C67-7DBD6BD69F1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4C76EE-06C7-564D-ADA6-303648E7425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0F7098-8A61-C147-837B-C96A1D362E66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19426-67A7-E84E-98C0-549739C020C9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592E0-CCCD-B346-BBB8-6A05007D7F6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BEBB447-E68A-494B-9D49-3986C8F8257D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A57624-209B-274F-8C3D-A1AE2B9708C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215569-1777-E449-BEDE-04A4066BABF5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0A826B-EBCB-2B49-A8D1-E7616271FD85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FF1E3-0F48-F949-92BF-B68FF0E3FA5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DA9222-4AA5-7545-BC81-BCF6604A9CE9}"/>
              </a:ext>
            </a:extLst>
          </p:cNvPr>
          <p:cNvSpPr txBox="1"/>
          <p:nvPr/>
        </p:nvSpPr>
        <p:spPr>
          <a:xfrm>
            <a:off x="920009" y="2518004"/>
            <a:ext cx="373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b="1" dirty="0">
                <a:solidFill>
                  <a:schemeClr val="accent3"/>
                </a:solidFill>
                <a:latin typeface="Montserrat" pitchFamily="2" charset="77"/>
              </a:rPr>
              <a:t>Vertices</a:t>
            </a:r>
            <a:r>
              <a:rPr lang="en-NO" sz="2400" dirty="0">
                <a:latin typeface="Montserrat" pitchFamily="2" charset="77"/>
              </a:rPr>
              <a:t> = {Denis, Erik, Frank, John, Lisa, Mary, Olive, Peter, Thomas 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BE09F2-9552-2A43-BC0B-EC330B770FAE}"/>
              </a:ext>
            </a:extLst>
          </p:cNvPr>
          <p:cNvSpPr txBox="1"/>
          <p:nvPr/>
        </p:nvSpPr>
        <p:spPr>
          <a:xfrm>
            <a:off x="920009" y="4282336"/>
            <a:ext cx="4010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b="1" dirty="0">
                <a:solidFill>
                  <a:schemeClr val="accent3"/>
                </a:solidFill>
                <a:latin typeface="Montserrat" pitchFamily="2" charset="77"/>
              </a:rPr>
              <a:t>Edges</a:t>
            </a:r>
            <a:r>
              <a:rPr lang="en-NO" sz="2400" dirty="0">
                <a:latin typeface="Montserrat" pitchFamily="2" charset="77"/>
              </a:rPr>
              <a:t> = {{D,F}, {D,F}, {E, O}, {F, L}, {F, T}, {J, L}, {J, M}, {M,P}, {M, O}}</a:t>
            </a:r>
          </a:p>
        </p:txBody>
      </p:sp>
    </p:spTree>
    <p:extLst>
      <p:ext uri="{BB962C8B-B14F-4D97-AF65-F5344CB8AC3E}">
        <p14:creationId xmlns:p14="http://schemas.microsoft.com/office/powerpoint/2010/main" val="124988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4806-8E80-5848-BF11-33481ED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111D6-AC41-3741-B07D-834B41E1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FBF32-AD30-464D-B263-9699A4596DAB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D8CCB-104F-1443-AA04-DC0B4A82F7C4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C807B-22E6-7943-AC19-982185966192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12FA1-4599-784F-AA75-866DA0F04939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8468B-6FBA-F247-8ED6-BA762DF45545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2BCD0-ECEC-B848-B68E-2DE52984400C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ABD234-655D-554D-B9EA-61405DD0E097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05B52-3F15-F54F-91FD-A1540EEBB1F6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C6345-3935-1C47-8E09-F103AE709DA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935499-5B3E-384F-B0EE-127E7731C44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60C6A-8618-EE44-B4F9-0C4683DAE34C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ADF870-A26E-6949-AB09-2BC0049CB12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A9D20B-5DDD-4B47-A5D1-294D44346416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77B12CA-D084-264B-8B2C-C9AABF5B13B5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90A3F-B379-CC4F-9E3A-C16B15112A3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E7074-E7C5-2143-ADFF-CD734BF090DE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6020C5-6116-1C43-9880-21DCD07B1B07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EA501-45A6-2740-AE94-0BDD0369C18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261B7E-E8D5-6942-9478-C8F403E6B459}"/>
              </a:ext>
            </a:extLst>
          </p:cNvPr>
          <p:cNvSpPr txBox="1"/>
          <p:nvPr/>
        </p:nvSpPr>
        <p:spPr>
          <a:xfrm>
            <a:off x="691415" y="2339878"/>
            <a:ext cx="513632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Adjacent vertices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Connected by an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John &amp; 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Olive &amp; Denis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Adjacent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Connected by a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{J,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</a:t>
            </a:r>
            <a:r>
              <a:rPr lang="en-NO" sz="2400" dirty="0">
                <a:latin typeface="Montserrat" pitchFamily="2" charset="77"/>
              </a:rPr>
              <a:t>} &amp; {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</a:t>
            </a:r>
            <a:r>
              <a:rPr lang="en-NO" sz="2400" dirty="0">
                <a:latin typeface="Montserrat" pitchFamily="2" charset="77"/>
              </a:rPr>
              <a:t>, O}</a:t>
            </a:r>
          </a:p>
          <a:p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388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7601-29E9-974E-A928-411C5977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Paths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8D582-81DA-D543-8735-4D41809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9F4C8C-C4A9-3E49-A534-217934DCBB43}"/>
              </a:ext>
            </a:extLst>
          </p:cNvPr>
          <p:cNvSpPr/>
          <p:nvPr/>
        </p:nvSpPr>
        <p:spPr>
          <a:xfrm>
            <a:off x="6455764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DDCAA-0316-9440-8994-8BADEEF4B694}"/>
              </a:ext>
            </a:extLst>
          </p:cNvPr>
          <p:cNvSpPr/>
          <p:nvPr/>
        </p:nvSpPr>
        <p:spPr>
          <a:xfrm>
            <a:off x="8655571" y="32753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F0253-D20D-AC43-8CFC-A58474301F35}"/>
              </a:ext>
            </a:extLst>
          </p:cNvPr>
          <p:cNvSpPr/>
          <p:nvPr/>
        </p:nvSpPr>
        <p:spPr>
          <a:xfrm>
            <a:off x="6455764" y="329756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D7BE1-4E1E-1849-9DC8-D1DB2974123B}"/>
              </a:ext>
            </a:extLst>
          </p:cNvPr>
          <p:cNvSpPr/>
          <p:nvPr/>
        </p:nvSpPr>
        <p:spPr>
          <a:xfrm>
            <a:off x="8655571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6A8F0-C78D-2B44-A4C4-872E8956ACBD}"/>
              </a:ext>
            </a:extLst>
          </p:cNvPr>
          <p:cNvSpPr/>
          <p:nvPr/>
        </p:nvSpPr>
        <p:spPr>
          <a:xfrm>
            <a:off x="7035383" y="44322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C3823-74F5-184B-8A75-621D0CABD1E7}"/>
              </a:ext>
            </a:extLst>
          </p:cNvPr>
          <p:cNvSpPr/>
          <p:nvPr/>
        </p:nvSpPr>
        <p:spPr>
          <a:xfrm>
            <a:off x="8655571" y="443632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28E1E-BB87-314D-A22A-C31F133A208B}"/>
              </a:ext>
            </a:extLst>
          </p:cNvPr>
          <p:cNvSpPr/>
          <p:nvPr/>
        </p:nvSpPr>
        <p:spPr>
          <a:xfrm>
            <a:off x="5650667" y="4432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7B130-F0A5-534C-B3DC-423DD8A09461}"/>
              </a:ext>
            </a:extLst>
          </p:cNvPr>
          <p:cNvSpPr/>
          <p:nvPr/>
        </p:nvSpPr>
        <p:spPr>
          <a:xfrm>
            <a:off x="10484371" y="32753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B22B9-E526-3A48-BC10-58BDB8645A6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10400" y="2489780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ED469-8A87-344B-B1CC-498EF1B6B29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565036" y="2249938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E9A494-D8D3-4941-9502-FC4D4266839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9210207" y="2489780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EDEEA-78B6-4441-ACAC-1729675C03A0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205303" y="3777250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4925D-F1BC-E14D-AF5D-F613ABDDE73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7010400" y="3777250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37A8484-3B46-BC4A-8D3D-93D923F952C3}"/>
              </a:ext>
            </a:extLst>
          </p:cNvPr>
          <p:cNvSpPr/>
          <p:nvPr/>
        </p:nvSpPr>
        <p:spPr>
          <a:xfrm>
            <a:off x="7035383" y="556691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DB5C11-EA9A-D943-A1F1-50720144C9E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8144655" y="4672081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0B249A-0EE8-C74C-932C-07BB819EECAC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590019" y="4911923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FC7285-242D-A541-AD41-53CF71111643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764843" y="3515181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CA550F-E76E-F941-BCA8-0565D73BDEE3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9210207" y="3755024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DDDD38-6640-0040-AF11-30AC91A8606A}"/>
              </a:ext>
            </a:extLst>
          </p:cNvPr>
          <p:cNvSpPr txBox="1"/>
          <p:nvPr/>
        </p:nvSpPr>
        <p:spPr>
          <a:xfrm>
            <a:off x="590545" y="3201025"/>
            <a:ext cx="51363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Sequence</a:t>
            </a:r>
            <a:r>
              <a:rPr lang="en-NO" sz="2400" dirty="0">
                <a:latin typeface="Montserrat" pitchFamily="2" charset="77"/>
              </a:rPr>
              <a:t>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of adjacent vertices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Ex: [John, Mary, Olive, Denis]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Denis is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reachable</a:t>
            </a:r>
            <a:r>
              <a:rPr lang="en-NO" sz="2400" dirty="0">
                <a:latin typeface="Montserrat" pitchFamily="2" charset="77"/>
              </a:rPr>
              <a:t> from John</a:t>
            </a:r>
            <a:endParaRPr lang="en-NO" sz="2400" dirty="0">
              <a:solidFill>
                <a:schemeClr val="accent3"/>
              </a:solidFill>
              <a:latin typeface="Montserrat" pitchFamily="2" charset="77"/>
            </a:endParaRP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4D0F2-F1AD-0E44-AF9F-D326292AE23B}"/>
              </a:ext>
            </a:extLst>
          </p:cNvPr>
          <p:cNvSpPr/>
          <p:nvPr/>
        </p:nvSpPr>
        <p:spPr>
          <a:xfrm>
            <a:off x="6446396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23BB98-F18E-3C49-BFFB-99DB967A7707}"/>
              </a:ext>
            </a:extLst>
          </p:cNvPr>
          <p:cNvSpPr/>
          <p:nvPr/>
        </p:nvSpPr>
        <p:spPr>
          <a:xfrm>
            <a:off x="6446396" y="3293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08BC7-2C3A-9E49-A86C-355BDB1191CB}"/>
              </a:ext>
            </a:extLst>
          </p:cNvPr>
          <p:cNvSpPr/>
          <p:nvPr/>
        </p:nvSpPr>
        <p:spPr>
          <a:xfrm>
            <a:off x="7026015" y="442815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66CD6E-1AB1-4045-9D0A-D62A8FBC57B8}"/>
              </a:ext>
            </a:extLst>
          </p:cNvPr>
          <p:cNvSpPr/>
          <p:nvPr/>
        </p:nvSpPr>
        <p:spPr>
          <a:xfrm>
            <a:off x="8646203" y="44322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1653-8078-E04D-AD16-6CE94461B264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7001032" y="2485696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6B2561-AC5D-1C48-A006-B439BAB5BF21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7001032" y="377316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4D8EF0-5D50-C44E-939F-75EFF66B8CE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 flipV="1">
            <a:off x="8135287" y="466799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1EBD-3C16-4B40-8960-61B1C180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Cycles/Circuits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2F642-F4B3-C943-BE3F-39DDB881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8E28A-FB2F-194E-90C4-37897DC245F5}"/>
              </a:ext>
            </a:extLst>
          </p:cNvPr>
          <p:cNvSpPr/>
          <p:nvPr/>
        </p:nvSpPr>
        <p:spPr>
          <a:xfrm>
            <a:off x="6455764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0BEBC-429F-5A40-BE4D-7A41722A9404}"/>
              </a:ext>
            </a:extLst>
          </p:cNvPr>
          <p:cNvSpPr/>
          <p:nvPr/>
        </p:nvSpPr>
        <p:spPr>
          <a:xfrm>
            <a:off x="8655571" y="32753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51F7B-6C9A-2F47-BC89-FDDEAA5980BB}"/>
              </a:ext>
            </a:extLst>
          </p:cNvPr>
          <p:cNvSpPr/>
          <p:nvPr/>
        </p:nvSpPr>
        <p:spPr>
          <a:xfrm>
            <a:off x="6455764" y="329756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0AADF-4D75-AD41-82BB-2F36F11F00DB}"/>
              </a:ext>
            </a:extLst>
          </p:cNvPr>
          <p:cNvSpPr/>
          <p:nvPr/>
        </p:nvSpPr>
        <p:spPr>
          <a:xfrm>
            <a:off x="8655571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EE732-9D87-2B43-A873-350B15F70FC7}"/>
              </a:ext>
            </a:extLst>
          </p:cNvPr>
          <p:cNvSpPr/>
          <p:nvPr/>
        </p:nvSpPr>
        <p:spPr>
          <a:xfrm>
            <a:off x="7035383" y="44322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6E252-1910-B748-A53D-ED5B89BB58B7}"/>
              </a:ext>
            </a:extLst>
          </p:cNvPr>
          <p:cNvSpPr/>
          <p:nvPr/>
        </p:nvSpPr>
        <p:spPr>
          <a:xfrm>
            <a:off x="8655571" y="443632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E47EE-61F2-344A-809E-477450F26F5D}"/>
              </a:ext>
            </a:extLst>
          </p:cNvPr>
          <p:cNvSpPr/>
          <p:nvPr/>
        </p:nvSpPr>
        <p:spPr>
          <a:xfrm>
            <a:off x="5650667" y="4432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FC5955-A48B-3C46-A681-10FD7A404D9B}"/>
              </a:ext>
            </a:extLst>
          </p:cNvPr>
          <p:cNvSpPr/>
          <p:nvPr/>
        </p:nvSpPr>
        <p:spPr>
          <a:xfrm>
            <a:off x="10484371" y="32753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6A0549-250C-0046-9DA6-A120E801C40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10400" y="2489780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9FE35-E208-C54B-9AD7-693915C1B2E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565036" y="2249938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1E972-0B67-5F40-8B51-F1BBC6083A50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9210207" y="2489780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5B6AB-F5DB-314A-84D2-478EFF68151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205303" y="3777250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52B886-0F0E-C94F-AA19-C893A9F65B33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7010400" y="3777250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621085C-66EC-EF4F-9CF2-02BB3B674E7E}"/>
              </a:ext>
            </a:extLst>
          </p:cNvPr>
          <p:cNvSpPr/>
          <p:nvPr/>
        </p:nvSpPr>
        <p:spPr>
          <a:xfrm>
            <a:off x="7035383" y="556691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7FE4C2-722E-D145-8EBA-BDA6B0594B7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8144655" y="4672081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6B7D02-A1BD-8D4A-A255-DC4858BE5DE3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590019" y="4911923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3A4F1F-596B-A541-A156-BE3DDE47CC52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764843" y="3515181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76D5F8-8EAA-8A43-A3C1-AB8B80074361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9210207" y="3755024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DEB615-CBA5-C545-B7A3-D96314594B2F}"/>
              </a:ext>
            </a:extLst>
          </p:cNvPr>
          <p:cNvSpPr/>
          <p:nvPr/>
        </p:nvSpPr>
        <p:spPr>
          <a:xfrm>
            <a:off x="6446396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C7B10-64FC-EB42-8CCD-932F44F66015}"/>
              </a:ext>
            </a:extLst>
          </p:cNvPr>
          <p:cNvSpPr/>
          <p:nvPr/>
        </p:nvSpPr>
        <p:spPr>
          <a:xfrm>
            <a:off x="6446396" y="3293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D5136E-F9C2-D74F-8861-6E3D46F2C906}"/>
              </a:ext>
            </a:extLst>
          </p:cNvPr>
          <p:cNvSpPr/>
          <p:nvPr/>
        </p:nvSpPr>
        <p:spPr>
          <a:xfrm>
            <a:off x="7026015" y="442815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B3E82-AC59-9C44-8596-1E17991840AF}"/>
              </a:ext>
            </a:extLst>
          </p:cNvPr>
          <p:cNvSpPr/>
          <p:nvPr/>
        </p:nvSpPr>
        <p:spPr>
          <a:xfrm>
            <a:off x="8646203" y="44322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9548BD-5140-D342-A11B-1E8AA4B71AB8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001032" y="2485696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91E89F-2C5A-9041-8FDC-B80E84EBD5C6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H="1" flipV="1">
            <a:off x="7001032" y="377316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793F3A-E02D-0445-AD25-30E73CD4EAA1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 flipV="1">
            <a:off x="8135287" y="466799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894FC9-34BB-6745-AC62-C3CE5CC0C9E1}"/>
              </a:ext>
            </a:extLst>
          </p:cNvPr>
          <p:cNvSpPr txBox="1"/>
          <p:nvPr/>
        </p:nvSpPr>
        <p:spPr>
          <a:xfrm>
            <a:off x="598357" y="2425761"/>
            <a:ext cx="51363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path</a:t>
            </a:r>
            <a:r>
              <a:rPr lang="en-NO" sz="2400" dirty="0">
                <a:latin typeface="Montserrat" pitchFamily="2" charset="77"/>
              </a:rPr>
              <a:t> that starts and ends at the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same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[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John</a:t>
            </a:r>
            <a:r>
              <a:rPr lang="en-NO" sz="2400" dirty="0">
                <a:latin typeface="Montserrat" pitchFamily="2" charset="77"/>
              </a:rPr>
              <a:t>, Mary, Olive, Denis, Franck, Lisa,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John</a:t>
            </a:r>
            <a:r>
              <a:rPr lang="en-NO" sz="2400" dirty="0">
                <a:latin typeface="Montserrat" pitchFamily="2" charset="77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Loop</a:t>
            </a:r>
            <a:r>
              <a:rPr lang="en-NO" sz="2400" dirty="0">
                <a:latin typeface="Montserrat" pitchFamily="2" charset="77"/>
              </a:rPr>
              <a:t>: Vertex connected to itself</a:t>
            </a: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59C5C8-2F31-554A-BC8C-5C3819ED7CCC}"/>
              </a:ext>
            </a:extLst>
          </p:cNvPr>
          <p:cNvSpPr/>
          <p:nvPr/>
        </p:nvSpPr>
        <p:spPr>
          <a:xfrm>
            <a:off x="8646203" y="3271255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D6AAD4-ADCF-904A-9DFE-6A57D3211B25}"/>
              </a:ext>
            </a:extLst>
          </p:cNvPr>
          <p:cNvSpPr/>
          <p:nvPr/>
        </p:nvSpPr>
        <p:spPr>
          <a:xfrm>
            <a:off x="8646203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0A7D97-CA62-F144-A521-7FB620AAAB3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555668" y="2245854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7F2528-F1C6-FC48-94D3-C6AEC7A9EE99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9200839" y="2485696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E1AC9-211C-8649-85CA-650FBC53E76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9200839" y="3750940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4A19C7B-3AEB-5C48-99FE-9CA96B04FAE3}"/>
              </a:ext>
            </a:extLst>
          </p:cNvPr>
          <p:cNvSpPr/>
          <p:nvPr/>
        </p:nvSpPr>
        <p:spPr>
          <a:xfrm>
            <a:off x="6451080" y="2010094"/>
            <a:ext cx="1109272" cy="479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</p:spTree>
    <p:extLst>
      <p:ext uri="{BB962C8B-B14F-4D97-AF65-F5344CB8AC3E}">
        <p14:creationId xmlns:p14="http://schemas.microsoft.com/office/powerpoint/2010/main" val="335814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5" grpId="0" animBg="1"/>
      <p:bldP spid="3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15F88D0-D705-3E4D-AFCF-66F8371C78FE}"/>
              </a:ext>
            </a:extLst>
          </p:cNvPr>
          <p:cNvSpPr/>
          <p:nvPr/>
        </p:nvSpPr>
        <p:spPr>
          <a:xfrm>
            <a:off x="10035917" y="3954843"/>
            <a:ext cx="1521500" cy="2493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5CE057-5D4F-E046-B031-D6CB750CE041}"/>
              </a:ext>
            </a:extLst>
          </p:cNvPr>
          <p:cNvSpPr/>
          <p:nvPr/>
        </p:nvSpPr>
        <p:spPr>
          <a:xfrm rot="16200000">
            <a:off x="8588157" y="4578300"/>
            <a:ext cx="1395484" cy="23449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955EDF-B589-684A-A022-EE17554E73FA}"/>
              </a:ext>
            </a:extLst>
          </p:cNvPr>
          <p:cNvSpPr/>
          <p:nvPr/>
        </p:nvSpPr>
        <p:spPr>
          <a:xfrm>
            <a:off x="5198730" y="1464816"/>
            <a:ext cx="6475751" cy="2338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2DB5-1661-4B41-9C1B-C497295B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Subgraphs &amp;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F44B5-E5C9-F14B-8689-8756DDE8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0F05F-94F4-434A-9741-AE89C1BF95C5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CC02D-C534-284E-94F1-4F9C367FB199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123BC-A48E-D144-A505-B45FB40A03B9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9C3EB-7B2A-094F-94D4-AC42027C7D90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83BF87-1A65-F145-A0DC-F1D33A792839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2D985-CA97-8C40-9222-3A053185F025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8CB102-A2D4-6A4B-859D-FBD5EFFA6CCD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849E6-089B-564F-9D1B-3C9D43505042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830BB-32FE-344B-AE3D-E05738160DE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F6626-85D6-124A-BD29-BD6CA4A9547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A2AD10-DED7-6A4E-B3E6-0324DA8961B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3F6F9-3E6C-7C4D-981C-C3C2584AACB9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5ABC89-6653-6045-A0E4-CE38058E95C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FA0C8-B130-364D-9963-CF7F73EA3B72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3D3E05-1AB7-354B-8D7A-2BA2AB9C662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1780C-33CA-7745-AAEA-F7883F01976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47C680-A348-3441-AFF9-FD7807DB1BC5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A9F1E8-3984-D946-95AD-ABF5B959A51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D63F777-14B5-2A4F-A536-AE761A79D3E1}"/>
              </a:ext>
            </a:extLst>
          </p:cNvPr>
          <p:cNvSpPr/>
          <p:nvPr/>
        </p:nvSpPr>
        <p:spPr>
          <a:xfrm>
            <a:off x="10244528" y="18609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K</a:t>
            </a:r>
            <a:r>
              <a:rPr lang="en-NO" dirty="0"/>
              <a:t>evin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48C3EC-61C4-3A42-9914-D342BC598B11}"/>
              </a:ext>
            </a:extLst>
          </p:cNvPr>
          <p:cNvSpPr/>
          <p:nvPr/>
        </p:nvSpPr>
        <p:spPr>
          <a:xfrm>
            <a:off x="10244528" y="4277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R</a:t>
            </a:r>
            <a:r>
              <a:rPr lang="en-NO" dirty="0"/>
              <a:t>obert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D2C863-2528-6E4E-AB16-7136D4691879}"/>
              </a:ext>
            </a:extLst>
          </p:cNvPr>
          <p:cNvSpPr/>
          <p:nvPr/>
        </p:nvSpPr>
        <p:spPr>
          <a:xfrm>
            <a:off x="8415728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A</a:t>
            </a:r>
            <a:r>
              <a:rPr lang="en-NO" dirty="0"/>
              <a:t>nna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DBDD5-0FE2-2843-8958-605600BB202F}"/>
              </a:ext>
            </a:extLst>
          </p:cNvPr>
          <p:cNvSpPr/>
          <p:nvPr/>
        </p:nvSpPr>
        <p:spPr>
          <a:xfrm>
            <a:off x="10244528" y="54170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H</a:t>
            </a:r>
            <a:r>
              <a:rPr lang="en-NO" dirty="0"/>
              <a:t>ugo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DA4FF7-AE4F-FF4F-8AFE-BA220448B780}"/>
              </a:ext>
            </a:extLst>
          </p:cNvPr>
          <p:cNvCxnSpPr>
            <a:cxnSpLocks/>
          </p:cNvCxnSpPr>
          <p:nvPr/>
        </p:nvCxnSpPr>
        <p:spPr>
          <a:xfrm flipH="1">
            <a:off x="9525000" y="5668093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D501-65EB-2448-BDCD-C755C26E9EF8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V="1">
            <a:off x="10799164" y="4757223"/>
            <a:ext cx="0" cy="659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882FD9-7E5B-7C45-88D6-4906F43584CE}"/>
              </a:ext>
            </a:extLst>
          </p:cNvPr>
          <p:cNvSpPr txBox="1"/>
          <p:nvPr/>
        </p:nvSpPr>
        <p:spPr>
          <a:xfrm>
            <a:off x="750757" y="2578161"/>
            <a:ext cx="5136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Subgraph</a:t>
            </a:r>
            <a:r>
              <a:rPr lang="en-NO" sz="2400" dirty="0">
                <a:latin typeface="Montserrat" pitchFamily="2" charset="7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Subset of the vertices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and Related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Subgraph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Every vertex is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reachable</a:t>
            </a:r>
            <a:r>
              <a:rPr lang="en-NO" sz="2400" dirty="0">
                <a:latin typeface="Montserrat" pitchFamily="2" charset="77"/>
              </a:rPr>
              <a:t> from every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EE26F1-ECE4-1A4A-A745-0E219379051E}"/>
              </a:ext>
            </a:extLst>
          </p:cNvPr>
          <p:cNvSpPr txBox="1"/>
          <p:nvPr/>
        </p:nvSpPr>
        <p:spPr>
          <a:xfrm>
            <a:off x="5221673" y="247962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subgraph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D18112-D21B-324D-94FE-7B7C46BF9B9B}"/>
              </a:ext>
            </a:extLst>
          </p:cNvPr>
          <p:cNvSpPr txBox="1"/>
          <p:nvPr/>
        </p:nvSpPr>
        <p:spPr>
          <a:xfrm>
            <a:off x="8194534" y="598793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8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1" grpId="0" animBg="1"/>
      <p:bldP spid="32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565B-CBA7-7245-B078-AEE18196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Kind of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6442FA-5FE7-2647-AB99-EDC27874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E8D77-8D9D-5C4E-83B0-8A4757B035F0}"/>
              </a:ext>
            </a:extLst>
          </p:cNvPr>
          <p:cNvSpPr/>
          <p:nvPr/>
        </p:nvSpPr>
        <p:spPr>
          <a:xfrm>
            <a:off x="1643297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37CA6-4FDE-E14E-8DF6-A041711179BE}"/>
              </a:ext>
            </a:extLst>
          </p:cNvPr>
          <p:cNvSpPr/>
          <p:nvPr/>
        </p:nvSpPr>
        <p:spPr>
          <a:xfrm>
            <a:off x="1643297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B660C-8EF2-9047-BC24-C6F83197A173}"/>
              </a:ext>
            </a:extLst>
          </p:cNvPr>
          <p:cNvSpPr/>
          <p:nvPr/>
        </p:nvSpPr>
        <p:spPr>
          <a:xfrm>
            <a:off x="3843104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C8AB9-4333-3B40-8839-05E01CA8188E}"/>
              </a:ext>
            </a:extLst>
          </p:cNvPr>
          <p:cNvSpPr/>
          <p:nvPr/>
        </p:nvSpPr>
        <p:spPr>
          <a:xfrm>
            <a:off x="2222916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2E9AD-1EA6-2543-81D3-BE28FDF5A7F2}"/>
              </a:ext>
            </a:extLst>
          </p:cNvPr>
          <p:cNvSpPr/>
          <p:nvPr/>
        </p:nvSpPr>
        <p:spPr>
          <a:xfrm>
            <a:off x="3843104" y="4567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9141E3-25C9-1347-A99E-1ADC5B83ACB1}"/>
              </a:ext>
            </a:extLst>
          </p:cNvPr>
          <p:cNvSpPr/>
          <p:nvPr/>
        </p:nvSpPr>
        <p:spPr>
          <a:xfrm>
            <a:off x="838200" y="456367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6C5811-E270-CB4B-A223-CBF93CBEEA6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197933" y="2621215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1057BB-F6A3-7345-8B38-4F5C02BEA2B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52569" y="2381373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5519F8-D39D-0F44-9E38-E277A3C3881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392836" y="3908685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6C0C3E-FB0B-AD4A-A7A1-B6F60591712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197933" y="3908685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605716-4B7D-134A-9226-58E3F2F01587}"/>
              </a:ext>
            </a:extLst>
          </p:cNvPr>
          <p:cNvSpPr/>
          <p:nvPr/>
        </p:nvSpPr>
        <p:spPr>
          <a:xfrm>
            <a:off x="2222916" y="56983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4C836A-7E75-9443-B317-A0668CF2873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332188" y="4803516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56A5B1-F07D-FE46-AF51-2521B01D8EF9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2777552" y="5043358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56DBFE2-3055-7749-9165-F24A9A19787B}"/>
              </a:ext>
            </a:extLst>
          </p:cNvPr>
          <p:cNvSpPr/>
          <p:nvPr/>
        </p:nvSpPr>
        <p:spPr>
          <a:xfrm>
            <a:off x="7072235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Modle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FE4B1-F9A4-7F47-8A85-DA3713C0E9AD}"/>
              </a:ext>
            </a:extLst>
          </p:cNvPr>
          <p:cNvSpPr/>
          <p:nvPr/>
        </p:nvSpPr>
        <p:spPr>
          <a:xfrm>
            <a:off x="7072235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Ålesund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719D5-3910-254D-857A-58AD74BC4E77}"/>
              </a:ext>
            </a:extLst>
          </p:cNvPr>
          <p:cNvSpPr/>
          <p:nvPr/>
        </p:nvSpPr>
        <p:spPr>
          <a:xfrm>
            <a:off x="9272042" y="2141530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Trondheim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D30E4-06BB-4946-ABFD-EA34001070DC}"/>
              </a:ext>
            </a:extLst>
          </p:cNvPr>
          <p:cNvSpPr/>
          <p:nvPr/>
        </p:nvSpPr>
        <p:spPr>
          <a:xfrm>
            <a:off x="7651854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Oppdal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FEBC5E-5704-9B4D-99F3-D79DAA1C6C97}"/>
              </a:ext>
            </a:extLst>
          </p:cNvPr>
          <p:cNvSpPr/>
          <p:nvPr/>
        </p:nvSpPr>
        <p:spPr>
          <a:xfrm>
            <a:off x="9730490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Hamar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9CFE10-DBE5-1A4F-8ACF-D0233E20175E}"/>
              </a:ext>
            </a:extLst>
          </p:cNvPr>
          <p:cNvSpPr/>
          <p:nvPr/>
        </p:nvSpPr>
        <p:spPr>
          <a:xfrm>
            <a:off x="6267138" y="456367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Bergen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9300F1-CDDA-3645-8673-C35EF4E95DF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626871" y="2621215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5202E5-59F3-5048-A3FA-6FA9560512B9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8181507" y="2381373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A1A8C-156A-F943-85DE-B4DBFE2FE181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6821774" y="3908685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3063BA-FFB1-094C-9B37-1CDEDF87605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H="1" flipV="1">
            <a:off x="7626871" y="3908685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E73B4CF-5213-E149-A090-C1C1934FC590}"/>
              </a:ext>
            </a:extLst>
          </p:cNvPr>
          <p:cNvSpPr/>
          <p:nvPr/>
        </p:nvSpPr>
        <p:spPr>
          <a:xfrm>
            <a:off x="7651854" y="56983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Oslo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DE4BBD-B19F-A941-A8A8-0BD0109DAA9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761126" y="4803516"/>
            <a:ext cx="9693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4C4582-C38F-7548-9467-32D98571C30D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V="1">
            <a:off x="8206490" y="5043358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67BD7A-8E69-4344-A919-6A1D1AEA998A}"/>
              </a:ext>
            </a:extLst>
          </p:cNvPr>
          <p:cNvSpPr txBox="1"/>
          <p:nvPr/>
        </p:nvSpPr>
        <p:spPr>
          <a:xfrm>
            <a:off x="7756925" y="2915114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82 km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DE94D0-750E-A443-9E2B-20CA5F2BDC24}"/>
              </a:ext>
            </a:extLst>
          </p:cNvPr>
          <p:cNvSpPr txBox="1"/>
          <p:nvPr/>
        </p:nvSpPr>
        <p:spPr>
          <a:xfrm>
            <a:off x="8349107" y="201030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220 km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C2B7D7-AF65-9840-866E-0CC076D08809}"/>
              </a:ext>
            </a:extLst>
          </p:cNvPr>
          <p:cNvSpPr txBox="1"/>
          <p:nvPr/>
        </p:nvSpPr>
        <p:spPr>
          <a:xfrm>
            <a:off x="6125985" y="4082291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425 km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51FFD9-E876-674A-9FF5-55EDBE86988D}"/>
              </a:ext>
            </a:extLst>
          </p:cNvPr>
          <p:cNvSpPr txBox="1"/>
          <p:nvPr/>
        </p:nvSpPr>
        <p:spPr>
          <a:xfrm>
            <a:off x="8206490" y="4082290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290 km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F4C8BE-671B-2145-86A4-3FD573BF60E3}"/>
              </a:ext>
            </a:extLst>
          </p:cNvPr>
          <p:cNvSpPr txBox="1"/>
          <p:nvPr/>
        </p:nvSpPr>
        <p:spPr>
          <a:xfrm>
            <a:off x="8811233" y="4803515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290 km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2A7670-D9CA-854E-AA98-8E87F876D7A7}"/>
              </a:ext>
            </a:extLst>
          </p:cNvPr>
          <p:cNvSpPr txBox="1"/>
          <p:nvPr/>
        </p:nvSpPr>
        <p:spPr>
          <a:xfrm>
            <a:off x="8349106" y="524946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400 km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F05683-EB37-5D43-972E-F4681F3DCE8E}"/>
              </a:ext>
            </a:extLst>
          </p:cNvPr>
          <p:cNvSpPr txBox="1"/>
          <p:nvPr/>
        </p:nvSpPr>
        <p:spPr>
          <a:xfrm>
            <a:off x="2999152" y="203758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9FE462-84B1-4649-B2B7-E5CDDB91754C}"/>
              </a:ext>
            </a:extLst>
          </p:cNvPr>
          <p:cNvSpPr txBox="1"/>
          <p:nvPr/>
        </p:nvSpPr>
        <p:spPr>
          <a:xfrm>
            <a:off x="2310433" y="289373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39202-3055-2B45-A019-BB51D70A81CC}"/>
              </a:ext>
            </a:extLst>
          </p:cNvPr>
          <p:cNvSpPr txBox="1"/>
          <p:nvPr/>
        </p:nvSpPr>
        <p:spPr>
          <a:xfrm>
            <a:off x="1073606" y="4016054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1FB242-CA43-C14D-8103-AC2ED93EAEEF}"/>
              </a:ext>
            </a:extLst>
          </p:cNvPr>
          <p:cNvSpPr txBox="1"/>
          <p:nvPr/>
        </p:nvSpPr>
        <p:spPr>
          <a:xfrm>
            <a:off x="2752569" y="410200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E26DEA-2093-DE44-A193-D0BD67370D38}"/>
              </a:ext>
            </a:extLst>
          </p:cNvPr>
          <p:cNvSpPr txBox="1"/>
          <p:nvPr/>
        </p:nvSpPr>
        <p:spPr>
          <a:xfrm>
            <a:off x="2899547" y="5249466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E9CC50-5A7F-9A49-BE54-11A3A6A103FA}"/>
              </a:ext>
            </a:extLst>
          </p:cNvPr>
          <p:cNvSpPr txBox="1"/>
          <p:nvPr/>
        </p:nvSpPr>
        <p:spPr>
          <a:xfrm>
            <a:off x="3557850" y="4178110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</p:spTree>
    <p:extLst>
      <p:ext uri="{BB962C8B-B14F-4D97-AF65-F5344CB8AC3E}">
        <p14:creationId xmlns:p14="http://schemas.microsoft.com/office/powerpoint/2010/main" val="41910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4BDC-E52D-D64B-BEEE-41460879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2F7F-C2BB-644B-BF58-D76D0461C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Which data structure to best hold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B4BD4-79C0-F847-AED3-73E31DF5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4243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AC59CF-5528-1247-8A14-15621800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7CE45-2535-6F4A-B0DD-B823A5B1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AC12FE-93CB-754F-9A4D-7AB0B5F85095}"/>
              </a:ext>
            </a:extLst>
          </p:cNvPr>
          <p:cNvSpPr/>
          <p:nvPr/>
        </p:nvSpPr>
        <p:spPr>
          <a:xfrm>
            <a:off x="1643297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174D6-4180-5346-807F-1FAF07FC275D}"/>
              </a:ext>
            </a:extLst>
          </p:cNvPr>
          <p:cNvSpPr/>
          <p:nvPr/>
        </p:nvSpPr>
        <p:spPr>
          <a:xfrm>
            <a:off x="3843104" y="34290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18DFD-1556-664A-80FA-2167AF34A5C0}"/>
              </a:ext>
            </a:extLst>
          </p:cNvPr>
          <p:cNvSpPr/>
          <p:nvPr/>
        </p:nvSpPr>
        <p:spPr>
          <a:xfrm>
            <a:off x="1643297" y="345122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6FDA4-CB06-524A-80D9-C68DC689E9DC}"/>
              </a:ext>
            </a:extLst>
          </p:cNvPr>
          <p:cNvSpPr/>
          <p:nvPr/>
        </p:nvSpPr>
        <p:spPr>
          <a:xfrm>
            <a:off x="3843104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E4EA4B-696C-A243-8B2A-42D5DA0F1C38}"/>
              </a:ext>
            </a:extLst>
          </p:cNvPr>
          <p:cNvSpPr/>
          <p:nvPr/>
        </p:nvSpPr>
        <p:spPr>
          <a:xfrm>
            <a:off x="2222916" y="45859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4C168-9D3E-E04F-993F-6EB0717BCBB7}"/>
              </a:ext>
            </a:extLst>
          </p:cNvPr>
          <p:cNvSpPr/>
          <p:nvPr/>
        </p:nvSpPr>
        <p:spPr>
          <a:xfrm>
            <a:off x="3843104" y="458998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52A08F-116C-0D46-BE81-C0C0E4147017}"/>
              </a:ext>
            </a:extLst>
          </p:cNvPr>
          <p:cNvSpPr/>
          <p:nvPr/>
        </p:nvSpPr>
        <p:spPr>
          <a:xfrm>
            <a:off x="838200" y="45859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A73FD-67BA-5244-A1C8-4A4ADF3EEA89}"/>
              </a:ext>
            </a:extLst>
          </p:cNvPr>
          <p:cNvSpPr/>
          <p:nvPr/>
        </p:nvSpPr>
        <p:spPr>
          <a:xfrm>
            <a:off x="5671904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353010-8670-E944-8369-5F1C3DFD88B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197933" y="2643442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2595F-38CA-6744-8775-93F516F2B45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52569" y="2403600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59E72-14F9-2246-85A3-EC20A40F53A5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397740" y="2643442"/>
            <a:ext cx="0" cy="7855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AA08FA-024C-7C48-BE6B-9787470B051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392836" y="3930912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781DEC-C698-D843-B199-1A47554C9DE0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2197933" y="3930912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5C189F3-5EB8-B74E-B4CC-077FFFA0EE1E}"/>
              </a:ext>
            </a:extLst>
          </p:cNvPr>
          <p:cNvSpPr/>
          <p:nvPr/>
        </p:nvSpPr>
        <p:spPr>
          <a:xfrm>
            <a:off x="2222916" y="57205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9F5B5-8B8E-134D-84A1-485D7F358F31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3332188" y="4825743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3CC3F8-E7B0-FD45-A635-601B601A02C8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2777552" y="5065585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0F51A0-0950-E54A-8415-7C4FD1591322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4952376" y="3668843"/>
            <a:ext cx="719528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CBD7FA-EBC7-B449-87BB-CAF6ACBABE89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397740" y="3908686"/>
            <a:ext cx="0" cy="6812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3E4A0B9-2492-2647-ADB6-E10245DA6634}"/>
              </a:ext>
            </a:extLst>
          </p:cNvPr>
          <p:cNvSpPr/>
          <p:nvPr/>
        </p:nvSpPr>
        <p:spPr>
          <a:xfrm>
            <a:off x="8015990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7FD106-FE61-BB41-A300-E7535D8309D9}"/>
              </a:ext>
            </a:extLst>
          </p:cNvPr>
          <p:cNvSpPr/>
          <p:nvPr/>
        </p:nvSpPr>
        <p:spPr>
          <a:xfrm>
            <a:off x="8015365" y="221019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0E15D-7E3A-CD4B-8C6A-EE00D61BB29B}"/>
              </a:ext>
            </a:extLst>
          </p:cNvPr>
          <p:cNvSpPr/>
          <p:nvPr/>
        </p:nvSpPr>
        <p:spPr>
          <a:xfrm>
            <a:off x="8015365" y="269153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24F7-A1E9-5B4D-A65C-1F0C4F8C7937}"/>
              </a:ext>
            </a:extLst>
          </p:cNvPr>
          <p:cNvSpPr/>
          <p:nvPr/>
        </p:nvSpPr>
        <p:spPr>
          <a:xfrm>
            <a:off x="8015788" y="3184853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694DCD-258D-624A-9039-270DB6667254}"/>
              </a:ext>
            </a:extLst>
          </p:cNvPr>
          <p:cNvSpPr/>
          <p:nvPr/>
        </p:nvSpPr>
        <p:spPr>
          <a:xfrm>
            <a:off x="8015365" y="3672821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938F1F-EF25-5544-A480-23E66247CF60}"/>
              </a:ext>
            </a:extLst>
          </p:cNvPr>
          <p:cNvSpPr/>
          <p:nvPr/>
        </p:nvSpPr>
        <p:spPr>
          <a:xfrm>
            <a:off x="8015365" y="416227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0FA034-DF63-B14D-AEE7-BCC9725A9984}"/>
              </a:ext>
            </a:extLst>
          </p:cNvPr>
          <p:cNvSpPr/>
          <p:nvPr/>
        </p:nvSpPr>
        <p:spPr>
          <a:xfrm>
            <a:off x="8015365" y="464301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C9F87B-1B18-DA4A-BB77-930939C3F36F}"/>
              </a:ext>
            </a:extLst>
          </p:cNvPr>
          <p:cNvSpPr/>
          <p:nvPr/>
        </p:nvSpPr>
        <p:spPr>
          <a:xfrm>
            <a:off x="8015365" y="5121537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02B773-95C3-7140-A597-22A4292DADF1}"/>
              </a:ext>
            </a:extLst>
          </p:cNvPr>
          <p:cNvSpPr/>
          <p:nvPr/>
        </p:nvSpPr>
        <p:spPr>
          <a:xfrm>
            <a:off x="8015365" y="560122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C2F7D1-48FE-1C49-ADB4-4EB1F4B191E9}"/>
              </a:ext>
            </a:extLst>
          </p:cNvPr>
          <p:cNvSpPr/>
          <p:nvPr/>
        </p:nvSpPr>
        <p:spPr>
          <a:xfrm>
            <a:off x="10233286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18A584-8AFA-524C-8F6C-76CECE2328C2}"/>
              </a:ext>
            </a:extLst>
          </p:cNvPr>
          <p:cNvSpPr/>
          <p:nvPr/>
        </p:nvSpPr>
        <p:spPr>
          <a:xfrm>
            <a:off x="9124638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B2E2E5-612D-7C46-98B3-4829F865BDC3}"/>
              </a:ext>
            </a:extLst>
          </p:cNvPr>
          <p:cNvSpPr/>
          <p:nvPr/>
        </p:nvSpPr>
        <p:spPr>
          <a:xfrm>
            <a:off x="9124638" y="221019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FCA363-6F10-7741-918F-15F2DDF563A6}"/>
              </a:ext>
            </a:extLst>
          </p:cNvPr>
          <p:cNvSpPr/>
          <p:nvPr/>
        </p:nvSpPr>
        <p:spPr>
          <a:xfrm>
            <a:off x="9124638" y="271337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13147C-F652-CF4F-BD3B-84D68A1A1570}"/>
              </a:ext>
            </a:extLst>
          </p:cNvPr>
          <p:cNvSpPr/>
          <p:nvPr/>
        </p:nvSpPr>
        <p:spPr>
          <a:xfrm>
            <a:off x="9124638" y="319611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0D8172-45B2-B940-AAB6-924C22D0214F}"/>
              </a:ext>
            </a:extLst>
          </p:cNvPr>
          <p:cNvSpPr/>
          <p:nvPr/>
        </p:nvSpPr>
        <p:spPr>
          <a:xfrm>
            <a:off x="9124638" y="464301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727C9E-A6D2-BE48-903B-55BF560B3D3C}"/>
              </a:ext>
            </a:extLst>
          </p:cNvPr>
          <p:cNvSpPr/>
          <p:nvPr/>
        </p:nvSpPr>
        <p:spPr>
          <a:xfrm>
            <a:off x="9124638" y="5121537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170AF6-ECC7-BB4F-A762-9E720EB9E7B5}"/>
              </a:ext>
            </a:extLst>
          </p:cNvPr>
          <p:cNvSpPr/>
          <p:nvPr/>
        </p:nvSpPr>
        <p:spPr>
          <a:xfrm>
            <a:off x="9124638" y="560006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EF9400-4225-524A-BC15-FE7DE625F3E8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8645576" y="1931444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137917-F40A-E245-A35E-8A4400C0F73A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9754224" y="1931444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6161AC-43F3-844B-8DBE-5293CF54FCE1}"/>
              </a:ext>
            </a:extLst>
          </p:cNvPr>
          <p:cNvCxnSpPr>
            <a:cxnSpLocks/>
          </p:cNvCxnSpPr>
          <p:nvPr/>
        </p:nvCxnSpPr>
        <p:spPr>
          <a:xfrm>
            <a:off x="8645576" y="2446282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1B1239-7E65-D842-962B-92C3C1EFF16E}"/>
              </a:ext>
            </a:extLst>
          </p:cNvPr>
          <p:cNvCxnSpPr>
            <a:cxnSpLocks/>
          </p:cNvCxnSpPr>
          <p:nvPr/>
        </p:nvCxnSpPr>
        <p:spPr>
          <a:xfrm>
            <a:off x="8645576" y="2937273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53E85B-BEB6-6949-9C63-787985B32349}"/>
              </a:ext>
            </a:extLst>
          </p:cNvPr>
          <p:cNvCxnSpPr>
            <a:cxnSpLocks/>
          </p:cNvCxnSpPr>
          <p:nvPr/>
        </p:nvCxnSpPr>
        <p:spPr>
          <a:xfrm>
            <a:off x="8644951" y="3406507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86AA24-74E8-A644-B6A7-ED843ECE2CE4}"/>
              </a:ext>
            </a:extLst>
          </p:cNvPr>
          <p:cNvCxnSpPr>
            <a:cxnSpLocks/>
          </p:cNvCxnSpPr>
          <p:nvPr/>
        </p:nvCxnSpPr>
        <p:spPr>
          <a:xfrm>
            <a:off x="8644951" y="4855461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D65AF8B-97BA-C440-AEAC-E3E0D92A0D81}"/>
              </a:ext>
            </a:extLst>
          </p:cNvPr>
          <p:cNvCxnSpPr>
            <a:cxnSpLocks/>
          </p:cNvCxnSpPr>
          <p:nvPr/>
        </p:nvCxnSpPr>
        <p:spPr>
          <a:xfrm>
            <a:off x="8644951" y="5333986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6FD152-9A73-C946-AFDE-3C30ADDDD14A}"/>
              </a:ext>
            </a:extLst>
          </p:cNvPr>
          <p:cNvCxnSpPr>
            <a:cxnSpLocks/>
          </p:cNvCxnSpPr>
          <p:nvPr/>
        </p:nvCxnSpPr>
        <p:spPr>
          <a:xfrm>
            <a:off x="8644951" y="5812511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56A14DD-8F65-7440-B3D7-C01335A73F09}"/>
              </a:ext>
            </a:extLst>
          </p:cNvPr>
          <p:cNvSpPr/>
          <p:nvPr/>
        </p:nvSpPr>
        <p:spPr>
          <a:xfrm>
            <a:off x="7709647" y="1524013"/>
            <a:ext cx="1219200" cy="4676246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3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12A22D-69D0-A741-A430-009707A201EE}"/>
              </a:ext>
            </a:extLst>
          </p:cNvPr>
          <p:cNvSpPr txBox="1"/>
          <p:nvPr/>
        </p:nvSpPr>
        <p:spPr>
          <a:xfrm>
            <a:off x="7709647" y="113078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vertices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986477-C51A-EC49-BDA4-22EEC0169063}"/>
              </a:ext>
            </a:extLst>
          </p:cNvPr>
          <p:cNvSpPr txBox="1"/>
          <p:nvPr/>
        </p:nvSpPr>
        <p:spPr>
          <a:xfrm>
            <a:off x="9857318" y="318485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adjacent vertices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7A44E4-FD5F-2E4B-8CF4-CC99BFC6B1C4}"/>
              </a:ext>
            </a:extLst>
          </p:cNvPr>
          <p:cNvSpPr/>
          <p:nvPr/>
        </p:nvSpPr>
        <p:spPr>
          <a:xfrm>
            <a:off x="7862047" y="3159244"/>
            <a:ext cx="1995272" cy="489388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1249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Beyond Lists and Trees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B94677-62EB-3540-819B-D6F285785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Lists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CAD888-A829-3943-80D6-FECAA7F40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Trees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600FCF-0D89-6C4E-AEFE-B3A213C7337D}"/>
              </a:ext>
            </a:extLst>
          </p:cNvPr>
          <p:cNvSpPr/>
          <p:nvPr/>
        </p:nvSpPr>
        <p:spPr>
          <a:xfrm>
            <a:off x="2706082" y="283663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51AE54-EA30-B34E-B12D-76ADEE3B07A9}"/>
              </a:ext>
            </a:extLst>
          </p:cNvPr>
          <p:cNvSpPr/>
          <p:nvPr/>
        </p:nvSpPr>
        <p:spPr>
          <a:xfrm>
            <a:off x="2706082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D197EA-DBD2-884A-9AF2-95364955D074}"/>
              </a:ext>
            </a:extLst>
          </p:cNvPr>
          <p:cNvSpPr/>
          <p:nvPr/>
        </p:nvSpPr>
        <p:spPr>
          <a:xfrm>
            <a:off x="2706082" y="465918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86A104-3E22-B245-A385-26B2A55AD3BB}"/>
              </a:ext>
            </a:extLst>
          </p:cNvPr>
          <p:cNvSpPr/>
          <p:nvPr/>
        </p:nvSpPr>
        <p:spPr>
          <a:xfrm>
            <a:off x="2706082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17FB3E-EF62-D548-A602-CDB7E87FDC0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131751" y="3278066"/>
            <a:ext cx="0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1AD1BC-9A87-FA48-9FB7-1E83BD4D77A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131751" y="4189342"/>
            <a:ext cx="0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78276F-35F9-274F-9B2A-6C13A551E82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131751" y="5100618"/>
            <a:ext cx="0" cy="469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1239B7-9112-1441-9B7F-CC31D910E75C}"/>
              </a:ext>
            </a:extLst>
          </p:cNvPr>
          <p:cNvSpPr/>
          <p:nvPr/>
        </p:nvSpPr>
        <p:spPr>
          <a:xfrm>
            <a:off x="7994927" y="283663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43466F-F625-E745-920E-21F205FC9A5E}"/>
              </a:ext>
            </a:extLst>
          </p:cNvPr>
          <p:cNvSpPr/>
          <p:nvPr/>
        </p:nvSpPr>
        <p:spPr>
          <a:xfrm>
            <a:off x="7356424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FEA67-1F82-604B-AD69-912DEA98D573}"/>
              </a:ext>
            </a:extLst>
          </p:cNvPr>
          <p:cNvSpPr/>
          <p:nvPr/>
        </p:nvSpPr>
        <p:spPr>
          <a:xfrm>
            <a:off x="9271934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CD2AC2-3993-1A4C-AA9B-32B7C321459E}"/>
              </a:ext>
            </a:extLst>
          </p:cNvPr>
          <p:cNvSpPr/>
          <p:nvPr/>
        </p:nvSpPr>
        <p:spPr>
          <a:xfrm>
            <a:off x="7994927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8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286651-EE27-F347-BF9C-9D581AC6902F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7782093" y="3278066"/>
            <a:ext cx="638503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4DCC17-E92B-6E4A-AFD9-10D4AE69C735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8420596" y="3278066"/>
            <a:ext cx="1277007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350163D-A00D-4A4B-AF7E-4972E7195B4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>
            <a:off x="9697603" y="4189342"/>
            <a:ext cx="0" cy="54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11A0897-2A14-2843-AF6D-210A3A937279}"/>
              </a:ext>
            </a:extLst>
          </p:cNvPr>
          <p:cNvSpPr/>
          <p:nvPr/>
        </p:nvSpPr>
        <p:spPr>
          <a:xfrm>
            <a:off x="6487180" y="4735403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465BC4E-01B7-1046-9B0E-1D5777F0B93E}"/>
              </a:ext>
            </a:extLst>
          </p:cNvPr>
          <p:cNvSpPr/>
          <p:nvPr/>
        </p:nvSpPr>
        <p:spPr>
          <a:xfrm>
            <a:off x="7912456" y="477002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52DBB3-F1E0-2148-84E0-C86C31A2A46A}"/>
              </a:ext>
            </a:extLst>
          </p:cNvPr>
          <p:cNvSpPr/>
          <p:nvPr/>
        </p:nvSpPr>
        <p:spPr>
          <a:xfrm>
            <a:off x="9271934" y="473344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88B9A8-9213-2A48-8296-89586F652329}"/>
              </a:ext>
            </a:extLst>
          </p:cNvPr>
          <p:cNvSpPr/>
          <p:nvPr/>
        </p:nvSpPr>
        <p:spPr>
          <a:xfrm>
            <a:off x="9285184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5DAFA2-9FEC-B148-9562-C847519206FC}"/>
              </a:ext>
            </a:extLst>
          </p:cNvPr>
          <p:cNvSpPr/>
          <p:nvPr/>
        </p:nvSpPr>
        <p:spPr>
          <a:xfrm>
            <a:off x="10575441" y="557978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C9DA60-A15A-1F43-A853-57CCB905E7D3}"/>
              </a:ext>
            </a:extLst>
          </p:cNvPr>
          <p:cNvSpPr/>
          <p:nvPr/>
        </p:nvSpPr>
        <p:spPr>
          <a:xfrm>
            <a:off x="6498461" y="557978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7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90AA848-6D55-B443-8F60-06D0B5BE341F}"/>
              </a:ext>
            </a:extLst>
          </p:cNvPr>
          <p:cNvCxnSpPr>
            <a:cxnSpLocks/>
            <a:stCxn id="78" idx="2"/>
            <a:endCxn id="89" idx="0"/>
          </p:cNvCxnSpPr>
          <p:nvPr/>
        </p:nvCxnSpPr>
        <p:spPr>
          <a:xfrm flipH="1">
            <a:off x="6912849" y="4189342"/>
            <a:ext cx="869244" cy="546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102F46-54E7-BC46-BD51-D0B4CCB65B9E}"/>
              </a:ext>
            </a:extLst>
          </p:cNvPr>
          <p:cNvCxnSpPr>
            <a:cxnSpLocks/>
            <a:stCxn id="78" idx="2"/>
            <a:endCxn id="90" idx="0"/>
          </p:cNvCxnSpPr>
          <p:nvPr/>
        </p:nvCxnSpPr>
        <p:spPr>
          <a:xfrm>
            <a:off x="7782093" y="4189342"/>
            <a:ext cx="556032" cy="580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FBAE11-D6F9-5D4C-9FAB-C9EBBDBDD6A7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 flipH="1">
            <a:off x="8420596" y="5174876"/>
            <a:ext cx="1277007" cy="39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9B0F4BF-0276-474A-A7BD-956CA09F087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9697603" y="5174876"/>
            <a:ext cx="13250" cy="39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2F4BA33-6627-A84A-8FBD-613EC13B2AFF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9697603" y="5174876"/>
            <a:ext cx="1303507" cy="404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8E8196-C75A-8A41-A055-12364C182106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6912849" y="5176837"/>
            <a:ext cx="11281" cy="402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F732-B214-8849-8C5F-8C39F06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95DB5-1843-ED49-AE34-3A65796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B6CDC-CAC1-ED4F-A856-7496C02E870A}"/>
              </a:ext>
            </a:extLst>
          </p:cNvPr>
          <p:cNvSpPr/>
          <p:nvPr/>
        </p:nvSpPr>
        <p:spPr>
          <a:xfrm>
            <a:off x="1643297" y="1986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7D5FB-3D10-8C4F-92BD-65FDF6837C76}"/>
              </a:ext>
            </a:extLst>
          </p:cNvPr>
          <p:cNvSpPr/>
          <p:nvPr/>
        </p:nvSpPr>
        <p:spPr>
          <a:xfrm>
            <a:off x="3843104" y="325204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A97F52-E248-134A-A850-319C7B525BD7}"/>
              </a:ext>
            </a:extLst>
          </p:cNvPr>
          <p:cNvSpPr/>
          <p:nvPr/>
        </p:nvSpPr>
        <p:spPr>
          <a:xfrm>
            <a:off x="1643297" y="32742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E0CB9-87BB-0E4A-9635-E6555693E30D}"/>
              </a:ext>
            </a:extLst>
          </p:cNvPr>
          <p:cNvSpPr/>
          <p:nvPr/>
        </p:nvSpPr>
        <p:spPr>
          <a:xfrm>
            <a:off x="3843104" y="1986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EE844F-5536-944A-B5FD-074F3BB85A8D}"/>
              </a:ext>
            </a:extLst>
          </p:cNvPr>
          <p:cNvSpPr/>
          <p:nvPr/>
        </p:nvSpPr>
        <p:spPr>
          <a:xfrm>
            <a:off x="2222916" y="44089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0E00B-49A2-C442-9478-09E2D192D4AA}"/>
              </a:ext>
            </a:extLst>
          </p:cNvPr>
          <p:cNvSpPr/>
          <p:nvPr/>
        </p:nvSpPr>
        <p:spPr>
          <a:xfrm>
            <a:off x="3843104" y="44130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92D1D-DEB7-F040-9AF7-CB98916639AB}"/>
              </a:ext>
            </a:extLst>
          </p:cNvPr>
          <p:cNvSpPr/>
          <p:nvPr/>
        </p:nvSpPr>
        <p:spPr>
          <a:xfrm>
            <a:off x="838200" y="440894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14F90-A454-8443-B163-760D4F07BF6F}"/>
              </a:ext>
            </a:extLst>
          </p:cNvPr>
          <p:cNvSpPr/>
          <p:nvPr/>
        </p:nvSpPr>
        <p:spPr>
          <a:xfrm>
            <a:off x="5671904" y="32520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FBF7F-D235-FD49-8FAD-9BA97E18185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197933" y="2466488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437F9-EF85-5F4A-A363-E5382BC1056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52569" y="2226646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8A7393-46FF-0E40-9A40-B8FD63531E3D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4397740" y="2466488"/>
            <a:ext cx="0" cy="7855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FD4E94-11AB-3046-A5BD-8C6BBA4B9D0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392836" y="3753958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C816EB-2AD0-D647-BBF1-41A9F3CBE13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197933" y="3753958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DBE216-E0EF-B94A-A968-D0639AB09A3F}"/>
              </a:ext>
            </a:extLst>
          </p:cNvPr>
          <p:cNvSpPr/>
          <p:nvPr/>
        </p:nvSpPr>
        <p:spPr>
          <a:xfrm>
            <a:off x="2222916" y="554361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C7D66F-A546-F346-B7D2-EA8673A35F48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332188" y="4648789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3BC65E-959C-514A-964E-3038764B3175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2777552" y="4888631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677F53-AB66-8A48-B7E7-CFCBF0B693EF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4952376" y="3491889"/>
            <a:ext cx="719528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7FF13C-DA9D-2B43-9759-19E82DE82D9F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397740" y="3731732"/>
            <a:ext cx="0" cy="6812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161B61-2615-924C-85B1-7F331111B152}"/>
              </a:ext>
            </a:extLst>
          </p:cNvPr>
          <p:cNvSpPr txBox="1"/>
          <p:nvPr/>
        </p:nvSpPr>
        <p:spPr>
          <a:xfrm>
            <a:off x="7265314" y="2475357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F25757-7EE7-314B-A2C6-5FB8FB7C8ECF}"/>
              </a:ext>
            </a:extLst>
          </p:cNvPr>
          <p:cNvSpPr txBox="1"/>
          <p:nvPr/>
        </p:nvSpPr>
        <p:spPr>
          <a:xfrm>
            <a:off x="7279741" y="282650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312B1-ED83-A44E-B11C-BD8C5F061D73}"/>
              </a:ext>
            </a:extLst>
          </p:cNvPr>
          <p:cNvSpPr txBox="1"/>
          <p:nvPr/>
        </p:nvSpPr>
        <p:spPr>
          <a:xfrm>
            <a:off x="7285352" y="317764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131C6-CC52-554C-8E0C-F45366A3D4C2}"/>
              </a:ext>
            </a:extLst>
          </p:cNvPr>
          <p:cNvSpPr txBox="1"/>
          <p:nvPr/>
        </p:nvSpPr>
        <p:spPr>
          <a:xfrm>
            <a:off x="7298176" y="3525934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A80FF-3175-7B4E-81A8-18CD4EEB4691}"/>
              </a:ext>
            </a:extLst>
          </p:cNvPr>
          <p:cNvSpPr txBox="1"/>
          <p:nvPr/>
        </p:nvSpPr>
        <p:spPr>
          <a:xfrm>
            <a:off x="7287756" y="385475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125E6-5F6C-024C-98CB-2E8336B4C1F9}"/>
              </a:ext>
            </a:extLst>
          </p:cNvPr>
          <p:cNvSpPr txBox="1"/>
          <p:nvPr/>
        </p:nvSpPr>
        <p:spPr>
          <a:xfrm>
            <a:off x="7258101" y="4193311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0844C-8280-424C-94F7-A28FFC25F8A0}"/>
              </a:ext>
            </a:extLst>
          </p:cNvPr>
          <p:cNvSpPr txBox="1"/>
          <p:nvPr/>
        </p:nvSpPr>
        <p:spPr>
          <a:xfrm>
            <a:off x="7263711" y="4543026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7DE5-9121-E64E-81BC-92B299F8DFCB}"/>
              </a:ext>
            </a:extLst>
          </p:cNvPr>
          <p:cNvSpPr txBox="1"/>
          <p:nvPr/>
        </p:nvSpPr>
        <p:spPr>
          <a:xfrm>
            <a:off x="7282947" y="488158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63310D-9D55-9C45-A665-9D750888ADF9}"/>
              </a:ext>
            </a:extLst>
          </p:cNvPr>
          <p:cNvSpPr txBox="1"/>
          <p:nvPr/>
        </p:nvSpPr>
        <p:spPr>
          <a:xfrm>
            <a:off x="7281344" y="524245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21ADC7-3278-AE47-91CF-551E2893F32F}"/>
              </a:ext>
            </a:extLst>
          </p:cNvPr>
          <p:cNvSpPr/>
          <p:nvPr/>
        </p:nvSpPr>
        <p:spPr>
          <a:xfrm>
            <a:off x="7681298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D0633A-6925-7749-8138-E3492DAB52A8}"/>
              </a:ext>
            </a:extLst>
          </p:cNvPr>
          <p:cNvSpPr/>
          <p:nvPr/>
        </p:nvSpPr>
        <p:spPr>
          <a:xfrm>
            <a:off x="7681298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36EFD-94AF-6046-9594-9A5FFD86BEA4}"/>
              </a:ext>
            </a:extLst>
          </p:cNvPr>
          <p:cNvSpPr/>
          <p:nvPr/>
        </p:nvSpPr>
        <p:spPr>
          <a:xfrm>
            <a:off x="7681298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701AF-DD8F-FD48-88F8-037C68DF7438}"/>
              </a:ext>
            </a:extLst>
          </p:cNvPr>
          <p:cNvSpPr/>
          <p:nvPr/>
        </p:nvSpPr>
        <p:spPr>
          <a:xfrm>
            <a:off x="7681298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BBB9AA-4AF6-6F4B-88B7-002BF9BEBD14}"/>
              </a:ext>
            </a:extLst>
          </p:cNvPr>
          <p:cNvSpPr/>
          <p:nvPr/>
        </p:nvSpPr>
        <p:spPr>
          <a:xfrm>
            <a:off x="7681298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40EBBB-9DA7-3A45-9A3E-A7501D154241}"/>
              </a:ext>
            </a:extLst>
          </p:cNvPr>
          <p:cNvSpPr/>
          <p:nvPr/>
        </p:nvSpPr>
        <p:spPr>
          <a:xfrm>
            <a:off x="7681298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23D976-15EC-FA40-8EFE-A23A1C75D9C4}"/>
              </a:ext>
            </a:extLst>
          </p:cNvPr>
          <p:cNvSpPr/>
          <p:nvPr/>
        </p:nvSpPr>
        <p:spPr>
          <a:xfrm>
            <a:off x="7681298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495968-3FFB-C74E-A729-2CF89894B457}"/>
              </a:ext>
            </a:extLst>
          </p:cNvPr>
          <p:cNvSpPr/>
          <p:nvPr/>
        </p:nvSpPr>
        <p:spPr>
          <a:xfrm>
            <a:off x="7681298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033F03-18E9-1745-9A1D-FCEA7FB82230}"/>
              </a:ext>
            </a:extLst>
          </p:cNvPr>
          <p:cNvSpPr/>
          <p:nvPr/>
        </p:nvSpPr>
        <p:spPr>
          <a:xfrm>
            <a:off x="7681298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B06ED5-9AF5-1646-915C-FE510E2F952F}"/>
              </a:ext>
            </a:extLst>
          </p:cNvPr>
          <p:cNvSpPr/>
          <p:nvPr/>
        </p:nvSpPr>
        <p:spPr>
          <a:xfrm>
            <a:off x="8103294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674959-E627-E34B-9DC4-7DE7BB7A2629}"/>
              </a:ext>
            </a:extLst>
          </p:cNvPr>
          <p:cNvSpPr/>
          <p:nvPr/>
        </p:nvSpPr>
        <p:spPr>
          <a:xfrm>
            <a:off x="8103294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540A4-9C5B-2A46-9E1F-017636EE2266}"/>
              </a:ext>
            </a:extLst>
          </p:cNvPr>
          <p:cNvSpPr/>
          <p:nvPr/>
        </p:nvSpPr>
        <p:spPr>
          <a:xfrm>
            <a:off x="8103294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8BA583-CA9C-AE48-826E-E6B57A7EAD84}"/>
              </a:ext>
            </a:extLst>
          </p:cNvPr>
          <p:cNvSpPr/>
          <p:nvPr/>
        </p:nvSpPr>
        <p:spPr>
          <a:xfrm>
            <a:off x="8103294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78CA99-3578-1444-887A-77F2103D06F3}"/>
              </a:ext>
            </a:extLst>
          </p:cNvPr>
          <p:cNvSpPr/>
          <p:nvPr/>
        </p:nvSpPr>
        <p:spPr>
          <a:xfrm>
            <a:off x="8103294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FA3E37-D2E4-A84D-9735-DDE58126CF2F}"/>
              </a:ext>
            </a:extLst>
          </p:cNvPr>
          <p:cNvSpPr/>
          <p:nvPr/>
        </p:nvSpPr>
        <p:spPr>
          <a:xfrm>
            <a:off x="8103294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3C1F7D-4D29-D546-81FA-517737C311E8}"/>
              </a:ext>
            </a:extLst>
          </p:cNvPr>
          <p:cNvSpPr/>
          <p:nvPr/>
        </p:nvSpPr>
        <p:spPr>
          <a:xfrm>
            <a:off x="8103294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31901A-F5A3-3F41-BF9C-738F1010D78B}"/>
              </a:ext>
            </a:extLst>
          </p:cNvPr>
          <p:cNvSpPr/>
          <p:nvPr/>
        </p:nvSpPr>
        <p:spPr>
          <a:xfrm>
            <a:off x="8103294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5407CC-DA22-DA46-B66C-ECE9155264BF}"/>
              </a:ext>
            </a:extLst>
          </p:cNvPr>
          <p:cNvSpPr/>
          <p:nvPr/>
        </p:nvSpPr>
        <p:spPr>
          <a:xfrm>
            <a:off x="8103294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5FC5F2-7A9B-3049-9514-F0BDCE052A16}"/>
              </a:ext>
            </a:extLst>
          </p:cNvPr>
          <p:cNvSpPr/>
          <p:nvPr/>
        </p:nvSpPr>
        <p:spPr>
          <a:xfrm>
            <a:off x="8525290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12A032-21A5-9D4D-957F-F042F0C720D4}"/>
              </a:ext>
            </a:extLst>
          </p:cNvPr>
          <p:cNvSpPr/>
          <p:nvPr/>
        </p:nvSpPr>
        <p:spPr>
          <a:xfrm>
            <a:off x="8525290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E9248-9B0F-B745-BD4A-1CDCFFEF21BE}"/>
              </a:ext>
            </a:extLst>
          </p:cNvPr>
          <p:cNvSpPr/>
          <p:nvPr/>
        </p:nvSpPr>
        <p:spPr>
          <a:xfrm>
            <a:off x="8525290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DE99E3-96B8-7E40-967F-13DDD330BA09}"/>
              </a:ext>
            </a:extLst>
          </p:cNvPr>
          <p:cNvSpPr/>
          <p:nvPr/>
        </p:nvSpPr>
        <p:spPr>
          <a:xfrm>
            <a:off x="8525290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B9A025-9C46-BE42-89D2-664AD3F2663F}"/>
              </a:ext>
            </a:extLst>
          </p:cNvPr>
          <p:cNvSpPr/>
          <p:nvPr/>
        </p:nvSpPr>
        <p:spPr>
          <a:xfrm>
            <a:off x="8525290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878C8F-E0C0-5942-AC53-6BF630A944B9}"/>
              </a:ext>
            </a:extLst>
          </p:cNvPr>
          <p:cNvSpPr/>
          <p:nvPr/>
        </p:nvSpPr>
        <p:spPr>
          <a:xfrm>
            <a:off x="8525290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69C482-703E-E147-9BAD-D27CC047D0F7}"/>
              </a:ext>
            </a:extLst>
          </p:cNvPr>
          <p:cNvSpPr/>
          <p:nvPr/>
        </p:nvSpPr>
        <p:spPr>
          <a:xfrm>
            <a:off x="8525290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592A06-14C9-4B47-BAC3-6C4A6BC8EC5C}"/>
              </a:ext>
            </a:extLst>
          </p:cNvPr>
          <p:cNvSpPr/>
          <p:nvPr/>
        </p:nvSpPr>
        <p:spPr>
          <a:xfrm>
            <a:off x="8525290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BE2CAE-9429-7A4C-BCE0-55650C6653F3}"/>
              </a:ext>
            </a:extLst>
          </p:cNvPr>
          <p:cNvSpPr/>
          <p:nvPr/>
        </p:nvSpPr>
        <p:spPr>
          <a:xfrm>
            <a:off x="8525290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3EF8306-07D5-1140-9A99-289709DFA526}"/>
              </a:ext>
            </a:extLst>
          </p:cNvPr>
          <p:cNvSpPr/>
          <p:nvPr/>
        </p:nvSpPr>
        <p:spPr>
          <a:xfrm>
            <a:off x="8944204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04D6BA-8430-AD4E-9506-0574DF5EB830}"/>
              </a:ext>
            </a:extLst>
          </p:cNvPr>
          <p:cNvSpPr/>
          <p:nvPr/>
        </p:nvSpPr>
        <p:spPr>
          <a:xfrm>
            <a:off x="8944204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697C48-E7B7-A14A-BF2A-A3C803CA9C5A}"/>
              </a:ext>
            </a:extLst>
          </p:cNvPr>
          <p:cNvSpPr/>
          <p:nvPr/>
        </p:nvSpPr>
        <p:spPr>
          <a:xfrm>
            <a:off x="8944204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00D9E1-8488-CF4B-A294-1FD5C97D5F26}"/>
              </a:ext>
            </a:extLst>
          </p:cNvPr>
          <p:cNvSpPr/>
          <p:nvPr/>
        </p:nvSpPr>
        <p:spPr>
          <a:xfrm>
            <a:off x="8944204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5F9203-082A-AF48-B5A3-F671E0AFF076}"/>
              </a:ext>
            </a:extLst>
          </p:cNvPr>
          <p:cNvSpPr/>
          <p:nvPr/>
        </p:nvSpPr>
        <p:spPr>
          <a:xfrm>
            <a:off x="8944204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2F3379-F772-BA4B-B213-A6036EAC81A9}"/>
              </a:ext>
            </a:extLst>
          </p:cNvPr>
          <p:cNvSpPr/>
          <p:nvPr/>
        </p:nvSpPr>
        <p:spPr>
          <a:xfrm>
            <a:off x="8944204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CB597EB-D794-2948-A17C-6FD69F1E458F}"/>
              </a:ext>
            </a:extLst>
          </p:cNvPr>
          <p:cNvSpPr/>
          <p:nvPr/>
        </p:nvSpPr>
        <p:spPr>
          <a:xfrm>
            <a:off x="8944204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5DBDE02-5EA4-2548-AA25-7E08B218EF17}"/>
              </a:ext>
            </a:extLst>
          </p:cNvPr>
          <p:cNvSpPr/>
          <p:nvPr/>
        </p:nvSpPr>
        <p:spPr>
          <a:xfrm>
            <a:off x="8944204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8084C6-7E56-E440-A1AF-3895949DA6FC}"/>
              </a:ext>
            </a:extLst>
          </p:cNvPr>
          <p:cNvSpPr/>
          <p:nvPr/>
        </p:nvSpPr>
        <p:spPr>
          <a:xfrm>
            <a:off x="8944204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5D87BC-D824-4C42-9BCE-9A00A30C6F9C}"/>
              </a:ext>
            </a:extLst>
          </p:cNvPr>
          <p:cNvSpPr/>
          <p:nvPr/>
        </p:nvSpPr>
        <p:spPr>
          <a:xfrm>
            <a:off x="9366200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2CF72A1-DB18-B745-93E0-547425741262}"/>
              </a:ext>
            </a:extLst>
          </p:cNvPr>
          <p:cNvSpPr/>
          <p:nvPr/>
        </p:nvSpPr>
        <p:spPr>
          <a:xfrm>
            <a:off x="9366200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EBC63B-539E-D64F-A29D-CF8934BB8797}"/>
              </a:ext>
            </a:extLst>
          </p:cNvPr>
          <p:cNvSpPr/>
          <p:nvPr/>
        </p:nvSpPr>
        <p:spPr>
          <a:xfrm>
            <a:off x="9366200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19E02C-2FB3-4B45-B424-21FFABCBB1E3}"/>
              </a:ext>
            </a:extLst>
          </p:cNvPr>
          <p:cNvSpPr/>
          <p:nvPr/>
        </p:nvSpPr>
        <p:spPr>
          <a:xfrm>
            <a:off x="9366200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4053F8E-D6BE-F34C-969A-670259479E5A}"/>
              </a:ext>
            </a:extLst>
          </p:cNvPr>
          <p:cNvSpPr/>
          <p:nvPr/>
        </p:nvSpPr>
        <p:spPr>
          <a:xfrm>
            <a:off x="9366200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14E0885-5161-D447-B60B-0F660393AAEB}"/>
              </a:ext>
            </a:extLst>
          </p:cNvPr>
          <p:cNvSpPr/>
          <p:nvPr/>
        </p:nvSpPr>
        <p:spPr>
          <a:xfrm>
            <a:off x="9366200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5E74793-5F66-B543-8BBA-7CFD1E7D2F9C}"/>
              </a:ext>
            </a:extLst>
          </p:cNvPr>
          <p:cNvSpPr/>
          <p:nvPr/>
        </p:nvSpPr>
        <p:spPr>
          <a:xfrm>
            <a:off x="9366200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AA6261-BED9-1A45-BA58-803DA3A653EE}"/>
              </a:ext>
            </a:extLst>
          </p:cNvPr>
          <p:cNvSpPr/>
          <p:nvPr/>
        </p:nvSpPr>
        <p:spPr>
          <a:xfrm>
            <a:off x="9366200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46CC7FA-3EF1-E04D-B01E-0EF81022EBDE}"/>
              </a:ext>
            </a:extLst>
          </p:cNvPr>
          <p:cNvSpPr/>
          <p:nvPr/>
        </p:nvSpPr>
        <p:spPr>
          <a:xfrm>
            <a:off x="9366200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B76DEB-86CD-FE4A-91A9-AEFFCF694C03}"/>
              </a:ext>
            </a:extLst>
          </p:cNvPr>
          <p:cNvSpPr/>
          <p:nvPr/>
        </p:nvSpPr>
        <p:spPr>
          <a:xfrm>
            <a:off x="9788196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892D1B1-1217-A84C-BE85-997B265F6A38}"/>
              </a:ext>
            </a:extLst>
          </p:cNvPr>
          <p:cNvSpPr/>
          <p:nvPr/>
        </p:nvSpPr>
        <p:spPr>
          <a:xfrm>
            <a:off x="9788196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E9676E0-C196-384A-859B-E73A16B0CF1C}"/>
              </a:ext>
            </a:extLst>
          </p:cNvPr>
          <p:cNvSpPr/>
          <p:nvPr/>
        </p:nvSpPr>
        <p:spPr>
          <a:xfrm>
            <a:off x="9788196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11663E-DC94-544F-BFC7-36CCEA2C34FC}"/>
              </a:ext>
            </a:extLst>
          </p:cNvPr>
          <p:cNvSpPr/>
          <p:nvPr/>
        </p:nvSpPr>
        <p:spPr>
          <a:xfrm>
            <a:off x="9788196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C820A1-58C6-4147-8D05-F2AD62FA5304}"/>
              </a:ext>
            </a:extLst>
          </p:cNvPr>
          <p:cNvSpPr/>
          <p:nvPr/>
        </p:nvSpPr>
        <p:spPr>
          <a:xfrm>
            <a:off x="9788196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6B2E0C0-7E8C-084C-BE02-0CDCA0861792}"/>
              </a:ext>
            </a:extLst>
          </p:cNvPr>
          <p:cNvSpPr/>
          <p:nvPr/>
        </p:nvSpPr>
        <p:spPr>
          <a:xfrm>
            <a:off x="9788196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2BD409-AEBB-CE46-8AF7-05D067DB4167}"/>
              </a:ext>
            </a:extLst>
          </p:cNvPr>
          <p:cNvSpPr/>
          <p:nvPr/>
        </p:nvSpPr>
        <p:spPr>
          <a:xfrm>
            <a:off x="9788196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5A89D3C-7719-884C-8E09-D4880BEB05C9}"/>
              </a:ext>
            </a:extLst>
          </p:cNvPr>
          <p:cNvSpPr/>
          <p:nvPr/>
        </p:nvSpPr>
        <p:spPr>
          <a:xfrm>
            <a:off x="9788196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6354F0A-3240-024A-B6F6-9DC142668B5C}"/>
              </a:ext>
            </a:extLst>
          </p:cNvPr>
          <p:cNvSpPr/>
          <p:nvPr/>
        </p:nvSpPr>
        <p:spPr>
          <a:xfrm>
            <a:off x="9788196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2D34848-C6DF-6F4E-95BB-372D174E3430}"/>
              </a:ext>
            </a:extLst>
          </p:cNvPr>
          <p:cNvSpPr/>
          <p:nvPr/>
        </p:nvSpPr>
        <p:spPr>
          <a:xfrm>
            <a:off x="10224543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AC9BB95-B4CC-FA44-BB9E-1F61A21BC1D0}"/>
              </a:ext>
            </a:extLst>
          </p:cNvPr>
          <p:cNvSpPr/>
          <p:nvPr/>
        </p:nvSpPr>
        <p:spPr>
          <a:xfrm>
            <a:off x="10224543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1291802-2317-1B46-8C5D-4DF1504B9DBD}"/>
              </a:ext>
            </a:extLst>
          </p:cNvPr>
          <p:cNvSpPr/>
          <p:nvPr/>
        </p:nvSpPr>
        <p:spPr>
          <a:xfrm>
            <a:off x="10224543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FEE940-BA63-3A42-B317-471F598443EE}"/>
              </a:ext>
            </a:extLst>
          </p:cNvPr>
          <p:cNvSpPr/>
          <p:nvPr/>
        </p:nvSpPr>
        <p:spPr>
          <a:xfrm>
            <a:off x="10224543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5A13D6-415D-5C48-8177-EF715D4027EE}"/>
              </a:ext>
            </a:extLst>
          </p:cNvPr>
          <p:cNvSpPr/>
          <p:nvPr/>
        </p:nvSpPr>
        <p:spPr>
          <a:xfrm>
            <a:off x="10224543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48B6C1A-4A95-D24F-8CE6-6C3364B4C931}"/>
              </a:ext>
            </a:extLst>
          </p:cNvPr>
          <p:cNvSpPr/>
          <p:nvPr/>
        </p:nvSpPr>
        <p:spPr>
          <a:xfrm>
            <a:off x="10224543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1056352-4F6E-2146-8B8E-6F83CD733BEF}"/>
              </a:ext>
            </a:extLst>
          </p:cNvPr>
          <p:cNvSpPr/>
          <p:nvPr/>
        </p:nvSpPr>
        <p:spPr>
          <a:xfrm>
            <a:off x="10224543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F86C92-E44C-EB4F-AD32-964B8E757B8B}"/>
              </a:ext>
            </a:extLst>
          </p:cNvPr>
          <p:cNvSpPr/>
          <p:nvPr/>
        </p:nvSpPr>
        <p:spPr>
          <a:xfrm>
            <a:off x="10224543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CEF437A-7A10-3548-BA53-3373741EA2D4}"/>
              </a:ext>
            </a:extLst>
          </p:cNvPr>
          <p:cNvSpPr/>
          <p:nvPr/>
        </p:nvSpPr>
        <p:spPr>
          <a:xfrm>
            <a:off x="10224543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99A82-47E2-8649-9539-500F42513D1D}"/>
              </a:ext>
            </a:extLst>
          </p:cNvPr>
          <p:cNvSpPr/>
          <p:nvPr/>
        </p:nvSpPr>
        <p:spPr>
          <a:xfrm>
            <a:off x="10646539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5377FAD-767A-6444-9F93-5D2756A08C6C}"/>
              </a:ext>
            </a:extLst>
          </p:cNvPr>
          <p:cNvSpPr/>
          <p:nvPr/>
        </p:nvSpPr>
        <p:spPr>
          <a:xfrm>
            <a:off x="10646539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D06F4C9-3A02-1C4A-843A-F7A2C48313AD}"/>
              </a:ext>
            </a:extLst>
          </p:cNvPr>
          <p:cNvSpPr/>
          <p:nvPr/>
        </p:nvSpPr>
        <p:spPr>
          <a:xfrm>
            <a:off x="10646539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B51F797-90A6-4B4D-BB60-21ADA49167DF}"/>
              </a:ext>
            </a:extLst>
          </p:cNvPr>
          <p:cNvSpPr/>
          <p:nvPr/>
        </p:nvSpPr>
        <p:spPr>
          <a:xfrm>
            <a:off x="10646539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E3B3ACB-9679-BC45-990D-D73F4C094249}"/>
              </a:ext>
            </a:extLst>
          </p:cNvPr>
          <p:cNvSpPr/>
          <p:nvPr/>
        </p:nvSpPr>
        <p:spPr>
          <a:xfrm>
            <a:off x="10646539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D6F50A1-5EFC-2442-9180-01F71842AE54}"/>
              </a:ext>
            </a:extLst>
          </p:cNvPr>
          <p:cNvSpPr/>
          <p:nvPr/>
        </p:nvSpPr>
        <p:spPr>
          <a:xfrm>
            <a:off x="10646539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7EBFB0A-2276-5F45-B051-BDB5AD6B201D}"/>
              </a:ext>
            </a:extLst>
          </p:cNvPr>
          <p:cNvSpPr/>
          <p:nvPr/>
        </p:nvSpPr>
        <p:spPr>
          <a:xfrm>
            <a:off x="10646539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BF5ECC9-9FE5-A849-A830-895175E6A2EC}"/>
              </a:ext>
            </a:extLst>
          </p:cNvPr>
          <p:cNvSpPr/>
          <p:nvPr/>
        </p:nvSpPr>
        <p:spPr>
          <a:xfrm>
            <a:off x="10646539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B0BF5E1-F164-5E47-B4FE-BB979817C493}"/>
              </a:ext>
            </a:extLst>
          </p:cNvPr>
          <p:cNvSpPr/>
          <p:nvPr/>
        </p:nvSpPr>
        <p:spPr>
          <a:xfrm>
            <a:off x="10646539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3784C7-A962-3848-820F-3C299B5AA7DC}"/>
              </a:ext>
            </a:extLst>
          </p:cNvPr>
          <p:cNvSpPr/>
          <p:nvPr/>
        </p:nvSpPr>
        <p:spPr>
          <a:xfrm>
            <a:off x="11068535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CFFC1A3-D88A-B54A-B821-AAC0C4F92B06}"/>
              </a:ext>
            </a:extLst>
          </p:cNvPr>
          <p:cNvSpPr/>
          <p:nvPr/>
        </p:nvSpPr>
        <p:spPr>
          <a:xfrm>
            <a:off x="11068535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8A15FD-1A4E-7C4B-80E7-7E7B4795B1F6}"/>
              </a:ext>
            </a:extLst>
          </p:cNvPr>
          <p:cNvSpPr/>
          <p:nvPr/>
        </p:nvSpPr>
        <p:spPr>
          <a:xfrm>
            <a:off x="11068535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6EEEF3-A853-4447-B1E4-B910761EDD0B}"/>
              </a:ext>
            </a:extLst>
          </p:cNvPr>
          <p:cNvSpPr/>
          <p:nvPr/>
        </p:nvSpPr>
        <p:spPr>
          <a:xfrm>
            <a:off x="11068535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88D120A-8D0A-7F41-85A8-D354300AE678}"/>
              </a:ext>
            </a:extLst>
          </p:cNvPr>
          <p:cNvSpPr/>
          <p:nvPr/>
        </p:nvSpPr>
        <p:spPr>
          <a:xfrm>
            <a:off x="11068535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A590D9D-4182-B542-BFCA-94732D53B8B1}"/>
              </a:ext>
            </a:extLst>
          </p:cNvPr>
          <p:cNvSpPr/>
          <p:nvPr/>
        </p:nvSpPr>
        <p:spPr>
          <a:xfrm>
            <a:off x="11068535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E60EA67-985B-AB4E-B217-C4CA625B3D73}"/>
              </a:ext>
            </a:extLst>
          </p:cNvPr>
          <p:cNvSpPr/>
          <p:nvPr/>
        </p:nvSpPr>
        <p:spPr>
          <a:xfrm>
            <a:off x="11068535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76747A-2177-8243-9A31-D0F474E7423C}"/>
              </a:ext>
            </a:extLst>
          </p:cNvPr>
          <p:cNvSpPr/>
          <p:nvPr/>
        </p:nvSpPr>
        <p:spPr>
          <a:xfrm>
            <a:off x="11068535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B543E5F-3E43-7149-A7F8-1DA70FC3C40A}"/>
              </a:ext>
            </a:extLst>
          </p:cNvPr>
          <p:cNvSpPr/>
          <p:nvPr/>
        </p:nvSpPr>
        <p:spPr>
          <a:xfrm>
            <a:off x="11068535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38337B4-830F-F148-BFDD-9FD50E56DE68}"/>
              </a:ext>
            </a:extLst>
          </p:cNvPr>
          <p:cNvSpPr txBox="1"/>
          <p:nvPr/>
        </p:nvSpPr>
        <p:spPr>
          <a:xfrm>
            <a:off x="7692496" y="2127934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95B1A04-DEFB-2546-AB50-69DD1D0CE66F}"/>
              </a:ext>
            </a:extLst>
          </p:cNvPr>
          <p:cNvSpPr txBox="1"/>
          <p:nvPr/>
        </p:nvSpPr>
        <p:spPr>
          <a:xfrm>
            <a:off x="8128919" y="212793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8A89A2-FD17-0543-83F2-778C02A9A243}"/>
              </a:ext>
            </a:extLst>
          </p:cNvPr>
          <p:cNvSpPr txBox="1"/>
          <p:nvPr/>
        </p:nvSpPr>
        <p:spPr>
          <a:xfrm>
            <a:off x="8556526" y="212793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7F3603D-C6D6-174C-9605-85CAEA05BDD2}"/>
              </a:ext>
            </a:extLst>
          </p:cNvPr>
          <p:cNvSpPr txBox="1"/>
          <p:nvPr/>
        </p:nvSpPr>
        <p:spPr>
          <a:xfrm>
            <a:off x="8988264" y="2127934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9FCFF3-EFD9-744F-BA40-800911DFC082}"/>
              </a:ext>
            </a:extLst>
          </p:cNvPr>
          <p:cNvSpPr txBox="1"/>
          <p:nvPr/>
        </p:nvSpPr>
        <p:spPr>
          <a:xfrm>
            <a:off x="9394354" y="212308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F771D0B-1002-E64B-B177-999D58F759E0}"/>
              </a:ext>
            </a:extLst>
          </p:cNvPr>
          <p:cNvSpPr txBox="1"/>
          <p:nvPr/>
        </p:nvSpPr>
        <p:spPr>
          <a:xfrm>
            <a:off x="9796166" y="212348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46B74C-A237-AF46-BCF5-72F1F07C6852}"/>
              </a:ext>
            </a:extLst>
          </p:cNvPr>
          <p:cNvSpPr txBox="1"/>
          <p:nvPr/>
        </p:nvSpPr>
        <p:spPr>
          <a:xfrm>
            <a:off x="10234138" y="2123089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E884D33-156A-3A49-BD86-349C3A59A06B}"/>
              </a:ext>
            </a:extLst>
          </p:cNvPr>
          <p:cNvSpPr txBox="1"/>
          <p:nvPr/>
        </p:nvSpPr>
        <p:spPr>
          <a:xfrm>
            <a:off x="10675370" y="213094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B5DECDD-653A-794C-A817-F07423F0DC50}"/>
              </a:ext>
            </a:extLst>
          </p:cNvPr>
          <p:cNvSpPr txBox="1"/>
          <p:nvPr/>
        </p:nvSpPr>
        <p:spPr>
          <a:xfrm>
            <a:off x="11091755" y="213492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91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3" grpId="0" animBg="1"/>
      <p:bldP spid="123" grpId="1" animBg="1"/>
      <p:bldP spid="124" grpId="0" animBg="1"/>
      <p:bldP spid="124" grpId="1" animBg="1"/>
      <p:bldP spid="125" grpId="0" animBg="1"/>
      <p:bldP spid="126" grpId="0" animBg="1"/>
      <p:bldP spid="127" grpId="0" animBg="1"/>
      <p:bldP spid="127" grpId="1" animBg="1"/>
      <p:bldP spid="129" grpId="0" animBg="1"/>
      <p:bldP spid="130" grpId="0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4018-2692-E149-813B-1EEA3EC8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Traversals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C9FE-B83F-8F42-861E-E571A5917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9BB3E-7548-7946-8B16-085F5974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2636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3D5439-1848-2541-9A0F-433D4B98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Depth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2486E-FEDD-394A-94E4-924E66D5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8FC39-AC75-6F49-BFA7-260C5BB42AE1}"/>
              </a:ext>
            </a:extLst>
          </p:cNvPr>
          <p:cNvSpPr/>
          <p:nvPr/>
        </p:nvSpPr>
        <p:spPr>
          <a:xfrm>
            <a:off x="1854936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9EEC2-10A4-AF46-9E3B-5EB3DC08F327}"/>
              </a:ext>
            </a:extLst>
          </p:cNvPr>
          <p:cNvSpPr/>
          <p:nvPr/>
        </p:nvSpPr>
        <p:spPr>
          <a:xfrm>
            <a:off x="4054743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1EAA8-C318-CF43-AF5C-85756FDBBB62}"/>
              </a:ext>
            </a:extLst>
          </p:cNvPr>
          <p:cNvSpPr/>
          <p:nvPr/>
        </p:nvSpPr>
        <p:spPr>
          <a:xfrm>
            <a:off x="1854936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F88534-7C79-4A47-BA38-92975A1489B9}"/>
              </a:ext>
            </a:extLst>
          </p:cNvPr>
          <p:cNvSpPr/>
          <p:nvPr/>
        </p:nvSpPr>
        <p:spPr>
          <a:xfrm>
            <a:off x="4054743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54E399-88BF-9C44-A89D-F6ABD9877871}"/>
              </a:ext>
            </a:extLst>
          </p:cNvPr>
          <p:cNvSpPr/>
          <p:nvPr/>
        </p:nvSpPr>
        <p:spPr>
          <a:xfrm>
            <a:off x="2434555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48A2C4-3F82-B547-832A-C9A8FD188137}"/>
              </a:ext>
            </a:extLst>
          </p:cNvPr>
          <p:cNvSpPr/>
          <p:nvPr/>
        </p:nvSpPr>
        <p:spPr>
          <a:xfrm>
            <a:off x="4054743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C0AB0-FE57-B644-9C33-EF9569BCAD3A}"/>
              </a:ext>
            </a:extLst>
          </p:cNvPr>
          <p:cNvSpPr/>
          <p:nvPr/>
        </p:nvSpPr>
        <p:spPr>
          <a:xfrm>
            <a:off x="1049839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8DADD8-B58A-9241-8943-01FFB816FAD2}"/>
              </a:ext>
            </a:extLst>
          </p:cNvPr>
          <p:cNvSpPr/>
          <p:nvPr/>
        </p:nvSpPr>
        <p:spPr>
          <a:xfrm>
            <a:off x="5883543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5C8846-BF0D-204E-A2D2-7459EEA4D6C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409572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08DDE-6A60-B640-ACFA-E49531A4BC1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964208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9E890-6CB2-FA40-B1E6-47714664262C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609379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24A4B-2A5E-614E-A372-28C05A385316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604475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0015EB-35C4-B14D-A5B5-CB638C5E7C16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409572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CCE24-BD69-324A-BA19-6F004C87B4F9}"/>
              </a:ext>
            </a:extLst>
          </p:cNvPr>
          <p:cNvSpPr/>
          <p:nvPr/>
        </p:nvSpPr>
        <p:spPr>
          <a:xfrm>
            <a:off x="2434555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20544-8397-204E-B27B-25DA3366E0FD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543827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F19A37-6C28-DC4C-9DDE-25583243F5E1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2989191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B41E97-7DAC-3142-850E-4CBA87FBD0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5164015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8784A7-C70D-7942-B810-F39A4D75E4EF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609379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E2F376-5275-4544-82F0-424D0F06397A}"/>
              </a:ext>
            </a:extLst>
          </p:cNvPr>
          <p:cNvSpPr/>
          <p:nvPr/>
        </p:nvSpPr>
        <p:spPr>
          <a:xfrm>
            <a:off x="10377925" y="13805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D4F345-70DB-B34B-8C6B-323D5B14AB1C}"/>
              </a:ext>
            </a:extLst>
          </p:cNvPr>
          <p:cNvSpPr/>
          <p:nvPr/>
        </p:nvSpPr>
        <p:spPr>
          <a:xfrm>
            <a:off x="10377925" y="190201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DA36C3-0680-9B45-96B7-2E5C826486BD}"/>
              </a:ext>
            </a:extLst>
          </p:cNvPr>
          <p:cNvSpPr/>
          <p:nvPr/>
        </p:nvSpPr>
        <p:spPr>
          <a:xfrm>
            <a:off x="10377925" y="242352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61A3E3-358D-C749-93B3-9C78E47164AC}"/>
              </a:ext>
            </a:extLst>
          </p:cNvPr>
          <p:cNvSpPr/>
          <p:nvPr/>
        </p:nvSpPr>
        <p:spPr>
          <a:xfrm>
            <a:off x="10377925" y="29450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766BB3-1574-0C4D-B689-86A01A184A61}"/>
              </a:ext>
            </a:extLst>
          </p:cNvPr>
          <p:cNvSpPr/>
          <p:nvPr/>
        </p:nvSpPr>
        <p:spPr>
          <a:xfrm>
            <a:off x="10369275" y="346654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AAA5A5-40C8-DD4F-8527-9E8A8E341A81}"/>
              </a:ext>
            </a:extLst>
          </p:cNvPr>
          <p:cNvSpPr/>
          <p:nvPr/>
        </p:nvSpPr>
        <p:spPr>
          <a:xfrm>
            <a:off x="10369275" y="400478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BA760A-4C86-9B46-9CC1-C33C6232B590}"/>
              </a:ext>
            </a:extLst>
          </p:cNvPr>
          <p:cNvSpPr/>
          <p:nvPr/>
        </p:nvSpPr>
        <p:spPr>
          <a:xfrm>
            <a:off x="10369275" y="453262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C8A21C-C834-7948-B2C0-1C0DB871327E}"/>
              </a:ext>
            </a:extLst>
          </p:cNvPr>
          <p:cNvSpPr/>
          <p:nvPr/>
        </p:nvSpPr>
        <p:spPr>
          <a:xfrm>
            <a:off x="10369275" y="50628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EE09CB-418F-CF4B-A425-1E396A23BDAD}"/>
              </a:ext>
            </a:extLst>
          </p:cNvPr>
          <p:cNvSpPr/>
          <p:nvPr/>
        </p:nvSpPr>
        <p:spPr>
          <a:xfrm>
            <a:off x="10369275" y="559536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9F5840-CCA9-AF47-A137-8F1D6696EE00}"/>
              </a:ext>
            </a:extLst>
          </p:cNvPr>
          <p:cNvSpPr txBox="1"/>
          <p:nvPr/>
        </p:nvSpPr>
        <p:spPr>
          <a:xfrm>
            <a:off x="10369275" y="9871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4B9EEA-44DC-9048-9E86-7285ACB8281B}"/>
              </a:ext>
            </a:extLst>
          </p:cNvPr>
          <p:cNvSpPr txBox="1"/>
          <p:nvPr/>
        </p:nvSpPr>
        <p:spPr>
          <a:xfrm>
            <a:off x="7816742" y="713182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To do</a:t>
            </a:r>
          </a:p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(stack)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D5AD79-7DE6-3947-91A5-D02A2645FAC2}"/>
              </a:ext>
            </a:extLst>
          </p:cNvPr>
          <p:cNvSpPr/>
          <p:nvPr/>
        </p:nvSpPr>
        <p:spPr>
          <a:xfrm>
            <a:off x="4054743" y="4304619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ACB552-FE1F-4941-A547-FE206ABDCEA1}"/>
              </a:ext>
            </a:extLst>
          </p:cNvPr>
          <p:cNvSpPr/>
          <p:nvPr/>
        </p:nvSpPr>
        <p:spPr>
          <a:xfrm>
            <a:off x="7743970" y="139052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C6A474-8A4F-4349-B87C-9A6F36CA9645}"/>
              </a:ext>
            </a:extLst>
          </p:cNvPr>
          <p:cNvCxnSpPr>
            <a:cxnSpLocks/>
          </p:cNvCxnSpPr>
          <p:nvPr/>
        </p:nvCxnSpPr>
        <p:spPr>
          <a:xfrm flipH="1" flipV="1">
            <a:off x="3543827" y="4507930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451868-101C-DA43-B10A-2AE68525C59E}"/>
              </a:ext>
            </a:extLst>
          </p:cNvPr>
          <p:cNvCxnSpPr>
            <a:cxnSpLocks/>
          </p:cNvCxnSpPr>
          <p:nvPr/>
        </p:nvCxnSpPr>
        <p:spPr>
          <a:xfrm flipV="1">
            <a:off x="4609379" y="3590873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771C996-98D6-044B-A285-90DE397DE165}"/>
              </a:ext>
            </a:extLst>
          </p:cNvPr>
          <p:cNvSpPr/>
          <p:nvPr/>
        </p:nvSpPr>
        <p:spPr>
          <a:xfrm>
            <a:off x="7743970" y="139257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E77D561-E8A6-2241-8910-2BB75A40D779}"/>
              </a:ext>
            </a:extLst>
          </p:cNvPr>
          <p:cNvSpPr/>
          <p:nvPr/>
        </p:nvSpPr>
        <p:spPr>
          <a:xfrm>
            <a:off x="7743970" y="1915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E66F5E-DBAD-C248-BADD-2A2A81B1842B}"/>
              </a:ext>
            </a:extLst>
          </p:cNvPr>
          <p:cNvSpPr/>
          <p:nvPr/>
        </p:nvSpPr>
        <p:spPr>
          <a:xfrm>
            <a:off x="4054743" y="313256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C551AD4-F8C9-C74C-80A9-D4806EDCCC88}"/>
              </a:ext>
            </a:extLst>
          </p:cNvPr>
          <p:cNvCxnSpPr>
            <a:cxnSpLocks/>
          </p:cNvCxnSpPr>
          <p:nvPr/>
        </p:nvCxnSpPr>
        <p:spPr>
          <a:xfrm flipV="1">
            <a:off x="4609379" y="2339877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6B94467-90E8-5940-AAF7-C96A2F6D507F}"/>
              </a:ext>
            </a:extLst>
          </p:cNvPr>
          <p:cNvCxnSpPr>
            <a:cxnSpLocks/>
          </p:cNvCxnSpPr>
          <p:nvPr/>
        </p:nvCxnSpPr>
        <p:spPr>
          <a:xfrm flipH="1">
            <a:off x="5164015" y="3365278"/>
            <a:ext cx="719528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DDA80CF-12EE-F34E-965D-3E825BD5B049}"/>
              </a:ext>
            </a:extLst>
          </p:cNvPr>
          <p:cNvSpPr/>
          <p:nvPr/>
        </p:nvSpPr>
        <p:spPr>
          <a:xfrm>
            <a:off x="7743970" y="191580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4BAA7DC-8D94-9A42-AA3C-2F25E88713AA}"/>
              </a:ext>
            </a:extLst>
          </p:cNvPr>
          <p:cNvSpPr/>
          <p:nvPr/>
        </p:nvSpPr>
        <p:spPr>
          <a:xfrm>
            <a:off x="7743970" y="244028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D525B9-0AF9-B04D-AC9F-06CE7A72BD39}"/>
              </a:ext>
            </a:extLst>
          </p:cNvPr>
          <p:cNvSpPr/>
          <p:nvPr/>
        </p:nvSpPr>
        <p:spPr>
          <a:xfrm>
            <a:off x="4054743" y="185537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C913547-4254-6F47-A52C-7440D75C5DA1}"/>
              </a:ext>
            </a:extLst>
          </p:cNvPr>
          <p:cNvCxnSpPr>
            <a:cxnSpLocks/>
          </p:cNvCxnSpPr>
          <p:nvPr/>
        </p:nvCxnSpPr>
        <p:spPr>
          <a:xfrm>
            <a:off x="2964207" y="2095220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06497D-851E-0944-9AAB-0453C55D759F}"/>
              </a:ext>
            </a:extLst>
          </p:cNvPr>
          <p:cNvSpPr/>
          <p:nvPr/>
        </p:nvSpPr>
        <p:spPr>
          <a:xfrm>
            <a:off x="7743970" y="244293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ED376AE-C7FC-194A-8627-CF4BC1DDC678}"/>
              </a:ext>
            </a:extLst>
          </p:cNvPr>
          <p:cNvSpPr/>
          <p:nvPr/>
        </p:nvSpPr>
        <p:spPr>
          <a:xfrm>
            <a:off x="1864304" y="1864625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9AF1D9A-BA04-4A4F-B94F-C7AFBDC8EDA1}"/>
              </a:ext>
            </a:extLst>
          </p:cNvPr>
          <p:cNvCxnSpPr/>
          <p:nvPr/>
        </p:nvCxnSpPr>
        <p:spPr>
          <a:xfrm>
            <a:off x="2409191" y="2344310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306192F-3332-0244-A35C-A1FFB5EC451D}"/>
              </a:ext>
            </a:extLst>
          </p:cNvPr>
          <p:cNvSpPr/>
          <p:nvPr/>
        </p:nvSpPr>
        <p:spPr>
          <a:xfrm>
            <a:off x="7743970" y="244028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668C25C-3F86-8B40-8CC8-01DDF1C0FA13}"/>
              </a:ext>
            </a:extLst>
          </p:cNvPr>
          <p:cNvSpPr/>
          <p:nvPr/>
        </p:nvSpPr>
        <p:spPr>
          <a:xfrm>
            <a:off x="1854555" y="3158916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2C9BC9-391C-E145-BE9E-0980F0128BAD}"/>
              </a:ext>
            </a:extLst>
          </p:cNvPr>
          <p:cNvCxnSpPr>
            <a:cxnSpLocks/>
          </p:cNvCxnSpPr>
          <p:nvPr/>
        </p:nvCxnSpPr>
        <p:spPr>
          <a:xfrm flipV="1">
            <a:off x="1604094" y="3634169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F97428C-B30E-C647-993E-7BC02F07A534}"/>
              </a:ext>
            </a:extLst>
          </p:cNvPr>
          <p:cNvCxnSpPr>
            <a:cxnSpLocks/>
          </p:cNvCxnSpPr>
          <p:nvPr/>
        </p:nvCxnSpPr>
        <p:spPr>
          <a:xfrm flipH="1" flipV="1">
            <a:off x="2409191" y="3634169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560CE7-8EE0-6643-A5F9-067ECD185EE1}"/>
              </a:ext>
            </a:extLst>
          </p:cNvPr>
          <p:cNvSpPr/>
          <p:nvPr/>
        </p:nvSpPr>
        <p:spPr>
          <a:xfrm>
            <a:off x="7743970" y="243764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F20C8B-368F-E148-B7F7-82DAD97DC2D0}"/>
              </a:ext>
            </a:extLst>
          </p:cNvPr>
          <p:cNvSpPr/>
          <p:nvPr/>
        </p:nvSpPr>
        <p:spPr>
          <a:xfrm>
            <a:off x="7743970" y="29594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BBB9B3D-5F47-9242-862D-ABDE19A1069E}"/>
              </a:ext>
            </a:extLst>
          </p:cNvPr>
          <p:cNvSpPr/>
          <p:nvPr/>
        </p:nvSpPr>
        <p:spPr>
          <a:xfrm>
            <a:off x="2459538" y="429166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DC61BC5-E982-1749-8335-9C18CF446C30}"/>
              </a:ext>
            </a:extLst>
          </p:cNvPr>
          <p:cNvCxnSpPr>
            <a:cxnSpLocks/>
          </p:cNvCxnSpPr>
          <p:nvPr/>
        </p:nvCxnSpPr>
        <p:spPr>
          <a:xfrm flipV="1">
            <a:off x="2988810" y="4782862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73AC24D-1C40-B943-AF74-478BB6A18058}"/>
              </a:ext>
            </a:extLst>
          </p:cNvPr>
          <p:cNvSpPr/>
          <p:nvPr/>
        </p:nvSpPr>
        <p:spPr>
          <a:xfrm>
            <a:off x="2418940" y="542633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rik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C9F1AD-9538-4441-8AC5-B9F372145675}"/>
              </a:ext>
            </a:extLst>
          </p:cNvPr>
          <p:cNvSpPr/>
          <p:nvPr/>
        </p:nvSpPr>
        <p:spPr>
          <a:xfrm>
            <a:off x="7743969" y="295362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479C589-4CAA-464D-8983-E3381432BF8B}"/>
              </a:ext>
            </a:extLst>
          </p:cNvPr>
          <p:cNvSpPr/>
          <p:nvPr/>
        </p:nvSpPr>
        <p:spPr>
          <a:xfrm>
            <a:off x="1035093" y="429008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eter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7A98EC-37A6-6B4B-979D-F07D9FF35FA5}"/>
              </a:ext>
            </a:extLst>
          </p:cNvPr>
          <p:cNvSpPr/>
          <p:nvPr/>
        </p:nvSpPr>
        <p:spPr>
          <a:xfrm>
            <a:off x="5890223" y="313256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homas</a:t>
            </a:r>
          </a:p>
        </p:txBody>
      </p:sp>
    </p:spTree>
    <p:extLst>
      <p:ext uri="{BB962C8B-B14F-4D97-AF65-F5344CB8AC3E}">
        <p14:creationId xmlns:p14="http://schemas.microsoft.com/office/powerpoint/2010/main" val="29160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2" grpId="0" animBg="1"/>
      <p:bldP spid="35" grpId="0" animBg="1"/>
      <p:bldP spid="39" grpId="0" animBg="1"/>
      <p:bldP spid="43" grpId="0" animBg="1"/>
      <p:bldP spid="45" grpId="0" animBg="1"/>
      <p:bldP spid="47" grpId="0" animBg="1"/>
      <p:bldP spid="49" grpId="0" animBg="1"/>
      <p:bldP spid="80" grpId="0"/>
      <p:bldP spid="81" grpId="0"/>
      <p:bldP spid="82" grpId="0" animBg="1"/>
      <p:bldP spid="83" grpId="0" animBg="1"/>
      <p:bldP spid="83" grpId="1" animBg="1"/>
      <p:bldP spid="92" grpId="0" animBg="1"/>
      <p:bldP spid="92" grpId="1" animBg="1"/>
      <p:bldP spid="96" grpId="0" animBg="1"/>
      <p:bldP spid="96" grpId="1" animBg="1"/>
      <p:bldP spid="98" grpId="0" animBg="1"/>
      <p:bldP spid="102" grpId="0" animBg="1"/>
      <p:bldP spid="102" grpId="1" animBg="1"/>
      <p:bldP spid="105" grpId="0" animBg="1"/>
      <p:bldP spid="105" grpId="1" animBg="1"/>
      <p:bldP spid="106" grpId="0" animBg="1"/>
      <p:bldP spid="110" grpId="0" animBg="1"/>
      <p:bldP spid="110" grpId="1" animBg="1"/>
      <p:bldP spid="111" grpId="0" animBg="1"/>
      <p:bldP spid="114" grpId="0" animBg="1"/>
      <p:bldP spid="114" grpId="1" animBg="1"/>
      <p:bldP spid="115" grpId="0" animBg="1"/>
      <p:bldP spid="119" grpId="0" animBg="1"/>
      <p:bldP spid="119" grpId="1" animBg="1"/>
      <p:bldP spid="123" grpId="0" animBg="1"/>
      <p:bldP spid="123" grpId="1" animBg="1"/>
      <p:bldP spid="124" grpId="0" animBg="1"/>
      <p:bldP spid="126" grpId="0" animBg="1"/>
      <p:bldP spid="128" grpId="0" animBg="1"/>
      <p:bldP spid="128" grpId="1" animBg="1"/>
      <p:bldP spid="129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9D5-82D8-564C-9CAE-0286F4C5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89CA-D5BA-1E4C-B74F-4EBE12D5236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applyDepthFirst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VertexOperator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next.push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next.pop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next.push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39EB3-628D-CA42-88F2-E574BA25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79296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08B77-9687-AA4B-B886-2BDEFC79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Breadth First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58902-A60E-7D46-B65D-004FD1F8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37DD3-852A-5A4D-9190-4B6CE08DF19A}"/>
              </a:ext>
            </a:extLst>
          </p:cNvPr>
          <p:cNvSpPr/>
          <p:nvPr/>
        </p:nvSpPr>
        <p:spPr>
          <a:xfrm>
            <a:off x="1768611" y="208879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E9605-D4FF-7848-80FC-5A148CC436E1}"/>
              </a:ext>
            </a:extLst>
          </p:cNvPr>
          <p:cNvSpPr/>
          <p:nvPr/>
        </p:nvSpPr>
        <p:spPr>
          <a:xfrm>
            <a:off x="3968418" y="33540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35E48-4C3A-4C47-9447-663D08B6C98C}"/>
              </a:ext>
            </a:extLst>
          </p:cNvPr>
          <p:cNvSpPr/>
          <p:nvPr/>
        </p:nvSpPr>
        <p:spPr>
          <a:xfrm>
            <a:off x="1768611" y="337626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6A5BA-E97C-914B-AF29-DC9A93E49D84}"/>
              </a:ext>
            </a:extLst>
          </p:cNvPr>
          <p:cNvSpPr/>
          <p:nvPr/>
        </p:nvSpPr>
        <p:spPr>
          <a:xfrm>
            <a:off x="3968418" y="208879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8A081-331A-2042-BC06-2FF628A417B9}"/>
              </a:ext>
            </a:extLst>
          </p:cNvPr>
          <p:cNvSpPr/>
          <p:nvPr/>
        </p:nvSpPr>
        <p:spPr>
          <a:xfrm>
            <a:off x="2348230" y="45109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638340-5B4B-0546-926B-E29C67BA839E}"/>
              </a:ext>
            </a:extLst>
          </p:cNvPr>
          <p:cNvSpPr/>
          <p:nvPr/>
        </p:nvSpPr>
        <p:spPr>
          <a:xfrm>
            <a:off x="3968418" y="451501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852D6-18D9-1048-8C15-DD3ABD6E2DD3}"/>
              </a:ext>
            </a:extLst>
          </p:cNvPr>
          <p:cNvSpPr/>
          <p:nvPr/>
        </p:nvSpPr>
        <p:spPr>
          <a:xfrm>
            <a:off x="963514" y="45109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D925F-8EAF-3A4A-AF09-15E49056ED79}"/>
              </a:ext>
            </a:extLst>
          </p:cNvPr>
          <p:cNvSpPr/>
          <p:nvPr/>
        </p:nvSpPr>
        <p:spPr>
          <a:xfrm>
            <a:off x="5797218" y="33540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B02B4-EC60-474D-8F25-FA1FB196008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323247" y="2568477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B045F8-4AC8-474E-869F-05FA863E9E9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877883" y="2328635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7A1169-DF98-5C4C-9E85-C16F63D1F089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523054" y="2568477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9932EC-37B3-3A46-9541-C92B9EEEEF65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518150" y="3855947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07B8C4-A546-BC4F-84A3-1F9E757749EA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323247" y="3855947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C1A55-1E60-B44A-8437-4C8B7DD947D2}"/>
              </a:ext>
            </a:extLst>
          </p:cNvPr>
          <p:cNvSpPr/>
          <p:nvPr/>
        </p:nvSpPr>
        <p:spPr>
          <a:xfrm>
            <a:off x="2348230" y="56456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8E5A15-85FB-1F4A-80E1-A3B23797DAF3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457502" y="4750778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310757-B53D-4244-8D4B-E08360769680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2902866" y="4990620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BF9D0D-B371-EB44-BFB7-0BE52345984F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5077690" y="3593878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0C1831-1D2C-0D47-AA68-39833B5FCC89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523054" y="3833721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F9DCF-3711-234D-80AF-79D1A285EAB4}"/>
              </a:ext>
            </a:extLst>
          </p:cNvPr>
          <p:cNvSpPr/>
          <p:nvPr/>
        </p:nvSpPr>
        <p:spPr>
          <a:xfrm>
            <a:off x="3948939" y="4517546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E254ED-1B3F-7D47-9CA1-F297304D1701}"/>
              </a:ext>
            </a:extLst>
          </p:cNvPr>
          <p:cNvSpPr/>
          <p:nvPr/>
        </p:nvSpPr>
        <p:spPr>
          <a:xfrm>
            <a:off x="7743970" y="1400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BA4390-FE1E-0143-9C88-BD6001BDBB72}"/>
              </a:ext>
            </a:extLst>
          </p:cNvPr>
          <p:cNvSpPr txBox="1"/>
          <p:nvPr/>
        </p:nvSpPr>
        <p:spPr>
          <a:xfrm>
            <a:off x="10369275" y="9871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5A7EF-5D5E-F64D-AEAE-397523DAF951}"/>
              </a:ext>
            </a:extLst>
          </p:cNvPr>
          <p:cNvSpPr txBox="1"/>
          <p:nvPr/>
        </p:nvSpPr>
        <p:spPr>
          <a:xfrm>
            <a:off x="7757432" y="69977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To do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(queue)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01B0D4-B08E-F24E-AC83-7A6F3D63C75B}"/>
              </a:ext>
            </a:extLst>
          </p:cNvPr>
          <p:cNvCxnSpPr>
            <a:cxnSpLocks/>
          </p:cNvCxnSpPr>
          <p:nvPr/>
        </p:nvCxnSpPr>
        <p:spPr>
          <a:xfrm flipH="1" flipV="1">
            <a:off x="3457501" y="475077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73B0DA-CEEE-7640-BCC5-498BAE63769D}"/>
              </a:ext>
            </a:extLst>
          </p:cNvPr>
          <p:cNvCxnSpPr>
            <a:cxnSpLocks/>
          </p:cNvCxnSpPr>
          <p:nvPr/>
        </p:nvCxnSpPr>
        <p:spPr>
          <a:xfrm flipV="1">
            <a:off x="4523053" y="3833720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ED6B58-B894-0240-BC94-8F2349AA82FE}"/>
              </a:ext>
            </a:extLst>
          </p:cNvPr>
          <p:cNvSpPr/>
          <p:nvPr/>
        </p:nvSpPr>
        <p:spPr>
          <a:xfrm>
            <a:off x="7743970" y="140795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7C99BC-0A45-914E-9843-0BC1E41B84A9}"/>
              </a:ext>
            </a:extLst>
          </p:cNvPr>
          <p:cNvSpPr/>
          <p:nvPr/>
        </p:nvSpPr>
        <p:spPr>
          <a:xfrm>
            <a:off x="7743970" y="194949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C03E6B-3F00-1A4A-95D3-B6E35D68BC94}"/>
              </a:ext>
            </a:extLst>
          </p:cNvPr>
          <p:cNvSpPr/>
          <p:nvPr/>
        </p:nvSpPr>
        <p:spPr>
          <a:xfrm>
            <a:off x="10301310" y="1400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5A42E4-985B-B448-947D-2DBBB1D2DAE3}"/>
              </a:ext>
            </a:extLst>
          </p:cNvPr>
          <p:cNvSpPr/>
          <p:nvPr/>
        </p:nvSpPr>
        <p:spPr>
          <a:xfrm>
            <a:off x="2348228" y="4497712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1340B-529B-F643-8522-BBABB374EDFE}"/>
              </a:ext>
            </a:extLst>
          </p:cNvPr>
          <p:cNvCxnSpPr>
            <a:cxnSpLocks/>
          </p:cNvCxnSpPr>
          <p:nvPr/>
        </p:nvCxnSpPr>
        <p:spPr>
          <a:xfrm flipH="1" flipV="1">
            <a:off x="2317512" y="384933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179E01-4F56-7849-B107-4F2296566D05}"/>
              </a:ext>
            </a:extLst>
          </p:cNvPr>
          <p:cNvCxnSpPr>
            <a:cxnSpLocks/>
          </p:cNvCxnSpPr>
          <p:nvPr/>
        </p:nvCxnSpPr>
        <p:spPr>
          <a:xfrm flipV="1">
            <a:off x="2897131" y="4990620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F1CDD5A-D937-0C48-8BE3-96006E6E32E2}"/>
              </a:ext>
            </a:extLst>
          </p:cNvPr>
          <p:cNvSpPr/>
          <p:nvPr/>
        </p:nvSpPr>
        <p:spPr>
          <a:xfrm>
            <a:off x="7743970" y="248346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620820-68E0-924B-8AB4-9EC798CC5B9F}"/>
              </a:ext>
            </a:extLst>
          </p:cNvPr>
          <p:cNvSpPr/>
          <p:nvPr/>
        </p:nvSpPr>
        <p:spPr>
          <a:xfrm>
            <a:off x="7743970" y="300631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133EF9-E354-2C4D-9A4E-2C980B086936}"/>
              </a:ext>
            </a:extLst>
          </p:cNvPr>
          <p:cNvSpPr/>
          <p:nvPr/>
        </p:nvSpPr>
        <p:spPr>
          <a:xfrm>
            <a:off x="10301310" y="1924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5A968D-A9BD-C248-8A59-E952B5DA7486}"/>
              </a:ext>
            </a:extLst>
          </p:cNvPr>
          <p:cNvSpPr/>
          <p:nvPr/>
        </p:nvSpPr>
        <p:spPr>
          <a:xfrm>
            <a:off x="3964953" y="335835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F90365-185F-F94D-95AF-260F1DAD6692}"/>
              </a:ext>
            </a:extLst>
          </p:cNvPr>
          <p:cNvCxnSpPr>
            <a:cxnSpLocks/>
          </p:cNvCxnSpPr>
          <p:nvPr/>
        </p:nvCxnSpPr>
        <p:spPr>
          <a:xfrm flipV="1">
            <a:off x="4519589" y="2563453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990954-BB4D-6846-9F7F-688B8FFA753D}"/>
              </a:ext>
            </a:extLst>
          </p:cNvPr>
          <p:cNvCxnSpPr>
            <a:cxnSpLocks/>
          </p:cNvCxnSpPr>
          <p:nvPr/>
        </p:nvCxnSpPr>
        <p:spPr>
          <a:xfrm flipH="1">
            <a:off x="5074225" y="3588854"/>
            <a:ext cx="719528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4980082-33FB-9A42-BD2E-E0C480B66D05}"/>
              </a:ext>
            </a:extLst>
          </p:cNvPr>
          <p:cNvSpPr/>
          <p:nvPr/>
        </p:nvSpPr>
        <p:spPr>
          <a:xfrm>
            <a:off x="7743970" y="352916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B8CDF5-ADB1-9A47-B2F1-5FC60121FE33}"/>
              </a:ext>
            </a:extLst>
          </p:cNvPr>
          <p:cNvSpPr/>
          <p:nvPr/>
        </p:nvSpPr>
        <p:spPr>
          <a:xfrm>
            <a:off x="7743970" y="40520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0EA2E4-3ED5-634C-BCD0-AD9E5DDD755B}"/>
              </a:ext>
            </a:extLst>
          </p:cNvPr>
          <p:cNvSpPr/>
          <p:nvPr/>
        </p:nvSpPr>
        <p:spPr>
          <a:xfrm>
            <a:off x="10301310" y="244794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8DB849-993F-DE4F-98AE-1E7376DBDA09}"/>
              </a:ext>
            </a:extLst>
          </p:cNvPr>
          <p:cNvSpPr/>
          <p:nvPr/>
        </p:nvSpPr>
        <p:spPr>
          <a:xfrm>
            <a:off x="1775051" y="338287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4F049B-1E9B-864A-9B6D-F22FAF9E4F9D}"/>
              </a:ext>
            </a:extLst>
          </p:cNvPr>
          <p:cNvCxnSpPr/>
          <p:nvPr/>
        </p:nvCxnSpPr>
        <p:spPr>
          <a:xfrm>
            <a:off x="2317512" y="2573844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3022B5-BCC1-3745-B159-029FDB360610}"/>
              </a:ext>
            </a:extLst>
          </p:cNvPr>
          <p:cNvCxnSpPr>
            <a:cxnSpLocks/>
          </p:cNvCxnSpPr>
          <p:nvPr/>
        </p:nvCxnSpPr>
        <p:spPr>
          <a:xfrm flipV="1">
            <a:off x="1503560" y="3862558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5571866-929B-2C4E-BFF6-5C04D116A645}"/>
              </a:ext>
            </a:extLst>
          </p:cNvPr>
          <p:cNvSpPr/>
          <p:nvPr/>
        </p:nvSpPr>
        <p:spPr>
          <a:xfrm>
            <a:off x="7743970" y="458380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6BFEEE-A61E-A44D-ADE5-5FC5F39664A3}"/>
              </a:ext>
            </a:extLst>
          </p:cNvPr>
          <p:cNvSpPr/>
          <p:nvPr/>
        </p:nvSpPr>
        <p:spPr>
          <a:xfrm>
            <a:off x="7743970" y="511559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F550E1-78D7-F241-B001-4941AC0E411A}"/>
              </a:ext>
            </a:extLst>
          </p:cNvPr>
          <p:cNvSpPr/>
          <p:nvPr/>
        </p:nvSpPr>
        <p:spPr>
          <a:xfrm>
            <a:off x="10301310" y="297164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302697-B231-AD4A-87AE-6332F70660AB}"/>
              </a:ext>
            </a:extLst>
          </p:cNvPr>
          <p:cNvSpPr/>
          <p:nvPr/>
        </p:nvSpPr>
        <p:spPr>
          <a:xfrm>
            <a:off x="2354762" y="5646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rik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F3756A-D956-7C4A-82D8-EFE25E9D9166}"/>
              </a:ext>
            </a:extLst>
          </p:cNvPr>
          <p:cNvSpPr/>
          <p:nvPr/>
        </p:nvSpPr>
        <p:spPr>
          <a:xfrm>
            <a:off x="10301310" y="349534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47B65E-AD2F-CA4D-9D4D-4F414B680FD1}"/>
              </a:ext>
            </a:extLst>
          </p:cNvPr>
          <p:cNvSpPr/>
          <p:nvPr/>
        </p:nvSpPr>
        <p:spPr>
          <a:xfrm>
            <a:off x="3964953" y="207343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86A7858-E333-D84F-B9AD-881BD1433824}"/>
              </a:ext>
            </a:extLst>
          </p:cNvPr>
          <p:cNvCxnSpPr>
            <a:cxnSpLocks/>
          </p:cNvCxnSpPr>
          <p:nvPr/>
        </p:nvCxnSpPr>
        <p:spPr>
          <a:xfrm>
            <a:off x="2874418" y="2328634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999F8B2-2A31-5543-BA46-14576727B543}"/>
              </a:ext>
            </a:extLst>
          </p:cNvPr>
          <p:cNvSpPr/>
          <p:nvPr/>
        </p:nvSpPr>
        <p:spPr>
          <a:xfrm>
            <a:off x="7743970" y="564560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64F5CD-E1DF-9043-8625-E713A7955FE3}"/>
              </a:ext>
            </a:extLst>
          </p:cNvPr>
          <p:cNvSpPr/>
          <p:nvPr/>
        </p:nvSpPr>
        <p:spPr>
          <a:xfrm>
            <a:off x="10301310" y="401799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996E0A-2C91-7D47-8650-564087E5E9B9}"/>
              </a:ext>
            </a:extLst>
          </p:cNvPr>
          <p:cNvSpPr/>
          <p:nvPr/>
        </p:nvSpPr>
        <p:spPr>
          <a:xfrm>
            <a:off x="5812261" y="336118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homas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47FC0D-CE7A-A540-9623-B5A9B9D59095}"/>
              </a:ext>
            </a:extLst>
          </p:cNvPr>
          <p:cNvSpPr/>
          <p:nvPr/>
        </p:nvSpPr>
        <p:spPr>
          <a:xfrm>
            <a:off x="10301310" y="454065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6794F1-2CB6-AC4A-816C-0FD7BF24BE41}"/>
              </a:ext>
            </a:extLst>
          </p:cNvPr>
          <p:cNvSpPr/>
          <p:nvPr/>
        </p:nvSpPr>
        <p:spPr>
          <a:xfrm>
            <a:off x="959906" y="4517547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B17229-17E7-E640-9F0A-54659BA17AC5}"/>
              </a:ext>
            </a:extLst>
          </p:cNvPr>
          <p:cNvSpPr/>
          <p:nvPr/>
        </p:nvSpPr>
        <p:spPr>
          <a:xfrm>
            <a:off x="10304467" y="506331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00A1EE-EE04-3344-8097-F2EC064C2F28}"/>
              </a:ext>
            </a:extLst>
          </p:cNvPr>
          <p:cNvSpPr/>
          <p:nvPr/>
        </p:nvSpPr>
        <p:spPr>
          <a:xfrm>
            <a:off x="1754021" y="209540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E515A2-1B06-6A4A-A248-21F8EB4336F1}"/>
              </a:ext>
            </a:extLst>
          </p:cNvPr>
          <p:cNvSpPr/>
          <p:nvPr/>
        </p:nvSpPr>
        <p:spPr>
          <a:xfrm>
            <a:off x="10301310" y="559385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</p:spTree>
    <p:extLst>
      <p:ext uri="{BB962C8B-B14F-4D97-AF65-F5344CB8AC3E}">
        <p14:creationId xmlns:p14="http://schemas.microsoft.com/office/powerpoint/2010/main" val="33342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0" grpId="1" animBg="1"/>
      <p:bldP spid="31" grpId="0"/>
      <p:bldP spid="32" grpId="0"/>
      <p:bldP spid="38" grpId="0" animBg="1"/>
      <p:bldP spid="38" grpId="1" animBg="1"/>
      <p:bldP spid="42" grpId="0" animBg="1"/>
      <p:bldP spid="42" grpId="1" animBg="1"/>
      <p:bldP spid="43" grpId="0" animBg="1"/>
      <p:bldP spid="44" grpId="0" animBg="1"/>
      <p:bldP spid="50" grpId="0" animBg="1"/>
      <p:bldP spid="50" grpId="1" animBg="1"/>
      <p:bldP spid="52" grpId="0" animBg="1"/>
      <p:bldP spid="52" grpId="1" animBg="1"/>
      <p:bldP spid="53" grpId="0" animBg="1"/>
      <p:bldP spid="54" grpId="0" animBg="1"/>
      <p:bldP spid="59" grpId="0" animBg="1"/>
      <p:bldP spid="59" grpId="1" animBg="1"/>
      <p:bldP spid="61" grpId="0" animBg="1"/>
      <p:bldP spid="61" grpId="1" animBg="1"/>
      <p:bldP spid="62" grpId="0" animBg="1"/>
      <p:bldP spid="63" grpId="0" animBg="1"/>
      <p:bldP spid="67" grpId="0" animBg="1"/>
      <p:bldP spid="67" grpId="1" animBg="1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8" grpId="0" animBg="1"/>
      <p:bldP spid="78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7501-C744-2A4D-9293-C32C13A3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F2A0-314F-C54C-A1AE-4C4CC9E29F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applyBreadthFirst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VertexOperator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Queue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next.add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next.remove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next.add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AD987-91D0-634B-9DE4-CD5BF668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63F16-0336-3A46-BFC3-850DDCDBB55D}"/>
              </a:ext>
            </a:extLst>
          </p:cNvPr>
          <p:cNvSpPr txBox="1"/>
          <p:nvPr/>
        </p:nvSpPr>
        <p:spPr>
          <a:xfrm>
            <a:off x="-1995055" y="-1039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77867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FA0647-0849-F84D-B819-6BBF07A2AE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  <a:p>
            <a:pPr lvl="1"/>
            <a:r>
              <a:rPr lang="en-NO" dirty="0"/>
              <a:t>G = (V, E)</a:t>
            </a:r>
          </a:p>
          <a:p>
            <a:pPr lvl="1"/>
            <a:endParaRPr lang="en-NO" dirty="0"/>
          </a:p>
          <a:p>
            <a:r>
              <a:rPr lang="en-NO" dirty="0"/>
              <a:t>Adjacency</a:t>
            </a:r>
          </a:p>
          <a:p>
            <a:pPr lvl="1"/>
            <a:r>
              <a:rPr lang="en-NO" dirty="0"/>
              <a:t>Paths, Circuits,</a:t>
            </a:r>
          </a:p>
          <a:p>
            <a:pPr lvl="1"/>
            <a:r>
              <a:rPr lang="en-NO" dirty="0"/>
              <a:t>Components</a:t>
            </a:r>
          </a:p>
          <a:p>
            <a:pPr lvl="1"/>
            <a:endParaRPr lang="en-NO" dirty="0"/>
          </a:p>
          <a:p>
            <a:r>
              <a:rPr lang="en-NO" dirty="0"/>
              <a:t>Directed Graphs</a:t>
            </a:r>
          </a:p>
          <a:p>
            <a:r>
              <a:rPr lang="en-NO" dirty="0"/>
              <a:t>Weighted 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E544F-052A-044E-9842-8C2DAC541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Data structures</a:t>
            </a:r>
          </a:p>
          <a:p>
            <a:pPr lvl="1"/>
            <a:r>
              <a:rPr lang="en-NO" dirty="0"/>
              <a:t>Adjacency lists</a:t>
            </a:r>
          </a:p>
          <a:p>
            <a:pPr lvl="1"/>
            <a:r>
              <a:rPr lang="en-NO" dirty="0"/>
              <a:t>Adjacency matrix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Traversal</a:t>
            </a:r>
          </a:p>
          <a:p>
            <a:pPr lvl="1"/>
            <a:r>
              <a:rPr lang="en-NO" dirty="0"/>
              <a:t>FIFO = Breadth-first </a:t>
            </a:r>
          </a:p>
          <a:p>
            <a:pPr lvl="1"/>
            <a:r>
              <a:rPr lang="en-NO" dirty="0"/>
              <a:t>LIFO = Depth-first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10ED30-B035-654D-9731-5CBFDB2F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C135-6A54-D846-BAC5-772575CD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EF7EE-23E1-6444-939C-BF11BA177659}"/>
              </a:ext>
            </a:extLst>
          </p:cNvPr>
          <p:cNvSpPr/>
          <p:nvPr/>
        </p:nvSpPr>
        <p:spPr>
          <a:xfrm>
            <a:off x="5251726" y="189524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F44DA4-A9DA-9D49-84CD-4852E73F1CFA}"/>
              </a:ext>
            </a:extLst>
          </p:cNvPr>
          <p:cNvSpPr/>
          <p:nvPr/>
        </p:nvSpPr>
        <p:spPr>
          <a:xfrm>
            <a:off x="4840917" y="281783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0F0152-545B-134A-9800-0544E449AE63}"/>
              </a:ext>
            </a:extLst>
          </p:cNvPr>
          <p:cNvSpPr/>
          <p:nvPr/>
        </p:nvSpPr>
        <p:spPr>
          <a:xfrm>
            <a:off x="6528733" y="280652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E3BDD-0644-DC48-AF43-07C2B8752574}"/>
              </a:ext>
            </a:extLst>
          </p:cNvPr>
          <p:cNvSpPr/>
          <p:nvPr/>
        </p:nvSpPr>
        <p:spPr>
          <a:xfrm>
            <a:off x="6528733" y="5420206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291BB-A9CC-6947-8563-E4EE4B32CDA7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 flipH="1">
            <a:off x="3317380" y="2115965"/>
            <a:ext cx="1934346" cy="1889442"/>
          </a:xfrm>
          <a:prstGeom prst="bentConnector3">
            <a:avLst>
              <a:gd name="adj1" fmla="val -118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C6723F-9E65-D14F-95F6-9B7DF5161E9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080977" y="1933099"/>
            <a:ext cx="469842" cy="1277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76F5C-D43B-F947-BC02-1BDC22F15E3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954402" y="3247958"/>
            <a:ext cx="0" cy="54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E4A7FE-E59C-4449-A005-32336FC54394}"/>
              </a:ext>
            </a:extLst>
          </p:cNvPr>
          <p:cNvSpPr/>
          <p:nvPr/>
        </p:nvSpPr>
        <p:spPr>
          <a:xfrm>
            <a:off x="3317380" y="3784690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B569D-B71B-344C-B6BE-633A279690C4}"/>
              </a:ext>
            </a:extLst>
          </p:cNvPr>
          <p:cNvSpPr/>
          <p:nvPr/>
        </p:nvSpPr>
        <p:spPr>
          <a:xfrm>
            <a:off x="6528733" y="379205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8498A-FD94-6840-90E0-15375354F218}"/>
              </a:ext>
            </a:extLst>
          </p:cNvPr>
          <p:cNvSpPr/>
          <p:nvPr/>
        </p:nvSpPr>
        <p:spPr>
          <a:xfrm>
            <a:off x="8213220" y="453617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08823-52D7-E74E-B5DD-CB42D47F41F5}"/>
              </a:ext>
            </a:extLst>
          </p:cNvPr>
          <p:cNvSpPr/>
          <p:nvPr/>
        </p:nvSpPr>
        <p:spPr>
          <a:xfrm>
            <a:off x="9064558" y="2779280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A71E00-0DA2-F84C-AA9C-3444EB5D1EE9}"/>
              </a:ext>
            </a:extLst>
          </p:cNvPr>
          <p:cNvSpPr/>
          <p:nvPr/>
        </p:nvSpPr>
        <p:spPr>
          <a:xfrm>
            <a:off x="3317379" y="5420206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D9EA2C-B51B-BE43-9D59-0183AB0B8B16}"/>
              </a:ext>
            </a:extLst>
          </p:cNvPr>
          <p:cNvCxnSpPr>
            <a:cxnSpLocks/>
            <a:stCxn id="10" idx="1"/>
            <a:endCxn id="16" idx="0"/>
          </p:cNvCxnSpPr>
          <p:nvPr/>
        </p:nvCxnSpPr>
        <p:spPr>
          <a:xfrm rot="10800000" flipV="1">
            <a:off x="3743049" y="3038550"/>
            <a:ext cx="1097868" cy="7461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DCC066-2159-1C4F-9049-ACBB9333F486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flipH="1" flipV="1">
            <a:off x="5266586" y="3259268"/>
            <a:ext cx="9679" cy="559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1A9DE0-6B2B-A64B-8206-4C929F84819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6954402" y="4233492"/>
            <a:ext cx="0" cy="118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A5E0D-CA67-0D48-8C40-8CD709D1F45E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7380071" y="4012775"/>
            <a:ext cx="1258818" cy="5233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EDD22-C461-3B4C-87D2-78F2B585A730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9064558" y="3220714"/>
            <a:ext cx="425669" cy="15361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6D4569-6009-4B4C-AF7E-F17F369D11BC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3743048" y="4226124"/>
            <a:ext cx="1" cy="1194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A5F5E3-54E1-1B47-81E4-792635289C5E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4168717" y="5640923"/>
            <a:ext cx="2360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821F56-E7B4-0A43-B50C-D8813237B1B5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7380071" y="3027241"/>
            <a:ext cx="12700" cy="2613682"/>
          </a:xfrm>
          <a:prstGeom prst="bentConnector3">
            <a:avLst>
              <a:gd name="adj1" fmla="val 42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430F2A-F283-7649-88D0-CA5F9DD4149D}"/>
              </a:ext>
            </a:extLst>
          </p:cNvPr>
          <p:cNvCxnSpPr>
            <a:cxnSpLocks/>
            <a:stCxn id="19" idx="1"/>
            <a:endCxn id="43" idx="2"/>
          </p:cNvCxnSpPr>
          <p:nvPr/>
        </p:nvCxnSpPr>
        <p:spPr>
          <a:xfrm rot="10800000">
            <a:off x="5276266" y="4259803"/>
            <a:ext cx="2936955" cy="4970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358E1C-494C-5447-9B71-9FF634FDE4FE}"/>
              </a:ext>
            </a:extLst>
          </p:cNvPr>
          <p:cNvSpPr/>
          <p:nvPr/>
        </p:nvSpPr>
        <p:spPr>
          <a:xfrm>
            <a:off x="4850596" y="381836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5</a:t>
            </a:r>
          </a:p>
        </p:txBody>
      </p:sp>
      <p:cxnSp>
        <p:nvCxnSpPr>
          <p:cNvPr id="92" name="Straight Arrow Connector 31">
            <a:extLst>
              <a:ext uri="{FF2B5EF4-FFF2-40B4-BE49-F238E27FC236}">
                <a16:creationId xmlns:a16="http://schemas.microsoft.com/office/drawing/2014/main" id="{72F75382-5F5B-634B-9E01-1D4661EE9098}"/>
              </a:ext>
            </a:extLst>
          </p:cNvPr>
          <p:cNvCxnSpPr>
            <a:cxnSpLocks/>
            <a:stCxn id="20" idx="0"/>
            <a:endCxn id="9" idx="3"/>
          </p:cNvCxnSpPr>
          <p:nvPr/>
        </p:nvCxnSpPr>
        <p:spPr>
          <a:xfrm rot="16200000" flipV="1">
            <a:off x="7464989" y="754041"/>
            <a:ext cx="663315" cy="33871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6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Examples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Definition &amp; Terminology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Implementations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Traversals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080B78-7F6F-6646-9371-879C2F06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857BD3-C82B-E040-A68F-20068D679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Graphs in our daily lifes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610AC-8199-F746-9E65-A6A9F442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9426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0579D-3883-6D4B-9F68-730CA37F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Roads</a:t>
            </a:r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F1C1-A663-994B-9010-0DEEC834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9110" cy="4351338"/>
          </a:xfrm>
        </p:spPr>
        <p:txBody>
          <a:bodyPr anchor="ctr"/>
          <a:lstStyle/>
          <a:p>
            <a:r>
              <a:rPr lang="en-NO" dirty="0"/>
              <a:t>Places or crossroads </a:t>
            </a:r>
          </a:p>
          <a:p>
            <a:r>
              <a:rPr lang="en-NO" dirty="0"/>
              <a:t>Connected by roads</a:t>
            </a:r>
          </a:p>
          <a:p>
            <a:r>
              <a:rPr lang="en-NO" dirty="0"/>
              <a:t>Logistic &amp; transportation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2E10-7A95-D546-AACE-ED2266FF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E8C382D-FE1E-5949-941A-21B2E7665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21508" y="8220"/>
            <a:ext cx="6870492" cy="68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0579D-3883-6D4B-9F68-730CA37F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Social Network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F1C1-A663-994B-9010-0DEEC834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9110" cy="4351338"/>
          </a:xfrm>
        </p:spPr>
        <p:txBody>
          <a:bodyPr anchor="ctr"/>
          <a:lstStyle/>
          <a:p>
            <a:r>
              <a:rPr lang="en-NO" dirty="0"/>
              <a:t>People</a:t>
            </a:r>
          </a:p>
          <a:p>
            <a:r>
              <a:rPr lang="en-NO" dirty="0"/>
              <a:t>Connected as ”friends”</a:t>
            </a: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2E10-7A95-D546-AACE-ED2266FF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pic>
        <p:nvPicPr>
          <p:cNvPr id="3" name="Picture 2" descr="Business people near a whiteboard">
            <a:extLst>
              <a:ext uri="{FF2B5EF4-FFF2-40B4-BE49-F238E27FC236}">
                <a16:creationId xmlns:a16="http://schemas.microsoft.com/office/drawing/2014/main" id="{D22AB272-0ECF-2E42-9C35-CA3F12A65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0" t="813" r="26571" b="-813"/>
          <a:stretch/>
        </p:blipFill>
        <p:spPr>
          <a:xfrm>
            <a:off x="5881141" y="0"/>
            <a:ext cx="6310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4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01B-3979-1240-908C-D265BE6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68EA-5CC3-3244-BED3-EDA5E628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8574" cy="4351338"/>
          </a:xfrm>
        </p:spPr>
        <p:txBody>
          <a:bodyPr anchor="ctr"/>
          <a:lstStyle/>
          <a:p>
            <a:r>
              <a:rPr lang="en-NO" dirty="0"/>
              <a:t>Sites / Documents</a:t>
            </a:r>
          </a:p>
          <a:p>
            <a:r>
              <a:rPr lang="en-NO" dirty="0"/>
              <a:t>Refer to one another through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553CC-FDA6-5344-AB6A-D723235A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pic>
        <p:nvPicPr>
          <p:cNvPr id="6" name="Picture 5" descr="A close-up of a globe&#10;&#10;Description automatically generated with low confidence">
            <a:extLst>
              <a:ext uri="{FF2B5EF4-FFF2-40B4-BE49-F238E27FC236}">
                <a16:creationId xmlns:a16="http://schemas.microsoft.com/office/drawing/2014/main" id="{B873C2DD-F817-1B42-9D89-209AE3803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56157" y="573478"/>
            <a:ext cx="5782872" cy="57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7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40A8-9D80-F843-BDB3-E8F21914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70B0-7F2A-EB42-8EFE-9C39E501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8456" cy="4351338"/>
          </a:xfrm>
        </p:spPr>
        <p:txBody>
          <a:bodyPr anchor="ctr"/>
          <a:lstStyle/>
          <a:p>
            <a:r>
              <a:rPr lang="en-NO" dirty="0"/>
              <a:t>Tasks / Jobs</a:t>
            </a:r>
          </a:p>
          <a:p>
            <a:r>
              <a:rPr lang="en-NO" dirty="0"/>
              <a:t>Connected by sequencing </a:t>
            </a:r>
          </a:p>
          <a:p>
            <a:r>
              <a:rPr lang="en-NO" dirty="0"/>
              <a:t>Computer Science :-)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A49C9-D6F9-C246-9777-179BD2CC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C7F7C-A07C-A94D-9029-BE5E30717D25}"/>
              </a:ext>
            </a:extLst>
          </p:cNvPr>
          <p:cNvSpPr/>
          <p:nvPr/>
        </p:nvSpPr>
        <p:spPr>
          <a:xfrm>
            <a:off x="8229599" y="2095611"/>
            <a:ext cx="1403131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</a:t>
            </a:r>
            <a:r>
              <a:rPr lang="en-NO" dirty="0">
                <a:latin typeface="Share Tech Mono" panose="020B0509050000020004" pitchFamily="49" charset="77"/>
              </a:rPr>
              <a:t>um ←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32702-FF1D-3B41-8B5D-13631E938511}"/>
              </a:ext>
            </a:extLst>
          </p:cNvPr>
          <p:cNvSpPr/>
          <p:nvPr/>
        </p:nvSpPr>
        <p:spPr>
          <a:xfrm>
            <a:off x="8229599" y="2934980"/>
            <a:ext cx="1403131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← 0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7817BFC-EF18-464D-963A-12A67A004674}"/>
              </a:ext>
            </a:extLst>
          </p:cNvPr>
          <p:cNvSpPr/>
          <p:nvPr/>
        </p:nvSpPr>
        <p:spPr>
          <a:xfrm>
            <a:off x="8686798" y="3788911"/>
            <a:ext cx="488731" cy="4887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29725-AD65-3645-BAAF-946E99141A98}"/>
              </a:ext>
            </a:extLst>
          </p:cNvPr>
          <p:cNvSpPr txBox="1"/>
          <p:nvPr/>
        </p:nvSpPr>
        <p:spPr>
          <a:xfrm>
            <a:off x="7027418" y="356689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each ≤ limit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E4B329-A239-1540-A838-A53868DF52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931164" y="3344883"/>
            <a:ext cx="1" cy="444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60D4C70E-28FD-624B-8291-457D5F1C7473}"/>
              </a:ext>
            </a:extLst>
          </p:cNvPr>
          <p:cNvSpPr/>
          <p:nvPr/>
        </p:nvSpPr>
        <p:spPr>
          <a:xfrm>
            <a:off x="8686798" y="4642842"/>
            <a:ext cx="488731" cy="4887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C612-F194-B146-878E-F4EF0E1F40C2}"/>
              </a:ext>
            </a:extLst>
          </p:cNvPr>
          <p:cNvSpPr txBox="1"/>
          <p:nvPr/>
        </p:nvSpPr>
        <p:spPr>
          <a:xfrm>
            <a:off x="9226199" y="468695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each % 2 =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148D0-F61E-2E43-B58A-9D878663574B}"/>
              </a:ext>
            </a:extLst>
          </p:cNvPr>
          <p:cNvSpPr/>
          <p:nvPr/>
        </p:nvSpPr>
        <p:spPr>
          <a:xfrm>
            <a:off x="7681814" y="5650089"/>
            <a:ext cx="2500694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sum</a:t>
            </a:r>
            <a:r>
              <a:rPr lang="en-NO" dirty="0">
                <a:latin typeface="Share Tech Mono" panose="020B0509050000020004" pitchFamily="49" charset="77"/>
              </a:rPr>
              <a:t> ← sum + each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E8D21-05C8-4142-8591-1472955DAD4F}"/>
              </a:ext>
            </a:extLst>
          </p:cNvPr>
          <p:cNvSpPr/>
          <p:nvPr/>
        </p:nvSpPr>
        <p:spPr>
          <a:xfrm>
            <a:off x="5867395" y="4682255"/>
            <a:ext cx="2088936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← each + 1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2B8683-C1FC-F64F-9B8E-8893A569B58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931164" y="4277642"/>
            <a:ext cx="0" cy="365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673FBB-92A3-A44D-9808-35C452F9BA82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 flipV="1">
            <a:off x="7956331" y="4887207"/>
            <a:ext cx="7304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AFA30-2153-864C-AF29-7DA37276AA7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931164" y="5131573"/>
            <a:ext cx="997" cy="518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D4861E1-3BF8-2849-8A96-682CEB9552B1}"/>
              </a:ext>
            </a:extLst>
          </p:cNvPr>
          <p:cNvCxnSpPr>
            <a:stCxn id="12" idx="1"/>
            <a:endCxn id="13" idx="2"/>
          </p:cNvCxnSpPr>
          <p:nvPr/>
        </p:nvCxnSpPr>
        <p:spPr>
          <a:xfrm rot="10800000">
            <a:off x="6911864" y="5092159"/>
            <a:ext cx="769951" cy="762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715272-906A-774C-A8CE-C15B4CB604F4}"/>
              </a:ext>
            </a:extLst>
          </p:cNvPr>
          <p:cNvSpPr txBox="1"/>
          <p:nvPr/>
        </p:nvSpPr>
        <p:spPr>
          <a:xfrm>
            <a:off x="9037329" y="5172422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[yes]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B2516A-C3BC-9349-ACAD-BD3F7712F86A}"/>
              </a:ext>
            </a:extLst>
          </p:cNvPr>
          <p:cNvSpPr txBox="1"/>
          <p:nvPr/>
        </p:nvSpPr>
        <p:spPr>
          <a:xfrm>
            <a:off x="8009033" y="4458176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[no]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95761E3-95B1-8B48-8BF3-6CA6CA26EF3A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7474841" y="3470299"/>
            <a:ext cx="648978" cy="17749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54BD84-FBB1-B643-A3D9-70F40A0AEA95}"/>
              </a:ext>
            </a:extLst>
          </p:cNvPr>
          <p:cNvSpPr txBox="1"/>
          <p:nvPr/>
        </p:nvSpPr>
        <p:spPr>
          <a:xfrm>
            <a:off x="9046267" y="423794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[yes]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4EBCF-1ED4-1E44-825A-6246C2E1B44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931165" y="2505514"/>
            <a:ext cx="0" cy="42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C8F8EC7-A826-E146-BC60-023EF4F6F81E}"/>
              </a:ext>
            </a:extLst>
          </p:cNvPr>
          <p:cNvSpPr/>
          <p:nvPr/>
        </p:nvSpPr>
        <p:spPr>
          <a:xfrm>
            <a:off x="8801901" y="1431207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51D568-4723-CA4B-BD79-E2180E1B6308}"/>
              </a:ext>
            </a:extLst>
          </p:cNvPr>
          <p:cNvCxnSpPr>
            <a:cxnSpLocks/>
            <a:stCxn id="23" idx="4"/>
            <a:endCxn id="5" idx="0"/>
          </p:cNvCxnSpPr>
          <p:nvPr/>
        </p:nvCxnSpPr>
        <p:spPr>
          <a:xfrm>
            <a:off x="8924084" y="1675573"/>
            <a:ext cx="7081" cy="420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139FC6-D53D-044F-960F-F473C29276A6}"/>
              </a:ext>
            </a:extLst>
          </p:cNvPr>
          <p:cNvCxnSpPr>
            <a:cxnSpLocks/>
            <a:stCxn id="7" idx="3"/>
            <a:endCxn id="26" idx="2"/>
          </p:cNvCxnSpPr>
          <p:nvPr/>
        </p:nvCxnSpPr>
        <p:spPr>
          <a:xfrm flipV="1">
            <a:off x="9175529" y="4033276"/>
            <a:ext cx="14962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8B719F5-DB23-AE41-8638-5383F5146FE4}"/>
              </a:ext>
            </a:extLst>
          </p:cNvPr>
          <p:cNvSpPr/>
          <p:nvPr/>
        </p:nvSpPr>
        <p:spPr>
          <a:xfrm>
            <a:off x="10671747" y="3911093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D2055-168D-9641-96D1-DB8C21040114}"/>
              </a:ext>
            </a:extLst>
          </p:cNvPr>
          <p:cNvSpPr txBox="1"/>
          <p:nvPr/>
        </p:nvSpPr>
        <p:spPr>
          <a:xfrm>
            <a:off x="9073488" y="139538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79FEE-97BD-FF4A-AE12-B1FA0C354E0F}"/>
              </a:ext>
            </a:extLst>
          </p:cNvPr>
          <p:cNvSpPr txBox="1"/>
          <p:nvPr/>
        </p:nvSpPr>
        <p:spPr>
          <a:xfrm>
            <a:off x="10068737" y="3659335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[no]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3B5279-02DE-2940-A999-9AA2AFFBDCCC}"/>
              </a:ext>
            </a:extLst>
          </p:cNvPr>
          <p:cNvSpPr txBox="1"/>
          <p:nvPr/>
        </p:nvSpPr>
        <p:spPr>
          <a:xfrm>
            <a:off x="10984949" y="3863999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5229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  <p:bldP spid="11" grpId="0"/>
      <p:bldP spid="12" grpId="0" animBg="1"/>
      <p:bldP spid="13" grpId="0" animBg="1"/>
      <p:bldP spid="18" grpId="0"/>
      <p:bldP spid="19" grpId="0"/>
      <p:bldP spid="21" grpId="0"/>
      <p:bldP spid="23" grpId="0" animBg="1"/>
      <p:bldP spid="26" grpId="0" animBg="1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6236</TotalTime>
  <Words>1024</Words>
  <Application>Microsoft Macintosh PowerPoint</Application>
  <PresentationFormat>Widescreen</PresentationFormat>
  <Paragraphs>499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Graphs</vt:lpstr>
      <vt:lpstr>Beyond Lists and Trees</vt:lpstr>
      <vt:lpstr>Graphs</vt:lpstr>
      <vt:lpstr>Agenda</vt:lpstr>
      <vt:lpstr>1. Examples</vt:lpstr>
      <vt:lpstr>Roads</vt:lpstr>
      <vt:lpstr>Social Network</vt:lpstr>
      <vt:lpstr>Internet</vt:lpstr>
      <vt:lpstr>Workflows</vt:lpstr>
      <vt:lpstr>2. Terminology</vt:lpstr>
      <vt:lpstr>What is a graph?</vt:lpstr>
      <vt:lpstr>Example: Friendship</vt:lpstr>
      <vt:lpstr>Adjacency</vt:lpstr>
      <vt:lpstr>Paths</vt:lpstr>
      <vt:lpstr>Cycles/Circuits</vt:lpstr>
      <vt:lpstr>Subgraphs &amp; Components</vt:lpstr>
      <vt:lpstr>Kind of Graphs</vt:lpstr>
      <vt:lpstr>3. Implementation</vt:lpstr>
      <vt:lpstr>Adjacency List</vt:lpstr>
      <vt:lpstr>Adjacency Matrix</vt:lpstr>
      <vt:lpstr>4. Traversals</vt:lpstr>
      <vt:lpstr>Depth First</vt:lpstr>
      <vt:lpstr>Code</vt:lpstr>
      <vt:lpstr>Breadth First </vt:lpstr>
      <vt:lpstr>Code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Franck Chauvel</dc:creator>
  <cp:lastModifiedBy>Franck Chauvel</cp:lastModifiedBy>
  <cp:revision>7</cp:revision>
  <dcterms:created xsi:type="dcterms:W3CDTF">2021-10-08T19:56:22Z</dcterms:created>
  <dcterms:modified xsi:type="dcterms:W3CDTF">2021-10-26T10:59:57Z</dcterms:modified>
</cp:coreProperties>
</file>