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64" r:id="rId3"/>
    <p:sldId id="265" r:id="rId4"/>
    <p:sldId id="260" r:id="rId5"/>
    <p:sldId id="266" r:id="rId6"/>
    <p:sldId id="267" r:id="rId7"/>
    <p:sldId id="268" r:id="rId8"/>
    <p:sldId id="269" r:id="rId9"/>
    <p:sldId id="261" r:id="rId1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6197"/>
  </p:normalViewPr>
  <p:slideViewPr>
    <p:cSldViewPr snapToGrid="0" snapToObjects="1">
      <p:cViewPr varScale="1">
        <p:scale>
          <a:sx n="113" d="100"/>
          <a:sy n="113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15/07/2021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IDATA2032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Recurrences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Efficiency of Recursive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franck.chauvel@axbit.com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969CD9-2630-BD4E-AAD0-7627F8E1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Sum of Integers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0B210C-62DA-AE4C-9242-73D1C7A1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0389" y="2000903"/>
            <a:ext cx="5731934" cy="2119553"/>
          </a:xfrm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define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(sum-of-integers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3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[else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sum-of-integers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sz="1600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sz="1600" dirty="0">
              <a:latin typeface="Share Tech Mono" panose="020B0509050000020004" pitchFamily="49" charset="77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A00D35-306D-A34C-B245-E33A4216F300}"/>
              </a:ext>
            </a:extLst>
          </p:cNvPr>
          <p:cNvGrpSpPr/>
          <p:nvPr/>
        </p:nvGrpSpPr>
        <p:grpSpPr>
          <a:xfrm>
            <a:off x="7382934" y="2031820"/>
            <a:ext cx="3323472" cy="3262719"/>
            <a:chOff x="6996865" y="1400538"/>
            <a:chExt cx="4273985" cy="41958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3DF3F2-FD9D-B746-BC1B-227D1326E443}"/>
                </a:ext>
              </a:extLst>
            </p:cNvPr>
            <p:cNvSpPr/>
            <p:nvPr/>
          </p:nvSpPr>
          <p:spPr>
            <a:xfrm>
              <a:off x="10269355" y="4609627"/>
              <a:ext cx="4572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B7A5E9-6099-4149-95CF-3389DB920C5A}"/>
                </a:ext>
              </a:extLst>
            </p:cNvPr>
            <p:cNvSpPr/>
            <p:nvPr/>
          </p:nvSpPr>
          <p:spPr>
            <a:xfrm>
              <a:off x="10268795" y="4086523"/>
              <a:ext cx="4572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4BD524-66B3-3349-873F-2F2341119136}"/>
                </a:ext>
              </a:extLst>
            </p:cNvPr>
            <p:cNvSpPr/>
            <p:nvPr/>
          </p:nvSpPr>
          <p:spPr>
            <a:xfrm>
              <a:off x="9723940" y="4086523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83B837-8557-5E40-8604-2138FCFEDE32}"/>
                </a:ext>
              </a:extLst>
            </p:cNvPr>
            <p:cNvSpPr/>
            <p:nvPr/>
          </p:nvSpPr>
          <p:spPr>
            <a:xfrm>
              <a:off x="9178525" y="3545841"/>
              <a:ext cx="457200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419724-714E-204F-A61E-046BC4DF13BF}"/>
                </a:ext>
              </a:extLst>
            </p:cNvPr>
            <p:cNvSpPr/>
            <p:nvPr/>
          </p:nvSpPr>
          <p:spPr>
            <a:xfrm>
              <a:off x="10268609" y="3545841"/>
              <a:ext cx="4572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1B868F-82E6-D847-8FE1-6DB75D96D4B4}"/>
                </a:ext>
              </a:extLst>
            </p:cNvPr>
            <p:cNvSpPr/>
            <p:nvPr/>
          </p:nvSpPr>
          <p:spPr>
            <a:xfrm>
              <a:off x="9723567" y="3545841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CF5F5D-3CD4-A14F-B904-2D42DF581F5D}"/>
                </a:ext>
              </a:extLst>
            </p:cNvPr>
            <p:cNvSpPr/>
            <p:nvPr/>
          </p:nvSpPr>
          <p:spPr>
            <a:xfrm>
              <a:off x="9178245" y="3017689"/>
              <a:ext cx="457200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E9794F-815E-544F-8F9C-7B83D02EDEB8}"/>
                </a:ext>
              </a:extLst>
            </p:cNvPr>
            <p:cNvSpPr/>
            <p:nvPr/>
          </p:nvSpPr>
          <p:spPr>
            <a:xfrm>
              <a:off x="10268515" y="3017689"/>
              <a:ext cx="4572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8B15A3-B4B7-944A-8682-57AC11C20AE2}"/>
                </a:ext>
              </a:extLst>
            </p:cNvPr>
            <p:cNvSpPr/>
            <p:nvPr/>
          </p:nvSpPr>
          <p:spPr>
            <a:xfrm>
              <a:off x="9723380" y="3017689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748DCC-E8EC-874E-96FE-27E9E07F87D9}"/>
                </a:ext>
              </a:extLst>
            </p:cNvPr>
            <p:cNvSpPr/>
            <p:nvPr/>
          </p:nvSpPr>
          <p:spPr>
            <a:xfrm>
              <a:off x="8633110" y="3017689"/>
              <a:ext cx="457200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00AA78-425B-A84E-BCDF-BEE3831C78F6}"/>
                </a:ext>
              </a:extLst>
            </p:cNvPr>
            <p:cNvSpPr/>
            <p:nvPr/>
          </p:nvSpPr>
          <p:spPr>
            <a:xfrm>
              <a:off x="9178077" y="2491611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BB2AF8-7E32-7A48-A151-F0B61FF067F8}"/>
                </a:ext>
              </a:extLst>
            </p:cNvPr>
            <p:cNvSpPr/>
            <p:nvPr/>
          </p:nvSpPr>
          <p:spPr>
            <a:xfrm>
              <a:off x="10268459" y="2491611"/>
              <a:ext cx="4572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9CC3E5-726E-E44C-A5A5-ABF25C2C6807}"/>
                </a:ext>
              </a:extLst>
            </p:cNvPr>
            <p:cNvSpPr/>
            <p:nvPr/>
          </p:nvSpPr>
          <p:spPr>
            <a:xfrm>
              <a:off x="9723268" y="2491611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33E936-FFFE-8D4F-A961-26FF072527AA}"/>
                </a:ext>
              </a:extLst>
            </p:cNvPr>
            <p:cNvSpPr/>
            <p:nvPr/>
          </p:nvSpPr>
          <p:spPr>
            <a:xfrm>
              <a:off x="8632886" y="2491611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3EB3CC-D2A2-804D-9C3C-434F42D58756}"/>
                </a:ext>
              </a:extLst>
            </p:cNvPr>
            <p:cNvSpPr/>
            <p:nvPr/>
          </p:nvSpPr>
          <p:spPr>
            <a:xfrm>
              <a:off x="8087695" y="2491611"/>
              <a:ext cx="457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110F2D-8AA3-7847-B996-2BB0E93F2447}"/>
                </a:ext>
              </a:extLst>
            </p:cNvPr>
            <p:cNvSpPr/>
            <p:nvPr/>
          </p:nvSpPr>
          <p:spPr>
            <a:xfrm>
              <a:off x="9177964" y="1945897"/>
              <a:ext cx="4572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6283EC3-C413-F84E-B6CA-8FD0EB74D72E}"/>
                </a:ext>
              </a:extLst>
            </p:cNvPr>
            <p:cNvSpPr/>
            <p:nvPr/>
          </p:nvSpPr>
          <p:spPr>
            <a:xfrm>
              <a:off x="10268420" y="1945897"/>
              <a:ext cx="4572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58D3CE-274D-D44D-8A88-61192EECAB42}"/>
                </a:ext>
              </a:extLst>
            </p:cNvPr>
            <p:cNvSpPr/>
            <p:nvPr/>
          </p:nvSpPr>
          <p:spPr>
            <a:xfrm>
              <a:off x="9723192" y="1945897"/>
              <a:ext cx="4572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5E3747-B562-2840-9F02-03AC5A0CC42D}"/>
                </a:ext>
              </a:extLst>
            </p:cNvPr>
            <p:cNvSpPr/>
            <p:nvPr/>
          </p:nvSpPr>
          <p:spPr>
            <a:xfrm>
              <a:off x="8632736" y="1945897"/>
              <a:ext cx="4572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ACF385-4BC9-F349-9185-A6E1E085FF69}"/>
                </a:ext>
              </a:extLst>
            </p:cNvPr>
            <p:cNvSpPr/>
            <p:nvPr/>
          </p:nvSpPr>
          <p:spPr>
            <a:xfrm>
              <a:off x="8087508" y="1945897"/>
              <a:ext cx="4572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E2F0CB2-E937-644E-B353-CBC27D0B165C}"/>
                </a:ext>
              </a:extLst>
            </p:cNvPr>
            <p:cNvSpPr/>
            <p:nvPr/>
          </p:nvSpPr>
          <p:spPr>
            <a:xfrm>
              <a:off x="7542280" y="1945897"/>
              <a:ext cx="457200" cy="4572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57C4524-4237-2A41-A48B-B6E608A0798E}"/>
                </a:ext>
              </a:extLst>
            </p:cNvPr>
            <p:cNvGrpSpPr/>
            <p:nvPr/>
          </p:nvGrpSpPr>
          <p:grpSpPr>
            <a:xfrm>
              <a:off x="6996865" y="1400538"/>
              <a:ext cx="4273985" cy="4195856"/>
              <a:chOff x="979888" y="1774174"/>
              <a:chExt cx="4273985" cy="41958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FE5941F-0258-324F-AE7A-BFD56EA40EAD}"/>
                  </a:ext>
                </a:extLst>
              </p:cNvPr>
              <p:cNvSpPr/>
              <p:nvPr/>
            </p:nvSpPr>
            <p:spPr>
              <a:xfrm>
                <a:off x="4780907" y="551283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C7EBA2D-B514-F442-9A98-2CCCB1343D25}"/>
                  </a:ext>
                </a:extLst>
              </p:cNvPr>
              <p:cNvSpPr/>
              <p:nvPr/>
            </p:nvSpPr>
            <p:spPr>
              <a:xfrm>
                <a:off x="4796673" y="4983263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4B6EDA3-0619-8747-AE92-AF6EDE95BDBF}"/>
                  </a:ext>
                </a:extLst>
              </p:cNvPr>
              <p:cNvSpPr/>
              <p:nvPr/>
            </p:nvSpPr>
            <p:spPr>
              <a:xfrm>
                <a:off x="4796673" y="4460159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F61C80-F433-9F41-A1E3-0ECB3379103F}"/>
                  </a:ext>
                </a:extLst>
              </p:cNvPr>
              <p:cNvSpPr/>
              <p:nvPr/>
            </p:nvSpPr>
            <p:spPr>
              <a:xfrm>
                <a:off x="4796673" y="391947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B31B4DA-46BC-6D4D-A07B-F21AC9A8FF4A}"/>
                  </a:ext>
                </a:extLst>
              </p:cNvPr>
              <p:cNvSpPr/>
              <p:nvPr/>
            </p:nvSpPr>
            <p:spPr>
              <a:xfrm>
                <a:off x="4796673" y="3391325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A87584F-1DC5-3A42-B4D2-6A861DDB002C}"/>
                  </a:ext>
                </a:extLst>
              </p:cNvPr>
              <p:cNvSpPr/>
              <p:nvPr/>
            </p:nvSpPr>
            <p:spPr>
              <a:xfrm>
                <a:off x="4796673" y="286524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702F8DA-E3FB-7B4F-AEA4-D90EF1B94BFB}"/>
                  </a:ext>
                </a:extLst>
              </p:cNvPr>
              <p:cNvSpPr/>
              <p:nvPr/>
            </p:nvSpPr>
            <p:spPr>
              <a:xfrm>
                <a:off x="4796673" y="2319533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4B99DBA-7466-954E-95F4-4820661F0026}"/>
                  </a:ext>
                </a:extLst>
              </p:cNvPr>
              <p:cNvGrpSpPr/>
              <p:nvPr/>
            </p:nvGrpSpPr>
            <p:grpSpPr>
              <a:xfrm>
                <a:off x="979888" y="1774174"/>
                <a:ext cx="4273985" cy="457200"/>
                <a:chOff x="6096000" y="1697939"/>
                <a:chExt cx="4273985" cy="4572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E07548A-0B99-0D41-A75D-001A28C22FBE}"/>
                    </a:ext>
                  </a:extLst>
                </p:cNvPr>
                <p:cNvSpPr/>
                <p:nvPr/>
              </p:nvSpPr>
              <p:spPr>
                <a:xfrm>
                  <a:off x="8277020" y="1697939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77B2FA9-3EA6-7B45-B270-A7394D3DD5CF}"/>
                    </a:ext>
                  </a:extLst>
                </p:cNvPr>
                <p:cNvSpPr/>
                <p:nvPr/>
              </p:nvSpPr>
              <p:spPr>
                <a:xfrm>
                  <a:off x="9367530" y="1697939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213B6D6-3BB7-DF41-A2F7-805642EB1559}"/>
                    </a:ext>
                  </a:extLst>
                </p:cNvPr>
                <p:cNvSpPr/>
                <p:nvPr/>
              </p:nvSpPr>
              <p:spPr>
                <a:xfrm>
                  <a:off x="9912785" y="1697939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9FD02C2-41ED-3741-949A-BB87265498E4}"/>
                    </a:ext>
                  </a:extLst>
                </p:cNvPr>
                <p:cNvSpPr/>
                <p:nvPr/>
              </p:nvSpPr>
              <p:spPr>
                <a:xfrm>
                  <a:off x="8822275" y="1697939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5854DEA-3333-8C4E-A7B8-A1E82E19C09F}"/>
                    </a:ext>
                  </a:extLst>
                </p:cNvPr>
                <p:cNvSpPr/>
                <p:nvPr/>
              </p:nvSpPr>
              <p:spPr>
                <a:xfrm>
                  <a:off x="7731765" y="1697939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05CBF44-3B33-744F-9A77-43C27E7A4074}"/>
                    </a:ext>
                  </a:extLst>
                </p:cNvPr>
                <p:cNvSpPr/>
                <p:nvPr/>
              </p:nvSpPr>
              <p:spPr>
                <a:xfrm>
                  <a:off x="7186510" y="1697939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D4734A7-1F23-564E-BCE9-358EF0A13F28}"/>
                    </a:ext>
                  </a:extLst>
                </p:cNvPr>
                <p:cNvSpPr/>
                <p:nvPr/>
              </p:nvSpPr>
              <p:spPr>
                <a:xfrm>
                  <a:off x="6641255" y="1697939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A52D92E-1E23-D44C-A4FA-FCB666BC2E84}"/>
                    </a:ext>
                  </a:extLst>
                </p:cNvPr>
                <p:cNvSpPr/>
                <p:nvPr/>
              </p:nvSpPr>
              <p:spPr>
                <a:xfrm>
                  <a:off x="6096000" y="1697939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</p:grpSp>
        </p:grpSp>
      </p:grpSp>
      <p:sp>
        <p:nvSpPr>
          <p:cNvPr id="50" name="Left Brace 49">
            <a:extLst>
              <a:ext uri="{FF2B5EF4-FFF2-40B4-BE49-F238E27FC236}">
                <a16:creationId xmlns:a16="http://schemas.microsoft.com/office/drawing/2014/main" id="{A335499F-ECD3-4F4C-849B-ACD3347C6470}"/>
              </a:ext>
            </a:extLst>
          </p:cNvPr>
          <p:cNvSpPr/>
          <p:nvPr/>
        </p:nvSpPr>
        <p:spPr>
          <a:xfrm rot="5400000">
            <a:off x="8949523" y="171632"/>
            <a:ext cx="235280" cy="32784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D1328D1C-3499-104C-A8E6-CA62B57947AB}"/>
              </a:ext>
            </a:extLst>
          </p:cNvPr>
          <p:cNvSpPr/>
          <p:nvPr/>
        </p:nvSpPr>
        <p:spPr>
          <a:xfrm rot="10800000">
            <a:off x="10882158" y="2387341"/>
            <a:ext cx="211998" cy="29071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D0DF89-1A97-F04E-9475-17AE8FAB8F19}"/>
              </a:ext>
            </a:extLst>
          </p:cNvPr>
          <p:cNvSpPr txBox="1"/>
          <p:nvPr/>
        </p:nvSpPr>
        <p:spPr>
          <a:xfrm>
            <a:off x="8925659" y="138317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ontserrat" pitchFamily="2" charset="77"/>
              </a:rPr>
              <a:t>n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69A10A-ED77-134F-8BC2-B66EA3F5D32A}"/>
              </a:ext>
            </a:extLst>
          </p:cNvPr>
          <p:cNvSpPr txBox="1"/>
          <p:nvPr/>
        </p:nvSpPr>
        <p:spPr>
          <a:xfrm>
            <a:off x="11094156" y="368186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ontserrat" pitchFamily="2" charset="77"/>
              </a:rPr>
              <a:t>n-1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A6BF97-C650-2847-B305-EAB1953607F6}"/>
              </a:ext>
            </a:extLst>
          </p:cNvPr>
          <p:cNvSpPr txBox="1"/>
          <p:nvPr/>
        </p:nvSpPr>
        <p:spPr>
          <a:xfrm>
            <a:off x="804333" y="5346999"/>
            <a:ext cx="8999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4000" dirty="0">
                <a:latin typeface="Montserrat" pitchFamily="2" charset="77"/>
              </a:rPr>
              <a:t>How much time does that takes?</a:t>
            </a:r>
          </a:p>
        </p:txBody>
      </p:sp>
    </p:spTree>
    <p:extLst>
      <p:ext uri="{BB962C8B-B14F-4D97-AF65-F5344CB8AC3E}">
        <p14:creationId xmlns:p14="http://schemas.microsoft.com/office/powerpoint/2010/main" val="27448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E794-645D-C346-BFF3-7974A1BE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Runtime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3ED76-64C6-724F-8CA6-E345175C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BE32CF6-0DFD-9842-8C4E-D67CD6C2E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4009"/>
            <a:ext cx="5731934" cy="2119553"/>
          </a:xfrm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define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(sum-of-integers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3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[else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sum-of-integers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sz="1600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sz="1600" dirty="0">
              <a:latin typeface="Share Tech Mono" panose="020B0509050000020004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DC25E-39AF-FB44-A25D-29701359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03" y="4143812"/>
            <a:ext cx="6875997" cy="1663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B9A041-EDC1-F24A-BE4A-889D16D850BF}"/>
              </a:ext>
            </a:extLst>
          </p:cNvPr>
          <p:cNvSpPr txBox="1"/>
          <p:nvPr/>
        </p:nvSpPr>
        <p:spPr>
          <a:xfrm>
            <a:off x="6852355" y="193040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231EE-8CC0-EA42-8D50-C9C249A182E6}"/>
              </a:ext>
            </a:extLst>
          </p:cNvPr>
          <p:cNvSpPr txBox="1"/>
          <p:nvPr/>
        </p:nvSpPr>
        <p:spPr>
          <a:xfrm>
            <a:off x="6852355" y="229973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AD80B-7E7A-E249-A928-2E7C01E21CFF}"/>
              </a:ext>
            </a:extLst>
          </p:cNvPr>
          <p:cNvSpPr txBox="1"/>
          <p:nvPr/>
        </p:nvSpPr>
        <p:spPr>
          <a:xfrm>
            <a:off x="6852355" y="2644928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EBF50-213C-D848-B23D-28A07C08074F}"/>
              </a:ext>
            </a:extLst>
          </p:cNvPr>
          <p:cNvSpPr txBox="1"/>
          <p:nvPr/>
        </p:nvSpPr>
        <p:spPr>
          <a:xfrm>
            <a:off x="6852355" y="301426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5B6DE-8A6D-EE40-8A8A-B36CCF96E7A5}"/>
              </a:ext>
            </a:extLst>
          </p:cNvPr>
          <p:cNvSpPr txBox="1"/>
          <p:nvPr/>
        </p:nvSpPr>
        <p:spPr>
          <a:xfrm>
            <a:off x="6852355" y="335945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 + time(n-2)</a:t>
            </a:r>
          </a:p>
        </p:txBody>
      </p:sp>
    </p:spTree>
    <p:extLst>
      <p:ext uri="{BB962C8B-B14F-4D97-AF65-F5344CB8AC3E}">
        <p14:creationId xmlns:p14="http://schemas.microsoft.com/office/powerpoint/2010/main" val="9904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Efficiency: Deriving Recurrence Relations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Expansion methods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Difference Equations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  <a:p>
            <a:pPr marL="457200" indent="-457200">
              <a:buFont typeface="+mj-lt"/>
              <a:buAutoNum type="arabicPeriod"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D627-2224-1D41-B19A-49FFEE4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FC2F-CB8D-DD41-9F34-A928B81E7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02B6F-A622-344A-AC55-F80CFC5C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12165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E724-058A-1F46-BC73-EB5B252C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Solving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E26A-A5A4-514E-8F2D-71DD3A7E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95B59-11CC-4348-82FE-F92E7C35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93203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8D00-E1C3-CD4E-A170-732A033F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Simple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8ACC-60C8-444B-95F6-0643F2EA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Arithmetic Sequences</a:t>
            </a:r>
          </a:p>
          <a:p>
            <a:r>
              <a:rPr lang="en-NO" dirty="0"/>
              <a:t>Geometric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8DA18-898C-E641-920E-75CBD922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2082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4D73-D59B-9541-A6D8-0551D1D4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5845-3972-4F4E-AD9C-DF299ECB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4CC27-CDEB-8546-BEEA-AD59FE8E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55619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3945</TotalTime>
  <Words>171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Montserrat</vt:lpstr>
      <vt:lpstr>Montserrat Light</vt:lpstr>
      <vt:lpstr>Share Tech Mono</vt:lpstr>
      <vt:lpstr>Verdana</vt:lpstr>
      <vt:lpstr>Office Theme</vt:lpstr>
      <vt:lpstr>Recurrences</vt:lpstr>
      <vt:lpstr>Sum of Integers</vt:lpstr>
      <vt:lpstr>Runtime Efficiency</vt:lpstr>
      <vt:lpstr>Agenda</vt:lpstr>
      <vt:lpstr>Recurrence Relation</vt:lpstr>
      <vt:lpstr>Solving Recurrence Relation</vt:lpstr>
      <vt:lpstr>Simple Cases</vt:lpstr>
      <vt:lpstr>PowerPoint Presentation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 Chauvel</dc:creator>
  <cp:lastModifiedBy>Franck Chauvel</cp:lastModifiedBy>
  <cp:revision>9</cp:revision>
  <dcterms:created xsi:type="dcterms:W3CDTF">2021-07-14T06:50:10Z</dcterms:created>
  <dcterms:modified xsi:type="dcterms:W3CDTF">2021-07-17T04:09:57Z</dcterms:modified>
</cp:coreProperties>
</file>